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38"/>
  </p:notesMasterIdLst>
  <p:sldIdLst>
    <p:sldId id="294" r:id="rId3"/>
    <p:sldId id="313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387" r:id="rId15"/>
    <p:sldId id="401" r:id="rId16"/>
    <p:sldId id="402" r:id="rId17"/>
    <p:sldId id="403" r:id="rId18"/>
    <p:sldId id="404" r:id="rId19"/>
    <p:sldId id="405" r:id="rId20"/>
    <p:sldId id="386" r:id="rId21"/>
    <p:sldId id="407" r:id="rId22"/>
    <p:sldId id="322" r:id="rId23"/>
    <p:sldId id="408" r:id="rId24"/>
    <p:sldId id="385" r:id="rId25"/>
    <p:sldId id="406" r:id="rId26"/>
    <p:sldId id="388" r:id="rId27"/>
    <p:sldId id="410" r:id="rId28"/>
    <p:sldId id="389" r:id="rId29"/>
    <p:sldId id="409" r:id="rId30"/>
    <p:sldId id="390" r:id="rId31"/>
    <p:sldId id="391" r:id="rId32"/>
    <p:sldId id="392" r:id="rId33"/>
    <p:sldId id="411" r:id="rId34"/>
    <p:sldId id="381" r:id="rId35"/>
    <p:sldId id="393" r:id="rId36"/>
    <p:sldId id="308" r:id="rId3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Proxima Nova Semibold" panose="020B0604020202020204" charset="0"/>
      <p:regular r:id="rId47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C1206-9CD7-4446-A3EE-A3A31CF70BA3}" v="17" dt="2023-08-30T17:35:53.913"/>
  </p1510:revLst>
</p1510:revInfo>
</file>

<file path=ppt/tableStyles.xml><?xml version="1.0" encoding="utf-8"?>
<a:tblStyleLst xmlns:a="http://schemas.openxmlformats.org/drawingml/2006/main" def="{9D15990F-D783-4A15-A11D-9B5CB783B86C}">
  <a:tblStyle styleId="{9D15990F-D783-4A15-A11D-9B5CB783B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VEY DANILO MUÑOZ" userId="6c920eed-56a1-4dd6-94e7-28cd095909bd" providerId="ADAL" clId="{08BBBA70-F1EB-4390-90B7-43D2712089F9}"/>
    <pc:docChg chg="undo custSel addSld delSld modSld sldOrd addMainMaster delMainMaster">
      <pc:chgData name="NORVEY DANILO MUÑOZ" userId="6c920eed-56a1-4dd6-94e7-28cd095909bd" providerId="ADAL" clId="{08BBBA70-F1EB-4390-90B7-43D2712089F9}" dt="2023-02-22T20:43:07.250" v="4075" actId="1076"/>
      <pc:docMkLst>
        <pc:docMk/>
      </pc:docMkLst>
      <pc:sldChg chg="modSp mod">
        <pc:chgData name="NORVEY DANILO MUÑOZ" userId="6c920eed-56a1-4dd6-94e7-28cd095909bd" providerId="ADAL" clId="{08BBBA70-F1EB-4390-90B7-43D2712089F9}" dt="2023-02-08T14:58:55.040" v="48" actId="20577"/>
        <pc:sldMkLst>
          <pc:docMk/>
          <pc:sldMk cId="0" sldId="256"/>
        </pc:sldMkLst>
        <pc:spChg chg="mod">
          <ac:chgData name="NORVEY DANILO MUÑOZ" userId="6c920eed-56a1-4dd6-94e7-28cd095909bd" providerId="ADAL" clId="{08BBBA70-F1EB-4390-90B7-43D2712089F9}" dt="2023-02-08T14:57:19.018" v="16" actId="20577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8:55.040" v="48" actId="20577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4:59:55.661" v="90" actId="20577"/>
        <pc:sldMkLst>
          <pc:docMk/>
          <pc:sldMk cId="0" sldId="257"/>
        </pc:sldMkLst>
        <pc:spChg chg="mod">
          <ac:chgData name="NORVEY DANILO MUÑOZ" userId="6c920eed-56a1-4dd6-94e7-28cd095909bd" providerId="ADAL" clId="{08BBBA70-F1EB-4390-90B7-43D2712089F9}" dt="2023-02-08T14:59:11.451" v="72" actId="20577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4:59:55.661" v="90" actId="20577"/>
          <ac:spMkLst>
            <pc:docMk/>
            <pc:sldMk cId="0" sldId="257"/>
            <ac:spMk id="192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9.960" v="1758" actId="47"/>
        <pc:sldMkLst>
          <pc:docMk/>
          <pc:sldMk cId="0" sldId="258"/>
        </pc:sldMkLst>
      </pc:sldChg>
      <pc:sldChg chg="modSp mod">
        <pc:chgData name="NORVEY DANILO MUÑOZ" userId="6c920eed-56a1-4dd6-94e7-28cd095909bd" providerId="ADAL" clId="{08BBBA70-F1EB-4390-90B7-43D2712089F9}" dt="2023-02-08T16:43:49.988" v="1393" actId="20577"/>
        <pc:sldMkLst>
          <pc:docMk/>
          <pc:sldMk cId="0" sldId="259"/>
        </pc:sldMkLst>
        <pc:spChg chg="mod">
          <ac:chgData name="NORVEY DANILO MUÑOZ" userId="6c920eed-56a1-4dd6-94e7-28cd095909bd" providerId="ADAL" clId="{08BBBA70-F1EB-4390-90B7-43D2712089F9}" dt="2023-02-08T16:43:49.988" v="1393" actId="20577"/>
          <ac:spMkLst>
            <pc:docMk/>
            <pc:sldMk cId="0" sldId="259"/>
            <ac:spMk id="215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32.003" v="1710" actId="47"/>
        <pc:sldMkLst>
          <pc:docMk/>
          <pc:sldMk cId="0" sldId="260"/>
        </pc:sldMkLst>
      </pc:sldChg>
      <pc:sldChg chg="del">
        <pc:chgData name="NORVEY DANILO MUÑOZ" userId="6c920eed-56a1-4dd6-94e7-28cd095909bd" providerId="ADAL" clId="{08BBBA70-F1EB-4390-90B7-43D2712089F9}" dt="2023-02-15T03:02:32.177" v="1715" actId="47"/>
        <pc:sldMkLst>
          <pc:docMk/>
          <pc:sldMk cId="0" sldId="261"/>
        </pc:sldMkLst>
      </pc:sldChg>
      <pc:sldChg chg="del">
        <pc:chgData name="NORVEY DANILO MUÑOZ" userId="6c920eed-56a1-4dd6-94e7-28cd095909bd" providerId="ADAL" clId="{08BBBA70-F1EB-4390-90B7-43D2712089F9}" dt="2023-02-15T03:02:40.181" v="1759" actId="47"/>
        <pc:sldMkLst>
          <pc:docMk/>
          <pc:sldMk cId="0" sldId="262"/>
        </pc:sldMkLst>
      </pc:sldChg>
      <pc:sldChg chg="del">
        <pc:chgData name="NORVEY DANILO MUÑOZ" userId="6c920eed-56a1-4dd6-94e7-28cd095909bd" providerId="ADAL" clId="{08BBBA70-F1EB-4390-90B7-43D2712089F9}" dt="2023-02-15T03:02:40.400" v="1760" actId="47"/>
        <pc:sldMkLst>
          <pc:docMk/>
          <pc:sldMk cId="0" sldId="263"/>
        </pc:sldMkLst>
      </pc:sldChg>
      <pc:sldChg chg="del">
        <pc:chgData name="NORVEY DANILO MUÑOZ" userId="6c920eed-56a1-4dd6-94e7-28cd095909bd" providerId="ADAL" clId="{08BBBA70-F1EB-4390-90B7-43D2712089F9}" dt="2023-02-15T03:02:40.640" v="1761" actId="47"/>
        <pc:sldMkLst>
          <pc:docMk/>
          <pc:sldMk cId="0" sldId="264"/>
        </pc:sldMkLst>
      </pc:sldChg>
      <pc:sldChg chg="del">
        <pc:chgData name="NORVEY DANILO MUÑOZ" userId="6c920eed-56a1-4dd6-94e7-28cd095909bd" providerId="ADAL" clId="{08BBBA70-F1EB-4390-90B7-43D2712089F9}" dt="2023-02-15T03:02:40.848" v="1762" actId="47"/>
        <pc:sldMkLst>
          <pc:docMk/>
          <pc:sldMk cId="0" sldId="265"/>
        </pc:sldMkLst>
      </pc:sldChg>
      <pc:sldChg chg="del">
        <pc:chgData name="NORVEY DANILO MUÑOZ" userId="6c920eed-56a1-4dd6-94e7-28cd095909bd" providerId="ADAL" clId="{08BBBA70-F1EB-4390-90B7-43D2712089F9}" dt="2023-02-15T03:02:41.075" v="1763" actId="47"/>
        <pc:sldMkLst>
          <pc:docMk/>
          <pc:sldMk cId="0" sldId="266"/>
        </pc:sldMkLst>
      </pc:sldChg>
      <pc:sldChg chg="del">
        <pc:chgData name="NORVEY DANILO MUÑOZ" userId="6c920eed-56a1-4dd6-94e7-28cd095909bd" providerId="ADAL" clId="{08BBBA70-F1EB-4390-90B7-43D2712089F9}" dt="2023-02-15T03:02:41.309" v="1764" actId="47"/>
        <pc:sldMkLst>
          <pc:docMk/>
          <pc:sldMk cId="0" sldId="267"/>
        </pc:sldMkLst>
      </pc:sldChg>
      <pc:sldChg chg="del">
        <pc:chgData name="NORVEY DANILO MUÑOZ" userId="6c920eed-56a1-4dd6-94e7-28cd095909bd" providerId="ADAL" clId="{08BBBA70-F1EB-4390-90B7-43D2712089F9}" dt="2023-02-15T03:02:41.533" v="1765" actId="47"/>
        <pc:sldMkLst>
          <pc:docMk/>
          <pc:sldMk cId="0" sldId="268"/>
        </pc:sldMkLst>
      </pc:sldChg>
      <pc:sldChg chg="del">
        <pc:chgData name="NORVEY DANILO MUÑOZ" userId="6c920eed-56a1-4dd6-94e7-28cd095909bd" providerId="ADAL" clId="{08BBBA70-F1EB-4390-90B7-43D2712089F9}" dt="2023-02-15T03:02:41.900" v="1766" actId="47"/>
        <pc:sldMkLst>
          <pc:docMk/>
          <pc:sldMk cId="0" sldId="269"/>
        </pc:sldMkLst>
      </pc:sldChg>
      <pc:sldChg chg="del">
        <pc:chgData name="NORVEY DANILO MUÑOZ" userId="6c920eed-56a1-4dd6-94e7-28cd095909bd" providerId="ADAL" clId="{08BBBA70-F1EB-4390-90B7-43D2712089F9}" dt="2023-02-15T03:02:42.176" v="1767" actId="47"/>
        <pc:sldMkLst>
          <pc:docMk/>
          <pc:sldMk cId="0" sldId="270"/>
        </pc:sldMkLst>
      </pc:sldChg>
      <pc:sldChg chg="del">
        <pc:chgData name="NORVEY DANILO MUÑOZ" userId="6c920eed-56a1-4dd6-94e7-28cd095909bd" providerId="ADAL" clId="{08BBBA70-F1EB-4390-90B7-43D2712089F9}" dt="2023-02-15T03:02:42.592" v="1768" actId="47"/>
        <pc:sldMkLst>
          <pc:docMk/>
          <pc:sldMk cId="0" sldId="271"/>
        </pc:sldMkLst>
      </pc:sldChg>
      <pc:sldChg chg="del">
        <pc:chgData name="NORVEY DANILO MUÑOZ" userId="6c920eed-56a1-4dd6-94e7-28cd095909bd" providerId="ADAL" clId="{08BBBA70-F1EB-4390-90B7-43D2712089F9}" dt="2023-02-15T03:02:42.931" v="1769" actId="47"/>
        <pc:sldMkLst>
          <pc:docMk/>
          <pc:sldMk cId="0" sldId="272"/>
        </pc:sldMkLst>
      </pc:sldChg>
      <pc:sldChg chg="del">
        <pc:chgData name="NORVEY DANILO MUÑOZ" userId="6c920eed-56a1-4dd6-94e7-28cd095909bd" providerId="ADAL" clId="{08BBBA70-F1EB-4390-90B7-43D2712089F9}" dt="2023-02-15T03:02:43.397" v="1770" actId="47"/>
        <pc:sldMkLst>
          <pc:docMk/>
          <pc:sldMk cId="0" sldId="273"/>
        </pc:sldMkLst>
      </pc:sldChg>
      <pc:sldChg chg="del">
        <pc:chgData name="NORVEY DANILO MUÑOZ" userId="6c920eed-56a1-4dd6-94e7-28cd095909bd" providerId="ADAL" clId="{08BBBA70-F1EB-4390-90B7-43D2712089F9}" dt="2023-02-15T03:02:44.242" v="1771" actId="47"/>
        <pc:sldMkLst>
          <pc:docMk/>
          <pc:sldMk cId="0" sldId="274"/>
        </pc:sldMkLst>
      </pc:sldChg>
      <pc:sldChg chg="del">
        <pc:chgData name="NORVEY DANILO MUÑOZ" userId="6c920eed-56a1-4dd6-94e7-28cd095909bd" providerId="ADAL" clId="{08BBBA70-F1EB-4390-90B7-43D2712089F9}" dt="2023-02-15T03:02:45.297" v="1772" actId="47"/>
        <pc:sldMkLst>
          <pc:docMk/>
          <pc:sldMk cId="0" sldId="275"/>
        </pc:sldMkLst>
      </pc:sldChg>
      <pc:sldChg chg="del">
        <pc:chgData name="NORVEY DANILO MUÑOZ" userId="6c920eed-56a1-4dd6-94e7-28cd095909bd" providerId="ADAL" clId="{08BBBA70-F1EB-4390-90B7-43D2712089F9}" dt="2023-02-15T03:02:45.971" v="1773" actId="47"/>
        <pc:sldMkLst>
          <pc:docMk/>
          <pc:sldMk cId="0" sldId="276"/>
        </pc:sldMkLst>
      </pc:sldChg>
      <pc:sldChg chg="del">
        <pc:chgData name="NORVEY DANILO MUÑOZ" userId="6c920eed-56a1-4dd6-94e7-28cd095909bd" providerId="ADAL" clId="{08BBBA70-F1EB-4390-90B7-43D2712089F9}" dt="2023-02-15T03:02:46.853" v="1774" actId="47"/>
        <pc:sldMkLst>
          <pc:docMk/>
          <pc:sldMk cId="0" sldId="277"/>
        </pc:sldMkLst>
      </pc:sldChg>
      <pc:sldChg chg="del">
        <pc:chgData name="NORVEY DANILO MUÑOZ" userId="6c920eed-56a1-4dd6-94e7-28cd095909bd" providerId="ADAL" clId="{08BBBA70-F1EB-4390-90B7-43D2712089F9}" dt="2023-02-15T03:02:47.374" v="1775" actId="47"/>
        <pc:sldMkLst>
          <pc:docMk/>
          <pc:sldMk cId="0" sldId="278"/>
        </pc:sldMkLst>
      </pc:sldChg>
      <pc:sldChg chg="modSp mod ord">
        <pc:chgData name="NORVEY DANILO MUÑOZ" userId="6c920eed-56a1-4dd6-94e7-28cd095909bd" providerId="ADAL" clId="{08BBBA70-F1EB-4390-90B7-43D2712089F9}" dt="2023-02-08T16:35:40.350" v="1289" actId="20577"/>
        <pc:sldMkLst>
          <pc:docMk/>
          <pc:sldMk cId="0" sldId="279"/>
        </pc:sldMkLst>
        <pc:spChg chg="mod">
          <ac:chgData name="NORVEY DANILO MUÑOZ" userId="6c920eed-56a1-4dd6-94e7-28cd095909bd" providerId="ADAL" clId="{08BBBA70-F1EB-4390-90B7-43D2712089F9}" dt="2023-02-08T16:35:40.350" v="1289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VEY DANILO MUÑOZ" userId="6c920eed-56a1-4dd6-94e7-28cd095909bd" providerId="ADAL" clId="{08BBBA70-F1EB-4390-90B7-43D2712089F9}" dt="2023-02-15T03:02:48.662" v="1777" actId="47"/>
        <pc:sldMkLst>
          <pc:docMk/>
          <pc:sldMk cId="0" sldId="280"/>
        </pc:sldMkLst>
      </pc:sldChg>
      <pc:sldChg chg="del">
        <pc:chgData name="NORVEY DANILO MUÑOZ" userId="6c920eed-56a1-4dd6-94e7-28cd095909bd" providerId="ADAL" clId="{08BBBA70-F1EB-4390-90B7-43D2712089F9}" dt="2023-02-15T03:02:49.420" v="1778" actId="47"/>
        <pc:sldMkLst>
          <pc:docMk/>
          <pc:sldMk cId="0" sldId="281"/>
        </pc:sldMkLst>
      </pc:sldChg>
      <pc:sldChg chg="del">
        <pc:chgData name="NORVEY DANILO MUÑOZ" userId="6c920eed-56a1-4dd6-94e7-28cd095909bd" providerId="ADAL" clId="{08BBBA70-F1EB-4390-90B7-43D2712089F9}" dt="2023-02-15T03:02:49.843" v="1779" actId="47"/>
        <pc:sldMkLst>
          <pc:docMk/>
          <pc:sldMk cId="0" sldId="282"/>
        </pc:sldMkLst>
      </pc:sldChg>
      <pc:sldChg chg="del">
        <pc:chgData name="NORVEY DANILO MUÑOZ" userId="6c920eed-56a1-4dd6-94e7-28cd095909bd" providerId="ADAL" clId="{08BBBA70-F1EB-4390-90B7-43D2712089F9}" dt="2023-02-15T03:02:50.232" v="1780" actId="47"/>
        <pc:sldMkLst>
          <pc:docMk/>
          <pc:sldMk cId="0" sldId="283"/>
        </pc:sldMkLst>
      </pc:sldChg>
      <pc:sldChg chg="del">
        <pc:chgData name="NORVEY DANILO MUÑOZ" userId="6c920eed-56a1-4dd6-94e7-28cd095909bd" providerId="ADAL" clId="{08BBBA70-F1EB-4390-90B7-43D2712089F9}" dt="2023-02-15T03:02:50.621" v="1781" actId="47"/>
        <pc:sldMkLst>
          <pc:docMk/>
          <pc:sldMk cId="0" sldId="284"/>
        </pc:sldMkLst>
      </pc:sldChg>
      <pc:sldChg chg="del">
        <pc:chgData name="NORVEY DANILO MUÑOZ" userId="6c920eed-56a1-4dd6-94e7-28cd095909bd" providerId="ADAL" clId="{08BBBA70-F1EB-4390-90B7-43D2712089F9}" dt="2023-02-15T03:02:51.089" v="1782" actId="47"/>
        <pc:sldMkLst>
          <pc:docMk/>
          <pc:sldMk cId="0" sldId="285"/>
        </pc:sldMkLst>
      </pc:sldChg>
      <pc:sldChg chg="del">
        <pc:chgData name="NORVEY DANILO MUÑOZ" userId="6c920eed-56a1-4dd6-94e7-28cd095909bd" providerId="ADAL" clId="{08BBBA70-F1EB-4390-90B7-43D2712089F9}" dt="2023-02-15T03:02:52.382" v="1783" actId="47"/>
        <pc:sldMkLst>
          <pc:docMk/>
          <pc:sldMk cId="0" sldId="286"/>
        </pc:sldMkLst>
      </pc:sldChg>
      <pc:sldChg chg="del">
        <pc:chgData name="NORVEY DANILO MUÑOZ" userId="6c920eed-56a1-4dd6-94e7-28cd095909bd" providerId="ADAL" clId="{08BBBA70-F1EB-4390-90B7-43D2712089F9}" dt="2023-02-15T03:02:52.866" v="1784" actId="47"/>
        <pc:sldMkLst>
          <pc:docMk/>
          <pc:sldMk cId="0" sldId="287"/>
        </pc:sldMkLst>
      </pc:sldChg>
      <pc:sldChg chg="del">
        <pc:chgData name="NORVEY DANILO MUÑOZ" userId="6c920eed-56a1-4dd6-94e7-28cd095909bd" providerId="ADAL" clId="{08BBBA70-F1EB-4390-90B7-43D2712089F9}" dt="2023-02-15T03:02:53.170" v="1785" actId="47"/>
        <pc:sldMkLst>
          <pc:docMk/>
          <pc:sldMk cId="0" sldId="288"/>
        </pc:sldMkLst>
      </pc:sldChg>
      <pc:sldChg chg="del">
        <pc:chgData name="NORVEY DANILO MUÑOZ" userId="6c920eed-56a1-4dd6-94e7-28cd095909bd" providerId="ADAL" clId="{08BBBA70-F1EB-4390-90B7-43D2712089F9}" dt="2023-02-15T03:02:53.763" v="1786" actId="47"/>
        <pc:sldMkLst>
          <pc:docMk/>
          <pc:sldMk cId="0" sldId="289"/>
        </pc:sldMkLst>
      </pc:sldChg>
      <pc:sldChg chg="del">
        <pc:chgData name="NORVEY DANILO MUÑOZ" userId="6c920eed-56a1-4dd6-94e7-28cd095909bd" providerId="ADAL" clId="{08BBBA70-F1EB-4390-90B7-43D2712089F9}" dt="2023-02-15T03:02:54.173" v="1787" actId="47"/>
        <pc:sldMkLst>
          <pc:docMk/>
          <pc:sldMk cId="0" sldId="290"/>
        </pc:sldMkLst>
      </pc:sldChg>
      <pc:sldChg chg="del">
        <pc:chgData name="NORVEY DANILO MUÑOZ" userId="6c920eed-56a1-4dd6-94e7-28cd095909bd" providerId="ADAL" clId="{08BBBA70-F1EB-4390-90B7-43D2712089F9}" dt="2023-02-15T03:02:55.054" v="1788" actId="47"/>
        <pc:sldMkLst>
          <pc:docMk/>
          <pc:sldMk cId="0" sldId="291"/>
        </pc:sldMkLst>
      </pc:sldChg>
      <pc:sldChg chg="del">
        <pc:chgData name="NORVEY DANILO MUÑOZ" userId="6c920eed-56a1-4dd6-94e7-28cd095909bd" providerId="ADAL" clId="{08BBBA70-F1EB-4390-90B7-43D2712089F9}" dt="2023-02-15T03:02:55.532" v="1789" actId="47"/>
        <pc:sldMkLst>
          <pc:docMk/>
          <pc:sldMk cId="0" sldId="292"/>
        </pc:sldMkLst>
      </pc:sldChg>
      <pc:sldChg chg="del">
        <pc:chgData name="NORVEY DANILO MUÑOZ" userId="6c920eed-56a1-4dd6-94e7-28cd095909bd" providerId="ADAL" clId="{08BBBA70-F1EB-4390-90B7-43D2712089F9}" dt="2023-02-15T03:02:56.177" v="1790" actId="47"/>
        <pc:sldMkLst>
          <pc:docMk/>
          <pc:sldMk cId="0" sldId="293"/>
        </pc:sldMkLst>
      </pc:sldChg>
      <pc:sldChg chg="del">
        <pc:chgData name="NORVEY DANILO MUÑOZ" userId="6c920eed-56a1-4dd6-94e7-28cd095909bd" providerId="ADAL" clId="{08BBBA70-F1EB-4390-90B7-43D2712089F9}" dt="2023-02-15T03:02:56.866" v="1791" actId="47"/>
        <pc:sldMkLst>
          <pc:docMk/>
          <pc:sldMk cId="0" sldId="294"/>
        </pc:sldMkLst>
      </pc:sldChg>
      <pc:sldChg chg="del">
        <pc:chgData name="NORVEY DANILO MUÑOZ" userId="6c920eed-56a1-4dd6-94e7-28cd095909bd" providerId="ADAL" clId="{08BBBA70-F1EB-4390-90B7-43D2712089F9}" dt="2023-02-15T03:02:57.629" v="1792" actId="47"/>
        <pc:sldMkLst>
          <pc:docMk/>
          <pc:sldMk cId="0" sldId="295"/>
        </pc:sldMkLst>
      </pc:sldChg>
      <pc:sldChg chg="del">
        <pc:chgData name="NORVEY DANILO MUÑOZ" userId="6c920eed-56a1-4dd6-94e7-28cd095909bd" providerId="ADAL" clId="{08BBBA70-F1EB-4390-90B7-43D2712089F9}" dt="2023-02-15T03:02:58.512" v="1793" actId="47"/>
        <pc:sldMkLst>
          <pc:docMk/>
          <pc:sldMk cId="0" sldId="296"/>
        </pc:sldMkLst>
      </pc:sldChg>
      <pc:sldChg chg="del">
        <pc:chgData name="NORVEY DANILO MUÑOZ" userId="6c920eed-56a1-4dd6-94e7-28cd095909bd" providerId="ADAL" clId="{08BBBA70-F1EB-4390-90B7-43D2712089F9}" dt="2023-02-15T03:02:58.998" v="1794" actId="47"/>
        <pc:sldMkLst>
          <pc:docMk/>
          <pc:sldMk cId="0" sldId="297"/>
        </pc:sldMkLst>
      </pc:sldChg>
      <pc:sldChg chg="del">
        <pc:chgData name="NORVEY DANILO MUÑOZ" userId="6c920eed-56a1-4dd6-94e7-28cd095909bd" providerId="ADAL" clId="{08BBBA70-F1EB-4390-90B7-43D2712089F9}" dt="2023-02-15T03:02:59.573" v="1795" actId="47"/>
        <pc:sldMkLst>
          <pc:docMk/>
          <pc:sldMk cId="0" sldId="298"/>
        </pc:sldMkLst>
      </pc:sldChg>
      <pc:sldChg chg="del">
        <pc:chgData name="NORVEY DANILO MUÑOZ" userId="6c920eed-56a1-4dd6-94e7-28cd095909bd" providerId="ADAL" clId="{08BBBA70-F1EB-4390-90B7-43D2712089F9}" dt="2023-02-15T03:03:00.058" v="1796" actId="47"/>
        <pc:sldMkLst>
          <pc:docMk/>
          <pc:sldMk cId="0" sldId="299"/>
        </pc:sldMkLst>
      </pc:sldChg>
      <pc:sldChg chg="del">
        <pc:chgData name="NORVEY DANILO MUÑOZ" userId="6c920eed-56a1-4dd6-94e7-28cd095909bd" providerId="ADAL" clId="{08BBBA70-F1EB-4390-90B7-43D2712089F9}" dt="2023-02-15T03:03:00.527" v="1797" actId="47"/>
        <pc:sldMkLst>
          <pc:docMk/>
          <pc:sldMk cId="0" sldId="300"/>
        </pc:sldMkLst>
      </pc:sldChg>
      <pc:sldChg chg="del">
        <pc:chgData name="NORVEY DANILO MUÑOZ" userId="6c920eed-56a1-4dd6-94e7-28cd095909bd" providerId="ADAL" clId="{08BBBA70-F1EB-4390-90B7-43D2712089F9}" dt="2023-02-15T03:03:01.082" v="1798" actId="47"/>
        <pc:sldMkLst>
          <pc:docMk/>
          <pc:sldMk cId="0" sldId="301"/>
        </pc:sldMkLst>
      </pc:sldChg>
      <pc:sldChg chg="del">
        <pc:chgData name="NORVEY DANILO MUÑOZ" userId="6c920eed-56a1-4dd6-94e7-28cd095909bd" providerId="ADAL" clId="{08BBBA70-F1EB-4390-90B7-43D2712089F9}" dt="2023-02-15T03:03:01.515" v="1799" actId="47"/>
        <pc:sldMkLst>
          <pc:docMk/>
          <pc:sldMk cId="0" sldId="302"/>
        </pc:sldMkLst>
      </pc:sldChg>
      <pc:sldChg chg="del">
        <pc:chgData name="NORVEY DANILO MUÑOZ" userId="6c920eed-56a1-4dd6-94e7-28cd095909bd" providerId="ADAL" clId="{08BBBA70-F1EB-4390-90B7-43D2712089F9}" dt="2023-02-15T03:03:01.923" v="1800" actId="47"/>
        <pc:sldMkLst>
          <pc:docMk/>
          <pc:sldMk cId="0" sldId="303"/>
        </pc:sldMkLst>
      </pc:sldChg>
      <pc:sldChg chg="del">
        <pc:chgData name="NORVEY DANILO MUÑOZ" userId="6c920eed-56a1-4dd6-94e7-28cd095909bd" providerId="ADAL" clId="{08BBBA70-F1EB-4390-90B7-43D2712089F9}" dt="2023-02-15T03:03:02.228" v="1801" actId="47"/>
        <pc:sldMkLst>
          <pc:docMk/>
          <pc:sldMk cId="0" sldId="304"/>
        </pc:sldMkLst>
      </pc:sldChg>
      <pc:sldChg chg="del">
        <pc:chgData name="NORVEY DANILO MUÑOZ" userId="6c920eed-56a1-4dd6-94e7-28cd095909bd" providerId="ADAL" clId="{08BBBA70-F1EB-4390-90B7-43D2712089F9}" dt="2023-02-15T03:03:02.467" v="1802" actId="47"/>
        <pc:sldMkLst>
          <pc:docMk/>
          <pc:sldMk cId="0" sldId="305"/>
        </pc:sldMkLst>
      </pc:sldChg>
      <pc:sldChg chg="del">
        <pc:chgData name="NORVEY DANILO MUÑOZ" userId="6c920eed-56a1-4dd6-94e7-28cd095909bd" providerId="ADAL" clId="{08BBBA70-F1EB-4390-90B7-43D2712089F9}" dt="2023-02-15T03:03:02.710" v="1803" actId="47"/>
        <pc:sldMkLst>
          <pc:docMk/>
          <pc:sldMk cId="0" sldId="306"/>
        </pc:sldMkLst>
      </pc:sldChg>
      <pc:sldChg chg="del">
        <pc:chgData name="NORVEY DANILO MUÑOZ" userId="6c920eed-56a1-4dd6-94e7-28cd095909bd" providerId="ADAL" clId="{08BBBA70-F1EB-4390-90B7-43D2712089F9}" dt="2023-02-15T03:03:02.941" v="1804" actId="47"/>
        <pc:sldMkLst>
          <pc:docMk/>
          <pc:sldMk cId="0" sldId="307"/>
        </pc:sldMkLst>
      </pc:sldChg>
      <pc:sldChg chg="add del">
        <pc:chgData name="NORVEY DANILO MUÑOZ" userId="6c920eed-56a1-4dd6-94e7-28cd095909bd" providerId="ADAL" clId="{08BBBA70-F1EB-4390-90B7-43D2712089F9}" dt="2023-02-15T03:03:06.251" v="1806" actId="47"/>
        <pc:sldMkLst>
          <pc:docMk/>
          <pc:sldMk cId="0" sldId="308"/>
        </pc:sldMkLst>
      </pc:sldChg>
      <pc:sldChg chg="del">
        <pc:chgData name="NORVEY DANILO MUÑOZ" userId="6c920eed-56a1-4dd6-94e7-28cd095909bd" providerId="ADAL" clId="{08BBBA70-F1EB-4390-90B7-43D2712089F9}" dt="2023-02-15T03:02:39.276" v="1756" actId="47"/>
        <pc:sldMkLst>
          <pc:docMk/>
          <pc:sldMk cId="2356400674" sldId="309"/>
        </pc:sldMkLst>
      </pc:sldChg>
      <pc:sldChg chg="modSp mod">
        <pc:chgData name="NORVEY DANILO MUÑOZ" userId="6c920eed-56a1-4dd6-94e7-28cd095909bd" providerId="ADAL" clId="{08BBBA70-F1EB-4390-90B7-43D2712089F9}" dt="2023-02-08T15:03:45.116" v="383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08BBBA70-F1EB-4390-90B7-43D2712089F9}" dt="2023-02-08T15:03:05.584" v="368" actId="20577"/>
          <ac:spMkLst>
            <pc:docMk/>
            <pc:sldMk cId="3567729611" sldId="310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3:45.116" v="383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mod">
        <pc:chgData name="NORVEY DANILO MUÑOZ" userId="6c920eed-56a1-4dd6-94e7-28cd095909bd" providerId="ADAL" clId="{08BBBA70-F1EB-4390-90B7-43D2712089F9}" dt="2023-02-08T15:24:08.882" v="806" actId="20577"/>
        <pc:sldMkLst>
          <pc:docMk/>
          <pc:sldMk cId="4118244966" sldId="311"/>
        </pc:sldMkLst>
        <pc:spChg chg="mod">
          <ac:chgData name="NORVEY DANILO MUÑOZ" userId="6c920eed-56a1-4dd6-94e7-28cd095909bd" providerId="ADAL" clId="{08BBBA70-F1EB-4390-90B7-43D2712089F9}" dt="2023-02-08T15:21:14.385" v="769" actId="20577"/>
          <ac:spMkLst>
            <pc:docMk/>
            <pc:sldMk cId="4118244966" sldId="311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24:08.882" v="806" actId="20577"/>
          <ac:spMkLst>
            <pc:docMk/>
            <pc:sldMk cId="4118244966" sldId="311"/>
            <ac:spMk id="192" creationId="{00000000-0000-0000-0000-000000000000}"/>
          </ac:spMkLst>
        </pc:spChg>
      </pc:sldChg>
      <pc:sldChg chg="modSp mod ord">
        <pc:chgData name="NORVEY DANILO MUÑOZ" userId="6c920eed-56a1-4dd6-94e7-28cd095909bd" providerId="ADAL" clId="{08BBBA70-F1EB-4390-90B7-43D2712089F9}" dt="2023-02-08T15:19:43.720" v="732" actId="21"/>
        <pc:sldMkLst>
          <pc:docMk/>
          <pc:sldMk cId="2012777000" sldId="312"/>
        </pc:sldMkLst>
        <pc:spChg chg="mod">
          <ac:chgData name="NORVEY DANILO MUÑOZ" userId="6c920eed-56a1-4dd6-94e7-28cd095909bd" providerId="ADAL" clId="{08BBBA70-F1EB-4390-90B7-43D2712089F9}" dt="2023-02-08T15:15:20.092" v="677" actId="20577"/>
          <ac:spMkLst>
            <pc:docMk/>
            <pc:sldMk cId="2012777000" sldId="31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9:43.720" v="732" actId="21"/>
          <ac:spMkLst>
            <pc:docMk/>
            <pc:sldMk cId="2012777000" sldId="312"/>
            <ac:spMk id="192" creationId="{00000000-0000-0000-0000-000000000000}"/>
          </ac:spMkLst>
        </pc:spChg>
      </pc:sldChg>
      <pc:sldChg chg="addSp delSp modSp mod">
        <pc:chgData name="NORVEY DANILO MUÑOZ" userId="6c920eed-56a1-4dd6-94e7-28cd095909bd" providerId="ADAL" clId="{08BBBA70-F1EB-4390-90B7-43D2712089F9}" dt="2023-02-15T03:00:53.486" v="1705" actId="1076"/>
        <pc:sldMkLst>
          <pc:docMk/>
          <pc:sldMk cId="2834772407" sldId="313"/>
        </pc:sldMkLst>
        <pc:spChg chg="add del mod">
          <ac:chgData name="NORVEY DANILO MUÑOZ" userId="6c920eed-56a1-4dd6-94e7-28cd095909bd" providerId="ADAL" clId="{08BBBA70-F1EB-4390-90B7-43D2712089F9}" dt="2023-02-08T16:28:08.269" v="1234" actId="478"/>
          <ac:spMkLst>
            <pc:docMk/>
            <pc:sldMk cId="2834772407" sldId="313"/>
            <ac:spMk id="3" creationId="{73D14D75-CCA9-78E8-30E7-2AA613782FA2}"/>
          </ac:spMkLst>
        </pc:spChg>
        <pc:spChg chg="mod">
          <ac:chgData name="NORVEY DANILO MUÑOZ" userId="6c920eed-56a1-4dd6-94e7-28cd095909bd" providerId="ADAL" clId="{08BBBA70-F1EB-4390-90B7-43D2712089F9}" dt="2023-02-08T16:28:06.161" v="1232" actId="1076"/>
          <ac:spMkLst>
            <pc:docMk/>
            <pc:sldMk cId="2834772407" sldId="313"/>
            <ac:spMk id="214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28:07.638" v="1233" actId="478"/>
          <ac:spMkLst>
            <pc:docMk/>
            <pc:sldMk cId="2834772407" sldId="313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15T03:00:53.486" v="1705" actId="1076"/>
          <ac:picMkLst>
            <pc:docMk/>
            <pc:sldMk cId="2834772407" sldId="313"/>
            <ac:picMk id="4" creationId="{0853F64C-BF6C-06D4-B308-DF60BF583CA9}"/>
          </ac:picMkLst>
        </pc:picChg>
        <pc:picChg chg="add del mod">
          <ac:chgData name="NORVEY DANILO MUÑOZ" userId="6c920eed-56a1-4dd6-94e7-28cd095909bd" providerId="ADAL" clId="{08BBBA70-F1EB-4390-90B7-43D2712089F9}" dt="2023-02-08T16:56:21.360" v="1673" actId="478"/>
          <ac:picMkLst>
            <pc:docMk/>
            <pc:sldMk cId="2834772407" sldId="313"/>
            <ac:picMk id="5122" creationId="{0B6F24F9-1F6A-BA09-9EE5-56B52399983C}"/>
          </ac:picMkLst>
        </pc:picChg>
      </pc:sldChg>
      <pc:sldChg chg="modSp mod">
        <pc:chgData name="NORVEY DANILO MUÑOZ" userId="6c920eed-56a1-4dd6-94e7-28cd095909bd" providerId="ADAL" clId="{08BBBA70-F1EB-4390-90B7-43D2712089F9}" dt="2023-02-08T16:23:13.323" v="1193" actId="20577"/>
        <pc:sldMkLst>
          <pc:docMk/>
          <pc:sldMk cId="2213320943" sldId="314"/>
        </pc:sldMkLst>
        <pc:spChg chg="mod">
          <ac:chgData name="NORVEY DANILO MUÑOZ" userId="6c920eed-56a1-4dd6-94e7-28cd095909bd" providerId="ADAL" clId="{08BBBA70-F1EB-4390-90B7-43D2712089F9}" dt="2023-02-08T16:23:13.323" v="1193" actId="20577"/>
          <ac:spMkLst>
            <pc:docMk/>
            <pc:sldMk cId="2213320943" sldId="314"/>
            <ac:spMk id="222" creationId="{00000000-0000-0000-0000-000000000000}"/>
          </ac:spMkLst>
        </pc:spChg>
      </pc:sldChg>
      <pc:sldChg chg="addSp modSp mod">
        <pc:chgData name="NORVEY DANILO MUÑOZ" userId="6c920eed-56a1-4dd6-94e7-28cd095909bd" providerId="ADAL" clId="{08BBBA70-F1EB-4390-90B7-43D2712089F9}" dt="2023-02-08T16:24:42.752" v="1209" actId="1076"/>
        <pc:sldMkLst>
          <pc:docMk/>
          <pc:sldMk cId="3021841683" sldId="315"/>
        </pc:sldMkLst>
        <pc:spChg chg="mod">
          <ac:chgData name="NORVEY DANILO MUÑOZ" userId="6c920eed-56a1-4dd6-94e7-28cd095909bd" providerId="ADAL" clId="{08BBBA70-F1EB-4390-90B7-43D2712089F9}" dt="2023-02-08T16:24:37.082" v="1207" actId="14100"/>
          <ac:spMkLst>
            <pc:docMk/>
            <pc:sldMk cId="3021841683" sldId="315"/>
            <ac:spMk id="21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24:42.752" v="1209" actId="1076"/>
          <ac:picMkLst>
            <pc:docMk/>
            <pc:sldMk cId="3021841683" sldId="315"/>
            <ac:picMk id="2050" creationId="{1F8E3B32-44D2-90A4-2540-BC8B7CCC0C39}"/>
          </ac:picMkLst>
        </pc:picChg>
      </pc:sldChg>
      <pc:sldChg chg="del">
        <pc:chgData name="NORVEY DANILO MUÑOZ" userId="6c920eed-56a1-4dd6-94e7-28cd095909bd" providerId="ADAL" clId="{08BBBA70-F1EB-4390-90B7-43D2712089F9}" dt="2023-02-15T03:02:30.891" v="1707" actId="47"/>
        <pc:sldMkLst>
          <pc:docMk/>
          <pc:sldMk cId="2060028205" sldId="316"/>
        </pc:sldMkLst>
      </pc:sldChg>
      <pc:sldChg chg="del">
        <pc:chgData name="NORVEY DANILO MUÑOZ" userId="6c920eed-56a1-4dd6-94e7-28cd095909bd" providerId="ADAL" clId="{08BBBA70-F1EB-4390-90B7-43D2712089F9}" dt="2023-02-15T03:02:35.114" v="1740" actId="47"/>
        <pc:sldMkLst>
          <pc:docMk/>
          <pc:sldMk cId="1331053973" sldId="317"/>
        </pc:sldMkLst>
      </pc:sldChg>
      <pc:sldChg chg="del">
        <pc:chgData name="NORVEY DANILO MUÑOZ" userId="6c920eed-56a1-4dd6-94e7-28cd095909bd" providerId="ADAL" clId="{08BBBA70-F1EB-4390-90B7-43D2712089F9}" dt="2023-02-15T03:02:47.999" v="1776" actId="47"/>
        <pc:sldMkLst>
          <pc:docMk/>
          <pc:sldMk cId="67405003" sldId="318"/>
        </pc:sldMkLst>
      </pc:sldChg>
      <pc:sldChg chg="del">
        <pc:chgData name="NORVEY DANILO MUÑOZ" userId="6c920eed-56a1-4dd6-94e7-28cd095909bd" providerId="ADAL" clId="{08BBBA70-F1EB-4390-90B7-43D2712089F9}" dt="2023-02-15T03:02:31.461" v="1708" actId="47"/>
        <pc:sldMkLst>
          <pc:docMk/>
          <pc:sldMk cId="2202870537" sldId="319"/>
        </pc:sldMkLst>
      </pc:sldChg>
      <pc:sldChg chg="del">
        <pc:chgData name="NORVEY DANILO MUÑOZ" userId="6c920eed-56a1-4dd6-94e7-28cd095909bd" providerId="ADAL" clId="{08BBBA70-F1EB-4390-90B7-43D2712089F9}" dt="2023-02-15T03:02:31.970" v="1709" actId="47"/>
        <pc:sldMkLst>
          <pc:docMk/>
          <pc:sldMk cId="1775397427" sldId="320"/>
        </pc:sldMkLst>
      </pc:sldChg>
      <pc:sldChg chg="del">
        <pc:chgData name="NORVEY DANILO MUÑOZ" userId="6c920eed-56a1-4dd6-94e7-28cd095909bd" providerId="ADAL" clId="{08BBBA70-F1EB-4390-90B7-43D2712089F9}" dt="2023-02-15T03:02:37.261" v="1745" actId="47"/>
        <pc:sldMkLst>
          <pc:docMk/>
          <pc:sldMk cId="620206592" sldId="321"/>
        </pc:sldMkLst>
      </pc:sldChg>
      <pc:sldChg chg="addSp delSp modSp mod ord">
        <pc:chgData name="NORVEY DANILO MUÑOZ" userId="6c920eed-56a1-4dd6-94e7-28cd095909bd" providerId="ADAL" clId="{08BBBA70-F1EB-4390-90B7-43D2712089F9}" dt="2023-02-08T16:35:59.261" v="1308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08BBBA70-F1EB-4390-90B7-43D2712089F9}" dt="2023-02-08T16:35:55.707" v="1307" actId="478"/>
          <ac:spMkLst>
            <pc:docMk/>
            <pc:sldMk cId="1139785874" sldId="322"/>
            <ac:spMk id="3" creationId="{D64B8FE2-983A-D0A8-3DD6-8A7A7588409D}"/>
          </ac:spMkLst>
        </pc:spChg>
        <pc:spChg chg="mod">
          <ac:chgData name="NORVEY DANILO MUÑOZ" userId="6c920eed-56a1-4dd6-94e7-28cd095909bd" providerId="ADAL" clId="{08BBBA70-F1EB-4390-90B7-43D2712089F9}" dt="2023-02-08T16:35:50.122" v="1304" actId="20577"/>
          <ac:spMkLst>
            <pc:docMk/>
            <pc:sldMk cId="1139785874" sldId="322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08BBBA70-F1EB-4390-90B7-43D2712089F9}" dt="2023-02-08T16:35:54.412" v="1306" actId="478"/>
          <ac:spMkLst>
            <pc:docMk/>
            <pc:sldMk cId="1139785874" sldId="322"/>
            <ac:spMk id="237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5:51.798" v="1305" actId="478"/>
          <ac:picMkLst>
            <pc:docMk/>
            <pc:sldMk cId="1139785874" sldId="322"/>
            <ac:picMk id="15" creationId="{64B6B4C1-1644-FF3A-6E3B-F113E4E00E20}"/>
          </ac:picMkLst>
        </pc:picChg>
        <pc:picChg chg="add">
          <ac:chgData name="NORVEY DANILO MUÑOZ" userId="6c920eed-56a1-4dd6-94e7-28cd095909bd" providerId="ADAL" clId="{08BBBA70-F1EB-4390-90B7-43D2712089F9}" dt="2023-02-08T16:35:59.261" v="1308"/>
          <ac:picMkLst>
            <pc:docMk/>
            <pc:sldMk cId="1139785874" sldId="322"/>
            <ac:picMk id="8194" creationId="{232E11A9-B3EB-3262-9C16-1B579AD8F1B1}"/>
          </ac:picMkLst>
        </pc:picChg>
      </pc:sldChg>
      <pc:sldChg chg="del">
        <pc:chgData name="NORVEY DANILO MUÑOZ" userId="6c920eed-56a1-4dd6-94e7-28cd095909bd" providerId="ADAL" clId="{08BBBA70-F1EB-4390-90B7-43D2712089F9}" dt="2023-02-15T03:02:32.037" v="1711" actId="47"/>
        <pc:sldMkLst>
          <pc:docMk/>
          <pc:sldMk cId="3451968263" sldId="323"/>
        </pc:sldMkLst>
      </pc:sldChg>
      <pc:sldChg chg="del">
        <pc:chgData name="NORVEY DANILO MUÑOZ" userId="6c920eed-56a1-4dd6-94e7-28cd095909bd" providerId="ADAL" clId="{08BBBA70-F1EB-4390-90B7-43D2712089F9}" dt="2023-02-15T03:02:32.068" v="1712" actId="47"/>
        <pc:sldMkLst>
          <pc:docMk/>
          <pc:sldMk cId="3706077343" sldId="324"/>
        </pc:sldMkLst>
      </pc:sldChg>
      <pc:sldChg chg="del">
        <pc:chgData name="NORVEY DANILO MUÑOZ" userId="6c920eed-56a1-4dd6-94e7-28cd095909bd" providerId="ADAL" clId="{08BBBA70-F1EB-4390-90B7-43D2712089F9}" dt="2023-02-15T03:02:32.098" v="1713" actId="47"/>
        <pc:sldMkLst>
          <pc:docMk/>
          <pc:sldMk cId="4155689048" sldId="325"/>
        </pc:sldMkLst>
      </pc:sldChg>
      <pc:sldChg chg="del">
        <pc:chgData name="NORVEY DANILO MUÑOZ" userId="6c920eed-56a1-4dd6-94e7-28cd095909bd" providerId="ADAL" clId="{08BBBA70-F1EB-4390-90B7-43D2712089F9}" dt="2023-02-15T03:02:32.143" v="1714" actId="47"/>
        <pc:sldMkLst>
          <pc:docMk/>
          <pc:sldMk cId="4031053724" sldId="326"/>
        </pc:sldMkLst>
      </pc:sldChg>
      <pc:sldChg chg="del">
        <pc:chgData name="NORVEY DANILO MUÑOZ" userId="6c920eed-56a1-4dd6-94e7-28cd095909bd" providerId="ADAL" clId="{08BBBA70-F1EB-4390-90B7-43D2712089F9}" dt="2023-02-15T03:02:32.215" v="1716" actId="47"/>
        <pc:sldMkLst>
          <pc:docMk/>
          <pc:sldMk cId="3246787241" sldId="327"/>
        </pc:sldMkLst>
      </pc:sldChg>
      <pc:sldChg chg="del">
        <pc:chgData name="NORVEY DANILO MUÑOZ" userId="6c920eed-56a1-4dd6-94e7-28cd095909bd" providerId="ADAL" clId="{08BBBA70-F1EB-4390-90B7-43D2712089F9}" dt="2023-02-15T03:02:32.235" v="1717" actId="47"/>
        <pc:sldMkLst>
          <pc:docMk/>
          <pc:sldMk cId="2684663948" sldId="328"/>
        </pc:sldMkLst>
      </pc:sldChg>
      <pc:sldChg chg="del">
        <pc:chgData name="NORVEY DANILO MUÑOZ" userId="6c920eed-56a1-4dd6-94e7-28cd095909bd" providerId="ADAL" clId="{08BBBA70-F1EB-4390-90B7-43D2712089F9}" dt="2023-02-15T03:02:32.269" v="1718" actId="47"/>
        <pc:sldMkLst>
          <pc:docMk/>
          <pc:sldMk cId="1214209245" sldId="329"/>
        </pc:sldMkLst>
      </pc:sldChg>
      <pc:sldChg chg="del">
        <pc:chgData name="NORVEY DANILO MUÑOZ" userId="6c920eed-56a1-4dd6-94e7-28cd095909bd" providerId="ADAL" clId="{08BBBA70-F1EB-4390-90B7-43D2712089F9}" dt="2023-02-15T03:02:32.298" v="1719" actId="47"/>
        <pc:sldMkLst>
          <pc:docMk/>
          <pc:sldMk cId="1380359251" sldId="330"/>
        </pc:sldMkLst>
      </pc:sldChg>
      <pc:sldChg chg="del">
        <pc:chgData name="NORVEY DANILO MUÑOZ" userId="6c920eed-56a1-4dd6-94e7-28cd095909bd" providerId="ADAL" clId="{08BBBA70-F1EB-4390-90B7-43D2712089F9}" dt="2023-02-15T03:02:32.332" v="1720" actId="47"/>
        <pc:sldMkLst>
          <pc:docMk/>
          <pc:sldMk cId="1569628170" sldId="331"/>
        </pc:sldMkLst>
      </pc:sldChg>
      <pc:sldChg chg="del">
        <pc:chgData name="NORVEY DANILO MUÑOZ" userId="6c920eed-56a1-4dd6-94e7-28cd095909bd" providerId="ADAL" clId="{08BBBA70-F1EB-4390-90B7-43D2712089F9}" dt="2023-02-15T03:02:34.654" v="1726" actId="47"/>
        <pc:sldMkLst>
          <pc:docMk/>
          <pc:sldMk cId="2843637578" sldId="332"/>
        </pc:sldMkLst>
      </pc:sldChg>
      <pc:sldChg chg="del">
        <pc:chgData name="NORVEY DANILO MUÑOZ" userId="6c920eed-56a1-4dd6-94e7-28cd095909bd" providerId="ADAL" clId="{08BBBA70-F1EB-4390-90B7-43D2712089F9}" dt="2023-02-15T03:02:34.146" v="1725" actId="47"/>
        <pc:sldMkLst>
          <pc:docMk/>
          <pc:sldMk cId="1838177117" sldId="333"/>
        </pc:sldMkLst>
      </pc:sldChg>
      <pc:sldChg chg="del">
        <pc:chgData name="NORVEY DANILO MUÑOZ" userId="6c920eed-56a1-4dd6-94e7-28cd095909bd" providerId="ADAL" clId="{08BBBA70-F1EB-4390-90B7-43D2712089F9}" dt="2023-02-15T03:02:32.371" v="1721" actId="47"/>
        <pc:sldMkLst>
          <pc:docMk/>
          <pc:sldMk cId="325380253" sldId="334"/>
        </pc:sldMkLst>
      </pc:sldChg>
      <pc:sldChg chg="del">
        <pc:chgData name="NORVEY DANILO MUÑOZ" userId="6c920eed-56a1-4dd6-94e7-28cd095909bd" providerId="ADAL" clId="{08BBBA70-F1EB-4390-90B7-43D2712089F9}" dt="2023-02-15T03:02:32.399" v="1722" actId="47"/>
        <pc:sldMkLst>
          <pc:docMk/>
          <pc:sldMk cId="1556377094" sldId="335"/>
        </pc:sldMkLst>
      </pc:sldChg>
      <pc:sldChg chg="del">
        <pc:chgData name="NORVEY DANILO MUÑOZ" userId="6c920eed-56a1-4dd6-94e7-28cd095909bd" providerId="ADAL" clId="{08BBBA70-F1EB-4390-90B7-43D2712089F9}" dt="2023-02-15T03:02:32.432" v="1723" actId="47"/>
        <pc:sldMkLst>
          <pc:docMk/>
          <pc:sldMk cId="711873617" sldId="336"/>
        </pc:sldMkLst>
      </pc:sldChg>
      <pc:sldChg chg="del">
        <pc:chgData name="NORVEY DANILO MUÑOZ" userId="6c920eed-56a1-4dd6-94e7-28cd095909bd" providerId="ADAL" clId="{08BBBA70-F1EB-4390-90B7-43D2712089F9}" dt="2023-02-15T03:02:32.471" v="1724" actId="47"/>
        <pc:sldMkLst>
          <pc:docMk/>
          <pc:sldMk cId="1840772436" sldId="337"/>
        </pc:sldMkLst>
      </pc:sldChg>
      <pc:sldChg chg="del">
        <pc:chgData name="NORVEY DANILO MUÑOZ" userId="6c920eed-56a1-4dd6-94e7-28cd095909bd" providerId="ADAL" clId="{08BBBA70-F1EB-4390-90B7-43D2712089F9}" dt="2023-02-15T03:02:34.696" v="1727" actId="47"/>
        <pc:sldMkLst>
          <pc:docMk/>
          <pc:sldMk cId="1001481906" sldId="338"/>
        </pc:sldMkLst>
      </pc:sldChg>
      <pc:sldChg chg="del">
        <pc:chgData name="NORVEY DANILO MUÑOZ" userId="6c920eed-56a1-4dd6-94e7-28cd095909bd" providerId="ADAL" clId="{08BBBA70-F1EB-4390-90B7-43D2712089F9}" dt="2023-02-15T03:02:34.721" v="1728" actId="47"/>
        <pc:sldMkLst>
          <pc:docMk/>
          <pc:sldMk cId="1987237157" sldId="339"/>
        </pc:sldMkLst>
      </pc:sldChg>
      <pc:sldChg chg="del">
        <pc:chgData name="NORVEY DANILO MUÑOZ" userId="6c920eed-56a1-4dd6-94e7-28cd095909bd" providerId="ADAL" clId="{08BBBA70-F1EB-4390-90B7-43D2712089F9}" dt="2023-02-15T03:02:34.756" v="1729" actId="47"/>
        <pc:sldMkLst>
          <pc:docMk/>
          <pc:sldMk cId="2634615155" sldId="340"/>
        </pc:sldMkLst>
      </pc:sldChg>
      <pc:sldChg chg="del">
        <pc:chgData name="NORVEY DANILO MUÑOZ" userId="6c920eed-56a1-4dd6-94e7-28cd095909bd" providerId="ADAL" clId="{08BBBA70-F1EB-4390-90B7-43D2712089F9}" dt="2023-02-15T03:02:34.784" v="1730" actId="47"/>
        <pc:sldMkLst>
          <pc:docMk/>
          <pc:sldMk cId="3030019239" sldId="341"/>
        </pc:sldMkLst>
      </pc:sldChg>
      <pc:sldChg chg="del">
        <pc:chgData name="NORVEY DANILO MUÑOZ" userId="6c920eed-56a1-4dd6-94e7-28cd095909bd" providerId="ADAL" clId="{08BBBA70-F1EB-4390-90B7-43D2712089F9}" dt="2023-02-15T03:02:34.817" v="1731" actId="47"/>
        <pc:sldMkLst>
          <pc:docMk/>
          <pc:sldMk cId="730278964" sldId="342"/>
        </pc:sldMkLst>
      </pc:sldChg>
      <pc:sldChg chg="del">
        <pc:chgData name="NORVEY DANILO MUÑOZ" userId="6c920eed-56a1-4dd6-94e7-28cd095909bd" providerId="ADAL" clId="{08BBBA70-F1EB-4390-90B7-43D2712089F9}" dt="2023-02-15T03:02:34.847" v="1732" actId="47"/>
        <pc:sldMkLst>
          <pc:docMk/>
          <pc:sldMk cId="421300418" sldId="343"/>
        </pc:sldMkLst>
      </pc:sldChg>
      <pc:sldChg chg="del">
        <pc:chgData name="NORVEY DANILO MUÑOZ" userId="6c920eed-56a1-4dd6-94e7-28cd095909bd" providerId="ADAL" clId="{08BBBA70-F1EB-4390-90B7-43D2712089F9}" dt="2023-02-15T03:02:34.881" v="1733" actId="47"/>
        <pc:sldMkLst>
          <pc:docMk/>
          <pc:sldMk cId="2145435784" sldId="344"/>
        </pc:sldMkLst>
      </pc:sldChg>
      <pc:sldChg chg="del">
        <pc:chgData name="NORVEY DANILO MUÑOZ" userId="6c920eed-56a1-4dd6-94e7-28cd095909bd" providerId="ADAL" clId="{08BBBA70-F1EB-4390-90B7-43D2712089F9}" dt="2023-02-15T03:02:34.918" v="1734" actId="47"/>
        <pc:sldMkLst>
          <pc:docMk/>
          <pc:sldMk cId="2886689139" sldId="345"/>
        </pc:sldMkLst>
      </pc:sldChg>
      <pc:sldChg chg="del">
        <pc:chgData name="NORVEY DANILO MUÑOZ" userId="6c920eed-56a1-4dd6-94e7-28cd095909bd" providerId="ADAL" clId="{08BBBA70-F1EB-4390-90B7-43D2712089F9}" dt="2023-02-15T03:02:34.951" v="1735" actId="47"/>
        <pc:sldMkLst>
          <pc:docMk/>
          <pc:sldMk cId="2856303794" sldId="346"/>
        </pc:sldMkLst>
      </pc:sldChg>
      <pc:sldChg chg="del">
        <pc:chgData name="NORVEY DANILO MUÑOZ" userId="6c920eed-56a1-4dd6-94e7-28cd095909bd" providerId="ADAL" clId="{08BBBA70-F1EB-4390-90B7-43D2712089F9}" dt="2023-02-15T03:02:34.988" v="1736" actId="47"/>
        <pc:sldMkLst>
          <pc:docMk/>
          <pc:sldMk cId="2362338430" sldId="347"/>
        </pc:sldMkLst>
      </pc:sldChg>
      <pc:sldChg chg="del">
        <pc:chgData name="NORVEY DANILO MUÑOZ" userId="6c920eed-56a1-4dd6-94e7-28cd095909bd" providerId="ADAL" clId="{08BBBA70-F1EB-4390-90B7-43D2712089F9}" dt="2023-02-15T03:02:35.021" v="1737" actId="47"/>
        <pc:sldMkLst>
          <pc:docMk/>
          <pc:sldMk cId="2728495485" sldId="348"/>
        </pc:sldMkLst>
      </pc:sldChg>
      <pc:sldChg chg="del">
        <pc:chgData name="NORVEY DANILO MUÑOZ" userId="6c920eed-56a1-4dd6-94e7-28cd095909bd" providerId="ADAL" clId="{08BBBA70-F1EB-4390-90B7-43D2712089F9}" dt="2023-02-15T03:02:35.051" v="1738" actId="47"/>
        <pc:sldMkLst>
          <pc:docMk/>
          <pc:sldMk cId="2559769617" sldId="349"/>
        </pc:sldMkLst>
      </pc:sldChg>
      <pc:sldChg chg="del">
        <pc:chgData name="NORVEY DANILO MUÑOZ" userId="6c920eed-56a1-4dd6-94e7-28cd095909bd" providerId="ADAL" clId="{08BBBA70-F1EB-4390-90B7-43D2712089F9}" dt="2023-02-15T03:02:35.082" v="1739" actId="47"/>
        <pc:sldMkLst>
          <pc:docMk/>
          <pc:sldMk cId="350248673" sldId="350"/>
        </pc:sldMkLst>
      </pc:sldChg>
      <pc:sldChg chg="del">
        <pc:chgData name="NORVEY DANILO MUÑOZ" userId="6c920eed-56a1-4dd6-94e7-28cd095909bd" providerId="ADAL" clId="{08BBBA70-F1EB-4390-90B7-43D2712089F9}" dt="2023-02-15T03:02:35.142" v="1741" actId="47"/>
        <pc:sldMkLst>
          <pc:docMk/>
          <pc:sldMk cId="1205981856" sldId="351"/>
        </pc:sldMkLst>
      </pc:sldChg>
      <pc:sldChg chg="del">
        <pc:chgData name="NORVEY DANILO MUÑOZ" userId="6c920eed-56a1-4dd6-94e7-28cd095909bd" providerId="ADAL" clId="{08BBBA70-F1EB-4390-90B7-43D2712089F9}" dt="2023-02-15T03:02:35.179" v="1742" actId="47"/>
        <pc:sldMkLst>
          <pc:docMk/>
          <pc:sldMk cId="2587997566" sldId="352"/>
        </pc:sldMkLst>
      </pc:sldChg>
      <pc:sldChg chg="del">
        <pc:chgData name="NORVEY DANILO MUÑOZ" userId="6c920eed-56a1-4dd6-94e7-28cd095909bd" providerId="ADAL" clId="{08BBBA70-F1EB-4390-90B7-43D2712089F9}" dt="2023-02-15T03:02:35.213" v="1743" actId="47"/>
        <pc:sldMkLst>
          <pc:docMk/>
          <pc:sldMk cId="3746880780" sldId="353"/>
        </pc:sldMkLst>
      </pc:sldChg>
      <pc:sldChg chg="del">
        <pc:chgData name="NORVEY DANILO MUÑOZ" userId="6c920eed-56a1-4dd6-94e7-28cd095909bd" providerId="ADAL" clId="{08BBBA70-F1EB-4390-90B7-43D2712089F9}" dt="2023-02-15T03:02:37.285" v="1746" actId="47"/>
        <pc:sldMkLst>
          <pc:docMk/>
          <pc:sldMk cId="3338316674" sldId="354"/>
        </pc:sldMkLst>
      </pc:sldChg>
      <pc:sldChg chg="del">
        <pc:chgData name="NORVEY DANILO MUÑOZ" userId="6c920eed-56a1-4dd6-94e7-28cd095909bd" providerId="ADAL" clId="{08BBBA70-F1EB-4390-90B7-43D2712089F9}" dt="2023-02-15T03:02:36.755" v="1744" actId="47"/>
        <pc:sldMkLst>
          <pc:docMk/>
          <pc:sldMk cId="1623265840" sldId="355"/>
        </pc:sldMkLst>
      </pc:sldChg>
      <pc:sldChg chg="del">
        <pc:chgData name="NORVEY DANILO MUÑOZ" userId="6c920eed-56a1-4dd6-94e7-28cd095909bd" providerId="ADAL" clId="{08BBBA70-F1EB-4390-90B7-43D2712089F9}" dt="2023-02-15T03:02:37.328" v="1747" actId="47"/>
        <pc:sldMkLst>
          <pc:docMk/>
          <pc:sldMk cId="1636314556" sldId="356"/>
        </pc:sldMkLst>
      </pc:sldChg>
      <pc:sldChg chg="del">
        <pc:chgData name="NORVEY DANILO MUÑOZ" userId="6c920eed-56a1-4dd6-94e7-28cd095909bd" providerId="ADAL" clId="{08BBBA70-F1EB-4390-90B7-43D2712089F9}" dt="2023-02-15T03:02:37.359" v="1748" actId="47"/>
        <pc:sldMkLst>
          <pc:docMk/>
          <pc:sldMk cId="3329565702" sldId="357"/>
        </pc:sldMkLst>
      </pc:sldChg>
      <pc:sldChg chg="del">
        <pc:chgData name="NORVEY DANILO MUÑOZ" userId="6c920eed-56a1-4dd6-94e7-28cd095909bd" providerId="ADAL" clId="{08BBBA70-F1EB-4390-90B7-43D2712089F9}" dt="2023-02-15T03:02:37.389" v="1749" actId="47"/>
        <pc:sldMkLst>
          <pc:docMk/>
          <pc:sldMk cId="2258224261" sldId="358"/>
        </pc:sldMkLst>
      </pc:sldChg>
      <pc:sldChg chg="del">
        <pc:chgData name="NORVEY DANILO MUÑOZ" userId="6c920eed-56a1-4dd6-94e7-28cd095909bd" providerId="ADAL" clId="{08BBBA70-F1EB-4390-90B7-43D2712089F9}" dt="2023-02-15T03:02:37.426" v="1750" actId="47"/>
        <pc:sldMkLst>
          <pc:docMk/>
          <pc:sldMk cId="3321011124" sldId="359"/>
        </pc:sldMkLst>
      </pc:sldChg>
      <pc:sldChg chg="del">
        <pc:chgData name="NORVEY DANILO MUÑOZ" userId="6c920eed-56a1-4dd6-94e7-28cd095909bd" providerId="ADAL" clId="{08BBBA70-F1EB-4390-90B7-43D2712089F9}" dt="2023-02-15T03:02:37.619" v="1755" actId="47"/>
        <pc:sldMkLst>
          <pc:docMk/>
          <pc:sldMk cId="0" sldId="361"/>
        </pc:sldMkLst>
      </pc:sldChg>
      <pc:sldChg chg="del">
        <pc:chgData name="NORVEY DANILO MUÑOZ" userId="6c920eed-56a1-4dd6-94e7-28cd095909bd" providerId="ADAL" clId="{08BBBA70-F1EB-4390-90B7-43D2712089F9}" dt="2023-02-15T03:02:37.455" v="1751" actId="47"/>
        <pc:sldMkLst>
          <pc:docMk/>
          <pc:sldMk cId="1897390636" sldId="362"/>
        </pc:sldMkLst>
      </pc:sldChg>
      <pc:sldChg chg="del">
        <pc:chgData name="NORVEY DANILO MUÑOZ" userId="6c920eed-56a1-4dd6-94e7-28cd095909bd" providerId="ADAL" clId="{08BBBA70-F1EB-4390-90B7-43D2712089F9}" dt="2023-02-15T03:02:37.484" v="1752" actId="47"/>
        <pc:sldMkLst>
          <pc:docMk/>
          <pc:sldMk cId="3286778521" sldId="363"/>
        </pc:sldMkLst>
      </pc:sldChg>
      <pc:sldChg chg="del">
        <pc:chgData name="NORVEY DANILO MUÑOZ" userId="6c920eed-56a1-4dd6-94e7-28cd095909bd" providerId="ADAL" clId="{08BBBA70-F1EB-4390-90B7-43D2712089F9}" dt="2023-02-15T03:02:37.517" v="1753" actId="47"/>
        <pc:sldMkLst>
          <pc:docMk/>
          <pc:sldMk cId="2589776929" sldId="364"/>
        </pc:sldMkLst>
      </pc:sldChg>
      <pc:sldChg chg="del">
        <pc:chgData name="NORVEY DANILO MUÑOZ" userId="6c920eed-56a1-4dd6-94e7-28cd095909bd" providerId="ADAL" clId="{08BBBA70-F1EB-4390-90B7-43D2712089F9}" dt="2023-02-15T03:02:37.576" v="1754" actId="47"/>
        <pc:sldMkLst>
          <pc:docMk/>
          <pc:sldMk cId="2471323115" sldId="365"/>
        </pc:sldMkLst>
      </pc:sldChg>
      <pc:sldChg chg="del">
        <pc:chgData name="NORVEY DANILO MUÑOZ" userId="6c920eed-56a1-4dd6-94e7-28cd095909bd" providerId="ADAL" clId="{08BBBA70-F1EB-4390-90B7-43D2712089F9}" dt="2023-02-15T03:02:39.669" v="1757" actId="47"/>
        <pc:sldMkLst>
          <pc:docMk/>
          <pc:sldMk cId="533894151" sldId="366"/>
        </pc:sldMkLst>
      </pc:sldChg>
      <pc:sldChg chg="modSp add mod">
        <pc:chgData name="NORVEY DANILO MUÑOZ" userId="6c920eed-56a1-4dd6-94e7-28cd095909bd" providerId="ADAL" clId="{08BBBA70-F1EB-4390-90B7-43D2712089F9}" dt="2023-02-08T15:01:29.222" v="294" actId="20577"/>
        <pc:sldMkLst>
          <pc:docMk/>
          <pc:sldMk cId="2252551699" sldId="367"/>
        </pc:sldMkLst>
        <pc:spChg chg="mod">
          <ac:chgData name="NORVEY DANILO MUÑOZ" userId="6c920eed-56a1-4dd6-94e7-28cd095909bd" providerId="ADAL" clId="{08BBBA70-F1EB-4390-90B7-43D2712089F9}" dt="2023-02-08T15:00:26.399" v="127" actId="20577"/>
          <ac:spMkLst>
            <pc:docMk/>
            <pc:sldMk cId="2252551699" sldId="36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01:29.222" v="294" actId="20577"/>
          <ac:spMkLst>
            <pc:docMk/>
            <pc:sldMk cId="2252551699" sldId="367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02:41.791" v="341" actId="1076"/>
        <pc:sldMkLst>
          <pc:docMk/>
          <pc:sldMk cId="2414942149" sldId="368"/>
        </pc:sldMkLst>
        <pc:spChg chg="add del mod">
          <ac:chgData name="NORVEY DANILO MUÑOZ" userId="6c920eed-56a1-4dd6-94e7-28cd095909bd" providerId="ADAL" clId="{08BBBA70-F1EB-4390-90B7-43D2712089F9}" dt="2023-02-08T15:02:14.957" v="338" actId="478"/>
          <ac:spMkLst>
            <pc:docMk/>
            <pc:sldMk cId="2414942149" sldId="368"/>
            <ac:spMk id="3" creationId="{4BC0A9B1-ABE7-7259-4908-C20DED9B5599}"/>
          </ac:spMkLst>
        </pc:spChg>
        <pc:spChg chg="mod">
          <ac:chgData name="NORVEY DANILO MUÑOZ" userId="6c920eed-56a1-4dd6-94e7-28cd095909bd" providerId="ADAL" clId="{08BBBA70-F1EB-4390-90B7-43D2712089F9}" dt="2023-02-08T15:02:06.962" v="335" actId="20577"/>
          <ac:spMkLst>
            <pc:docMk/>
            <pc:sldMk cId="2414942149" sldId="368"/>
            <ac:spMk id="191" creationId="{00000000-0000-0000-0000-000000000000}"/>
          </ac:spMkLst>
        </pc:spChg>
        <pc:spChg chg="del mod">
          <ac:chgData name="NORVEY DANILO MUÑOZ" userId="6c920eed-56a1-4dd6-94e7-28cd095909bd" providerId="ADAL" clId="{08BBBA70-F1EB-4390-90B7-43D2712089F9}" dt="2023-02-08T15:02:12.688" v="337" actId="478"/>
          <ac:spMkLst>
            <pc:docMk/>
            <pc:sldMk cId="2414942149" sldId="368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02:41.791" v="341" actId="1076"/>
          <ac:picMkLst>
            <pc:docMk/>
            <pc:sldMk cId="2414942149" sldId="368"/>
            <ac:picMk id="5" creationId="{C2FBF8F7-F32A-CE6D-EDDC-7E1E74C1E2DC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14:59.834" v="643" actId="113"/>
        <pc:sldMkLst>
          <pc:docMk/>
          <pc:sldMk cId="2244255232" sldId="369"/>
        </pc:sldMkLst>
        <pc:spChg chg="mod">
          <ac:chgData name="NORVEY DANILO MUÑOZ" userId="6c920eed-56a1-4dd6-94e7-28cd095909bd" providerId="ADAL" clId="{08BBBA70-F1EB-4390-90B7-43D2712089F9}" dt="2023-02-08T15:03:57.722" v="391" actId="20577"/>
          <ac:spMkLst>
            <pc:docMk/>
            <pc:sldMk cId="2244255232" sldId="36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14:59.834" v="643" actId="113"/>
          <ac:spMkLst>
            <pc:docMk/>
            <pc:sldMk cId="2244255232" sldId="36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08BBBA70-F1EB-4390-90B7-43D2712089F9}" dt="2023-02-08T15:36:11.136" v="849" actId="20577"/>
        <pc:sldMkLst>
          <pc:docMk/>
          <pc:sldMk cId="844426838" sldId="370"/>
        </pc:sldMkLst>
        <pc:spChg chg="mod">
          <ac:chgData name="NORVEY DANILO MUÑOZ" userId="6c920eed-56a1-4dd6-94e7-28cd095909bd" providerId="ADAL" clId="{08BBBA70-F1EB-4390-90B7-43D2712089F9}" dt="2023-02-08T15:36:11.136" v="849" actId="20577"/>
          <ac:spMkLst>
            <pc:docMk/>
            <pc:sldMk cId="844426838" sldId="370"/>
            <ac:spMk id="192" creationId="{00000000-0000-0000-0000-000000000000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08T15:21:08.954" v="768" actId="1076"/>
        <pc:sldMkLst>
          <pc:docMk/>
          <pc:sldMk cId="1640251976" sldId="371"/>
        </pc:sldMkLst>
        <pc:spChg chg="mod">
          <ac:chgData name="NORVEY DANILO MUÑOZ" userId="6c920eed-56a1-4dd6-94e7-28cd095909bd" providerId="ADAL" clId="{08BBBA70-F1EB-4390-90B7-43D2712089F9}" dt="2023-02-08T15:20:52.704" v="762" actId="1076"/>
          <ac:spMkLst>
            <pc:docMk/>
            <pc:sldMk cId="1640251976" sldId="371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21:08.954" v="768" actId="1076"/>
          <ac:picMkLst>
            <pc:docMk/>
            <pc:sldMk cId="1640251976" sldId="371"/>
            <ac:picMk id="1026" creationId="{F4DF180B-DE61-4810-2964-8AE9D712AD79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5:42:13.314" v="928" actId="313"/>
        <pc:sldMkLst>
          <pc:docMk/>
          <pc:sldMk cId="1483896231" sldId="372"/>
        </pc:sldMkLst>
        <pc:spChg chg="mod">
          <ac:chgData name="NORVEY DANILO MUÑOZ" userId="6c920eed-56a1-4dd6-94e7-28cd095909bd" providerId="ADAL" clId="{08BBBA70-F1EB-4390-90B7-43D2712089F9}" dt="2023-02-08T15:36:56.663" v="865" actId="20577"/>
          <ac:spMkLst>
            <pc:docMk/>
            <pc:sldMk cId="1483896231" sldId="372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08BBBA70-F1EB-4390-90B7-43D2712089F9}" dt="2023-02-08T15:42:13.314" v="928" actId="313"/>
          <ac:spMkLst>
            <pc:docMk/>
            <pc:sldMk cId="1483896231" sldId="372"/>
            <ac:spMk id="192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5:56:53.887" v="934" actId="1076"/>
        <pc:sldMkLst>
          <pc:docMk/>
          <pc:sldMk cId="2407232986" sldId="373"/>
        </pc:sldMkLst>
        <pc:spChg chg="add del mod">
          <ac:chgData name="NORVEY DANILO MUÑOZ" userId="6c920eed-56a1-4dd6-94e7-28cd095909bd" providerId="ADAL" clId="{08BBBA70-F1EB-4390-90B7-43D2712089F9}" dt="2023-02-08T15:42:24.175" v="931" actId="478"/>
          <ac:spMkLst>
            <pc:docMk/>
            <pc:sldMk cId="2407232986" sldId="373"/>
            <ac:spMk id="3" creationId="{5FA27CAB-140F-FD35-6D0B-FEB44BEFD8F3}"/>
          </ac:spMkLst>
        </pc:spChg>
        <pc:spChg chg="del">
          <ac:chgData name="NORVEY DANILO MUÑOZ" userId="6c920eed-56a1-4dd6-94e7-28cd095909bd" providerId="ADAL" clId="{08BBBA70-F1EB-4390-90B7-43D2712089F9}" dt="2023-02-08T15:42:22.367" v="930" actId="478"/>
          <ac:spMkLst>
            <pc:docMk/>
            <pc:sldMk cId="2407232986" sldId="373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6:53.887" v="934" actId="1076"/>
          <ac:picMkLst>
            <pc:docMk/>
            <pc:sldMk cId="2407232986" sldId="373"/>
            <ac:picMk id="5" creationId="{B2DFE150-F2E9-B904-2FE9-CA32472425B1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5:58:45.602" v="976" actId="1076"/>
        <pc:sldMkLst>
          <pc:docMk/>
          <pc:sldMk cId="2669140229" sldId="374"/>
        </pc:sldMkLst>
        <pc:spChg chg="add mod">
          <ac:chgData name="NORVEY DANILO MUÑOZ" userId="6c920eed-56a1-4dd6-94e7-28cd095909bd" providerId="ADAL" clId="{08BBBA70-F1EB-4390-90B7-43D2712089F9}" dt="2023-02-08T15:58:14.472" v="973" actId="113"/>
          <ac:spMkLst>
            <pc:docMk/>
            <pc:sldMk cId="2669140229" sldId="374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7:34.078" v="950" actId="20577"/>
          <ac:spMkLst>
            <pc:docMk/>
            <pc:sldMk cId="2669140229" sldId="374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5:58:45.602" v="976" actId="1076"/>
          <ac:picMkLst>
            <pc:docMk/>
            <pc:sldMk cId="2669140229" sldId="374"/>
            <ac:picMk id="4" creationId="{3CC63424-56E9-BFB1-F114-2CFC51AB183C}"/>
          </ac:picMkLst>
        </pc:picChg>
        <pc:picChg chg="del">
          <ac:chgData name="NORVEY DANILO MUÑOZ" userId="6c920eed-56a1-4dd6-94e7-28cd095909bd" providerId="ADAL" clId="{08BBBA70-F1EB-4390-90B7-43D2712089F9}" dt="2023-02-08T15:57:35.555" v="951" actId="478"/>
          <ac:picMkLst>
            <pc:docMk/>
            <pc:sldMk cId="2669140229" sldId="374"/>
            <ac:picMk id="5" creationId="{B2DFE150-F2E9-B904-2FE9-CA32472425B1}"/>
          </ac:picMkLst>
        </pc:picChg>
      </pc:sldChg>
      <pc:sldChg chg="delSp modSp add mod">
        <pc:chgData name="NORVEY DANILO MUÑOZ" userId="6c920eed-56a1-4dd6-94e7-28cd095909bd" providerId="ADAL" clId="{08BBBA70-F1EB-4390-90B7-43D2712089F9}" dt="2023-02-08T16:02:27.515" v="1044" actId="20577"/>
        <pc:sldMkLst>
          <pc:docMk/>
          <pc:sldMk cId="805343460" sldId="375"/>
        </pc:sldMkLst>
        <pc:spChg chg="mod">
          <ac:chgData name="NORVEY DANILO MUÑOZ" userId="6c920eed-56a1-4dd6-94e7-28cd095909bd" providerId="ADAL" clId="{08BBBA70-F1EB-4390-90B7-43D2712089F9}" dt="2023-02-08T16:02:27.515" v="1044" actId="20577"/>
          <ac:spMkLst>
            <pc:docMk/>
            <pc:sldMk cId="805343460" sldId="375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5:59:12.792" v="1000" actId="20577"/>
          <ac:spMkLst>
            <pc:docMk/>
            <pc:sldMk cId="805343460" sldId="375"/>
            <ac:spMk id="191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5:59:23.395" v="1002" actId="478"/>
          <ac:picMkLst>
            <pc:docMk/>
            <pc:sldMk cId="805343460" sldId="375"/>
            <ac:picMk id="4" creationId="{3CC63424-56E9-BFB1-F114-2CFC51AB183C}"/>
          </ac:picMkLst>
        </pc:picChg>
      </pc:sldChg>
      <pc:sldChg chg="addSp modSp add mod">
        <pc:chgData name="NORVEY DANILO MUÑOZ" userId="6c920eed-56a1-4dd6-94e7-28cd095909bd" providerId="ADAL" clId="{08BBBA70-F1EB-4390-90B7-43D2712089F9}" dt="2023-02-08T16:18:51.197" v="1085" actId="1076"/>
        <pc:sldMkLst>
          <pc:docMk/>
          <pc:sldMk cId="3646398806" sldId="376"/>
        </pc:sldMkLst>
        <pc:spChg chg="mod">
          <ac:chgData name="NORVEY DANILO MUÑOZ" userId="6c920eed-56a1-4dd6-94e7-28cd095909bd" providerId="ADAL" clId="{08BBBA70-F1EB-4390-90B7-43D2712089F9}" dt="2023-02-08T16:18:49.869" v="1084" actId="1076"/>
          <ac:spMkLst>
            <pc:docMk/>
            <pc:sldMk cId="3646398806" sldId="376"/>
            <ac:spMk id="2" creationId="{C0B608A9-9574-5207-56A3-C5CFEE4309AD}"/>
          </ac:spMkLst>
        </pc:spChg>
        <pc:spChg chg="mod">
          <ac:chgData name="NORVEY DANILO MUÑOZ" userId="6c920eed-56a1-4dd6-94e7-28cd095909bd" providerId="ADAL" clId="{08BBBA70-F1EB-4390-90B7-43D2712089F9}" dt="2023-02-08T16:02:59.267" v="1071" actId="20577"/>
          <ac:spMkLst>
            <pc:docMk/>
            <pc:sldMk cId="3646398806" sldId="376"/>
            <ac:spMk id="191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18:51.197" v="1085" actId="1076"/>
          <ac:picMkLst>
            <pc:docMk/>
            <pc:sldMk cId="3646398806" sldId="376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0:16.092" v="1108" actId="12"/>
        <pc:sldMkLst>
          <pc:docMk/>
          <pc:sldMk cId="4077152137" sldId="377"/>
        </pc:sldMkLst>
        <pc:spChg chg="mod">
          <ac:chgData name="NORVEY DANILO MUÑOZ" userId="6c920eed-56a1-4dd6-94e7-28cd095909bd" providerId="ADAL" clId="{08BBBA70-F1EB-4390-90B7-43D2712089F9}" dt="2023-02-08T16:20:16.092" v="1108" actId="12"/>
          <ac:spMkLst>
            <pc:docMk/>
            <pc:sldMk cId="4077152137" sldId="377"/>
            <ac:spMk id="2" creationId="{C0B608A9-9574-5207-56A3-C5CFEE4309AD}"/>
          </ac:spMkLst>
        </pc:spChg>
        <pc:picChg chg="mod">
          <ac:chgData name="NORVEY DANILO MUÑOZ" userId="6c920eed-56a1-4dd6-94e7-28cd095909bd" providerId="ADAL" clId="{08BBBA70-F1EB-4390-90B7-43D2712089F9}" dt="2023-02-08T16:19:21.881" v="1090" actId="1076"/>
          <ac:picMkLst>
            <pc:docMk/>
            <pc:sldMk cId="4077152137" sldId="377"/>
            <ac:picMk id="4" creationId="{B1515F61-6623-6C18-56DA-FB23A92E6DF2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22:19.133" v="1146" actId="113"/>
        <pc:sldMkLst>
          <pc:docMk/>
          <pc:sldMk cId="1141441756" sldId="378"/>
        </pc:sldMkLst>
        <pc:spChg chg="del">
          <ac:chgData name="NORVEY DANILO MUÑOZ" userId="6c920eed-56a1-4dd6-94e7-28cd095909bd" providerId="ADAL" clId="{08BBBA70-F1EB-4390-90B7-43D2712089F9}" dt="2023-02-08T16:20:29.706" v="1111" actId="478"/>
          <ac:spMkLst>
            <pc:docMk/>
            <pc:sldMk cId="1141441756" sldId="378"/>
            <ac:spMk id="2" creationId="{C0B608A9-9574-5207-56A3-C5CFEE4309AD}"/>
          </ac:spMkLst>
        </pc:spChg>
        <pc:spChg chg="add mod">
          <ac:chgData name="NORVEY DANILO MUÑOZ" userId="6c920eed-56a1-4dd6-94e7-28cd095909bd" providerId="ADAL" clId="{08BBBA70-F1EB-4390-90B7-43D2712089F9}" dt="2023-02-08T16:22:19.133" v="1146" actId="113"/>
          <ac:spMkLst>
            <pc:docMk/>
            <pc:sldMk cId="1141441756" sldId="378"/>
            <ac:spMk id="5" creationId="{96381981-90CA-A982-6AF0-917E95B82D60}"/>
          </ac:spMkLst>
        </pc:spChg>
        <pc:picChg chg="del">
          <ac:chgData name="NORVEY DANILO MUÑOZ" userId="6c920eed-56a1-4dd6-94e7-28cd095909bd" providerId="ADAL" clId="{08BBBA70-F1EB-4390-90B7-43D2712089F9}" dt="2023-02-08T16:20:27.379" v="1110" actId="478"/>
          <ac:picMkLst>
            <pc:docMk/>
            <pc:sldMk cId="1141441756" sldId="378"/>
            <ac:picMk id="4" creationId="{B1515F61-6623-6C18-56DA-FB23A92E6DF2}"/>
          </ac:picMkLst>
        </pc:picChg>
      </pc:sldChg>
      <pc:sldChg chg="modSp add mod">
        <pc:chgData name="NORVEY DANILO MUÑOZ" userId="6c920eed-56a1-4dd6-94e7-28cd095909bd" providerId="ADAL" clId="{08BBBA70-F1EB-4390-90B7-43D2712089F9}" dt="2023-02-08T16:22:56.196" v="1183" actId="113"/>
        <pc:sldMkLst>
          <pc:docMk/>
          <pc:sldMk cId="1015212810" sldId="379"/>
        </pc:sldMkLst>
        <pc:spChg chg="mod">
          <ac:chgData name="NORVEY DANILO MUÑOZ" userId="6c920eed-56a1-4dd6-94e7-28cd095909bd" providerId="ADAL" clId="{08BBBA70-F1EB-4390-90B7-43D2712089F9}" dt="2023-02-08T16:22:56.196" v="1183" actId="113"/>
          <ac:spMkLst>
            <pc:docMk/>
            <pc:sldMk cId="1015212810" sldId="379"/>
            <ac:spMk id="5" creationId="{96381981-90CA-A982-6AF0-917E95B82D60}"/>
          </ac:spMkLst>
        </pc:spChg>
        <pc:spChg chg="mod">
          <ac:chgData name="NORVEY DANILO MUÑOZ" userId="6c920eed-56a1-4dd6-94e7-28cd095909bd" providerId="ADAL" clId="{08BBBA70-F1EB-4390-90B7-43D2712089F9}" dt="2023-02-08T16:22:35.033" v="1180" actId="20577"/>
          <ac:spMkLst>
            <pc:docMk/>
            <pc:sldMk cId="1015212810" sldId="379"/>
            <ac:spMk id="191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25:51.885" v="1215" actId="1076"/>
        <pc:sldMkLst>
          <pc:docMk/>
          <pc:sldMk cId="2253480106" sldId="380"/>
        </pc:sldMkLst>
        <pc:spChg chg="add del mod">
          <ac:chgData name="NORVEY DANILO MUÑOZ" userId="6c920eed-56a1-4dd6-94e7-28cd095909bd" providerId="ADAL" clId="{08BBBA70-F1EB-4390-90B7-43D2712089F9}" dt="2023-02-08T16:25:42.953" v="1213" actId="478"/>
          <ac:spMkLst>
            <pc:docMk/>
            <pc:sldMk cId="2253480106" sldId="380"/>
            <ac:spMk id="3" creationId="{2A7C568D-D596-4BF9-3428-2D4EA99AF195}"/>
          </ac:spMkLst>
        </pc:spChg>
        <pc:spChg chg="del">
          <ac:chgData name="NORVEY DANILO MUÑOZ" userId="6c920eed-56a1-4dd6-94e7-28cd095909bd" providerId="ADAL" clId="{08BBBA70-F1EB-4390-90B7-43D2712089F9}" dt="2023-02-08T16:25:41.571" v="1212" actId="478"/>
          <ac:spMkLst>
            <pc:docMk/>
            <pc:sldMk cId="2253480106" sldId="380"/>
            <ac:spMk id="21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25:40.683" v="1211" actId="478"/>
          <ac:picMkLst>
            <pc:docMk/>
            <pc:sldMk cId="2253480106" sldId="380"/>
            <ac:picMk id="2050" creationId="{1F8E3B32-44D2-90A4-2540-BC8B7CCC0C39}"/>
          </ac:picMkLst>
        </pc:picChg>
        <pc:picChg chg="add mod">
          <ac:chgData name="NORVEY DANILO MUÑOZ" userId="6c920eed-56a1-4dd6-94e7-28cd095909bd" providerId="ADAL" clId="{08BBBA70-F1EB-4390-90B7-43D2712089F9}" dt="2023-02-08T16:25:51.885" v="1215" actId="1076"/>
          <ac:picMkLst>
            <pc:docMk/>
            <pc:sldMk cId="2253480106" sldId="380"/>
            <ac:picMk id="3074" creationId="{B77568B6-22B8-8410-138F-A5BF5576D00D}"/>
          </ac:picMkLst>
        </pc:picChg>
      </pc:sldChg>
      <pc:sldChg chg="addSp delSp modSp add ord">
        <pc:chgData name="NORVEY DANILO MUÑOZ" userId="6c920eed-56a1-4dd6-94e7-28cd095909bd" providerId="ADAL" clId="{08BBBA70-F1EB-4390-90B7-43D2712089F9}" dt="2023-02-08T16:55:59.675" v="1672"/>
        <pc:sldMkLst>
          <pc:docMk/>
          <pc:sldMk cId="3966894046" sldId="381"/>
        </pc:sldMkLst>
        <pc:picChg chg="del">
          <ac:chgData name="NORVEY DANILO MUÑOZ" userId="6c920eed-56a1-4dd6-94e7-28cd095909bd" providerId="ADAL" clId="{08BBBA70-F1EB-4390-90B7-43D2712089F9}" dt="2023-02-08T16:26:05.741" v="1217" actId="478"/>
          <ac:picMkLst>
            <pc:docMk/>
            <pc:sldMk cId="3966894046" sldId="381"/>
            <ac:picMk id="3074" creationId="{B77568B6-22B8-8410-138F-A5BF5576D00D}"/>
          </ac:picMkLst>
        </pc:picChg>
        <pc:picChg chg="add mod">
          <ac:chgData name="NORVEY DANILO MUÑOZ" userId="6c920eed-56a1-4dd6-94e7-28cd095909bd" providerId="ADAL" clId="{08BBBA70-F1EB-4390-90B7-43D2712089F9}" dt="2023-02-08T16:26:13.681" v="1220" actId="1076"/>
          <ac:picMkLst>
            <pc:docMk/>
            <pc:sldMk cId="3966894046" sldId="381"/>
            <ac:picMk id="4098" creationId="{442FD085-63DA-EE97-A045-CAB4A1AFD925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3:36.459" v="1376"/>
        <pc:sldMkLst>
          <pc:docMk/>
          <pc:sldMk cId="3793310610" sldId="382"/>
        </pc:sldMkLst>
        <pc:spChg chg="mod">
          <ac:chgData name="NORVEY DANILO MUÑOZ" userId="6c920eed-56a1-4dd6-94e7-28cd095909bd" providerId="ADAL" clId="{08BBBA70-F1EB-4390-90B7-43D2712089F9}" dt="2023-02-08T16:30:16.424" v="1252" actId="20577"/>
          <ac:spMkLst>
            <pc:docMk/>
            <pc:sldMk cId="3793310610" sldId="382"/>
            <ac:spMk id="215" creationId="{00000000-0000-0000-0000-000000000000}"/>
          </ac:spMkLst>
        </pc:spChg>
      </pc:sldChg>
      <pc:sldChg chg="addSp delSp modSp add del mod">
        <pc:chgData name="NORVEY DANILO MUÑOZ" userId="6c920eed-56a1-4dd6-94e7-28cd095909bd" providerId="ADAL" clId="{08BBBA70-F1EB-4390-90B7-43D2712089F9}" dt="2023-02-08T16:56:28.962" v="1676" actId="47"/>
        <pc:sldMkLst>
          <pc:docMk/>
          <pc:sldMk cId="2041644710" sldId="383"/>
        </pc:sldMkLst>
        <pc:spChg chg="add del mod">
          <ac:chgData name="NORVEY DANILO MUÑOZ" userId="6c920eed-56a1-4dd6-94e7-28cd095909bd" providerId="ADAL" clId="{08BBBA70-F1EB-4390-90B7-43D2712089F9}" dt="2023-02-08T16:30:32.984" v="1255" actId="478"/>
          <ac:spMkLst>
            <pc:docMk/>
            <pc:sldMk cId="2041644710" sldId="383"/>
            <ac:spMk id="3" creationId="{5B16DE57-40DB-BA92-7C16-53C35403DA2F}"/>
          </ac:spMkLst>
        </pc:spChg>
        <pc:spChg chg="del">
          <ac:chgData name="NORVEY DANILO MUÑOZ" userId="6c920eed-56a1-4dd6-94e7-28cd095909bd" providerId="ADAL" clId="{08BBBA70-F1EB-4390-90B7-43D2712089F9}" dt="2023-02-08T16:30:29.140" v="1254" actId="478"/>
          <ac:spMkLst>
            <pc:docMk/>
            <pc:sldMk cId="2041644710" sldId="383"/>
            <ac:spMk id="215" creationId="{00000000-0000-0000-0000-000000000000}"/>
          </ac:spMkLst>
        </pc:spChg>
        <pc:picChg chg="add del mod">
          <ac:chgData name="NORVEY DANILO MUÑOZ" userId="6c920eed-56a1-4dd6-94e7-28cd095909bd" providerId="ADAL" clId="{08BBBA70-F1EB-4390-90B7-43D2712089F9}" dt="2023-02-08T16:56:25.892" v="1674" actId="21"/>
          <ac:picMkLst>
            <pc:docMk/>
            <pc:sldMk cId="2041644710" sldId="383"/>
            <ac:picMk id="6146" creationId="{16E91C92-0FB3-980B-71F0-8A0D5686D20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1:51.549" v="1265" actId="1076"/>
        <pc:sldMkLst>
          <pc:docMk/>
          <pc:sldMk cId="368216936" sldId="384"/>
        </pc:sldMkLst>
        <pc:spChg chg="add del mod">
          <ac:chgData name="NORVEY DANILO MUÑOZ" userId="6c920eed-56a1-4dd6-94e7-28cd095909bd" providerId="ADAL" clId="{08BBBA70-F1EB-4390-90B7-43D2712089F9}" dt="2023-02-08T16:31:35.081" v="1260" actId="478"/>
          <ac:spMkLst>
            <pc:docMk/>
            <pc:sldMk cId="368216936" sldId="384"/>
            <ac:spMk id="3" creationId="{B38FCF4F-5FA7-44D9-9511-00308C93A03E}"/>
          </ac:spMkLst>
        </pc:spChg>
        <pc:spChg chg="add del">
          <ac:chgData name="NORVEY DANILO MUÑOZ" userId="6c920eed-56a1-4dd6-94e7-28cd095909bd" providerId="ADAL" clId="{08BBBA70-F1EB-4390-90B7-43D2712089F9}" dt="2023-02-08T16:31:37.735" v="1262" actId="22"/>
          <ac:spMkLst>
            <pc:docMk/>
            <pc:sldMk cId="368216936" sldId="384"/>
            <ac:spMk id="5" creationId="{A88F3F15-3249-C68A-6490-E887212790E7}"/>
          </ac:spMkLst>
        </pc:spChg>
        <pc:spChg chg="del">
          <ac:chgData name="NORVEY DANILO MUÑOZ" userId="6c920eed-56a1-4dd6-94e7-28cd095909bd" providerId="ADAL" clId="{08BBBA70-F1EB-4390-90B7-43D2712089F9}" dt="2023-02-08T16:31:34.451" v="1259" actId="478"/>
          <ac:spMkLst>
            <pc:docMk/>
            <pc:sldMk cId="368216936" sldId="384"/>
            <ac:spMk id="192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31:51.549" v="1265" actId="1076"/>
          <ac:picMkLst>
            <pc:docMk/>
            <pc:sldMk cId="368216936" sldId="384"/>
            <ac:picMk id="7170" creationId="{4FB85C70-4BA7-D73E-BFE2-37E7A81E243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12.304" v="1318"/>
        <pc:sldMkLst>
          <pc:docMk/>
          <pc:sldMk cId="1939832174" sldId="385"/>
        </pc:sldMkLst>
        <pc:spChg chg="mod">
          <ac:chgData name="NORVEY DANILO MUÑOZ" userId="6c920eed-56a1-4dd6-94e7-28cd095909bd" providerId="ADAL" clId="{08BBBA70-F1EB-4390-90B7-43D2712089F9}" dt="2023-02-08T16:36:06.844" v="1316" actId="20577"/>
          <ac:spMkLst>
            <pc:docMk/>
            <pc:sldMk cId="1939832174" sldId="385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08.567" v="1317" actId="478"/>
          <ac:picMkLst>
            <pc:docMk/>
            <pc:sldMk cId="1939832174" sldId="385"/>
            <ac:picMk id="8194" creationId="{232E11A9-B3EB-3262-9C16-1B579AD8F1B1}"/>
          </ac:picMkLst>
        </pc:picChg>
        <pc:picChg chg="add">
          <ac:chgData name="NORVEY DANILO MUÑOZ" userId="6c920eed-56a1-4dd6-94e7-28cd095909bd" providerId="ADAL" clId="{08BBBA70-F1EB-4390-90B7-43D2712089F9}" dt="2023-02-08T16:36:12.304" v="1318"/>
          <ac:picMkLst>
            <pc:docMk/>
            <pc:sldMk cId="1939832174" sldId="385"/>
            <ac:picMk id="9218" creationId="{AD78485B-2425-622B-CC2B-BEDE16361B84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36:30.578" v="1332"/>
        <pc:sldMkLst>
          <pc:docMk/>
          <pc:sldMk cId="3945072177" sldId="386"/>
        </pc:sldMkLst>
        <pc:spChg chg="mod">
          <ac:chgData name="NORVEY DANILO MUÑOZ" userId="6c920eed-56a1-4dd6-94e7-28cd095909bd" providerId="ADAL" clId="{08BBBA70-F1EB-4390-90B7-43D2712089F9}" dt="2023-02-08T16:36:25.690" v="1330" actId="20577"/>
          <ac:spMkLst>
            <pc:docMk/>
            <pc:sldMk cId="3945072177" sldId="38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36:27.341" v="1331" actId="478"/>
          <ac:picMkLst>
            <pc:docMk/>
            <pc:sldMk cId="3945072177" sldId="386"/>
            <ac:picMk id="9218" creationId="{AD78485B-2425-622B-CC2B-BEDE16361B84}"/>
          </ac:picMkLst>
        </pc:picChg>
        <pc:picChg chg="add">
          <ac:chgData name="NORVEY DANILO MUÑOZ" userId="6c920eed-56a1-4dd6-94e7-28cd095909bd" providerId="ADAL" clId="{08BBBA70-F1EB-4390-90B7-43D2712089F9}" dt="2023-02-08T16:36:30.578" v="1332"/>
          <ac:picMkLst>
            <pc:docMk/>
            <pc:sldMk cId="3945072177" sldId="386"/>
            <ac:picMk id="10242" creationId="{84215C94-8619-6F13-A0A9-9912989F1B5E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08T16:45:40.041" v="1412" actId="1076"/>
        <pc:sldMkLst>
          <pc:docMk/>
          <pc:sldMk cId="1943410392" sldId="387"/>
        </pc:sldMkLst>
        <pc:spChg chg="add mod">
          <ac:chgData name="NORVEY DANILO MUÑOZ" userId="6c920eed-56a1-4dd6-94e7-28cd095909bd" providerId="ADAL" clId="{08BBBA70-F1EB-4390-90B7-43D2712089F9}" dt="2023-02-08T16:45:23.449" v="1408" actId="113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39:57.522" v="1365" actId="20577"/>
          <ac:spMkLst>
            <pc:docMk/>
            <pc:sldMk cId="1943410392" sldId="387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08BBBA70-F1EB-4390-90B7-43D2712089F9}" dt="2023-02-08T16:45:40.041" v="1412" actId="1076"/>
          <ac:picMkLst>
            <pc:docMk/>
            <pc:sldMk cId="1943410392" sldId="387"/>
            <ac:picMk id="4" creationId="{EE89982B-90F8-A376-5296-151D8FF58AE0}"/>
          </ac:picMkLst>
        </pc:picChg>
        <pc:picChg chg="del">
          <ac:chgData name="NORVEY DANILO MUÑOZ" userId="6c920eed-56a1-4dd6-94e7-28cd095909bd" providerId="ADAL" clId="{08BBBA70-F1EB-4390-90B7-43D2712089F9}" dt="2023-02-08T16:39:26.304" v="1353" actId="478"/>
          <ac:picMkLst>
            <pc:docMk/>
            <pc:sldMk cId="1943410392" sldId="387"/>
            <ac:picMk id="10242" creationId="{84215C94-8619-6F13-A0A9-9912989F1B5E}"/>
          </ac:picMkLst>
        </pc:picChg>
      </pc:sldChg>
      <pc:sldChg chg="add del">
        <pc:chgData name="NORVEY DANILO MUÑOZ" userId="6c920eed-56a1-4dd6-94e7-28cd095909bd" providerId="ADAL" clId="{08BBBA70-F1EB-4390-90B7-43D2712089F9}" dt="2023-02-08T16:36:36.773" v="1334" actId="47"/>
        <pc:sldMkLst>
          <pc:docMk/>
          <pc:sldMk cId="2228862701" sldId="387"/>
        </pc:sldMkLst>
      </pc:sldChg>
      <pc:sldChg chg="delSp modSp add mod">
        <pc:chgData name="NORVEY DANILO MUÑOZ" userId="6c920eed-56a1-4dd6-94e7-28cd095909bd" providerId="ADAL" clId="{08BBBA70-F1EB-4390-90B7-43D2712089F9}" dt="2023-02-08T16:51:43.629" v="1593" actId="1076"/>
        <pc:sldMkLst>
          <pc:docMk/>
          <pc:sldMk cId="66050442" sldId="388"/>
        </pc:sldMkLst>
        <pc:spChg chg="mod">
          <ac:chgData name="NORVEY DANILO MUÑOZ" userId="6c920eed-56a1-4dd6-94e7-28cd095909bd" providerId="ADAL" clId="{08BBBA70-F1EB-4390-90B7-43D2712089F9}" dt="2023-02-08T16:51:43.629" v="1593" actId="1076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47:30.788" v="1481"/>
          <ac:spMkLst>
            <pc:docMk/>
            <pc:sldMk cId="66050442" sldId="388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46:17.518" v="1433" actId="478"/>
          <ac:picMkLst>
            <pc:docMk/>
            <pc:sldMk cId="66050442" sldId="388"/>
            <ac:picMk id="4" creationId="{EE89982B-90F8-A376-5296-151D8FF58AE0}"/>
          </ac:picMkLst>
        </pc:picChg>
      </pc:sldChg>
      <pc:sldChg chg="modSp add mod ord">
        <pc:chgData name="NORVEY DANILO MUÑOZ" userId="6c920eed-56a1-4dd6-94e7-28cd095909bd" providerId="ADAL" clId="{08BBBA70-F1EB-4390-90B7-43D2712089F9}" dt="2023-02-08T16:48:52.630" v="1571"/>
        <pc:sldMkLst>
          <pc:docMk/>
          <pc:sldMk cId="3918203194" sldId="389"/>
        </pc:sldMkLst>
        <pc:spChg chg="mod">
          <ac:chgData name="NORVEY DANILO MUÑOZ" userId="6c920eed-56a1-4dd6-94e7-28cd095909bd" providerId="ADAL" clId="{08BBBA70-F1EB-4390-90B7-43D2712089F9}" dt="2023-02-08T16:47:22.514" v="1480" actId="20577"/>
          <ac:spMkLst>
            <pc:docMk/>
            <pc:sldMk cId="3918203194" sldId="389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08T16:53:07.213" v="1623" actId="1076"/>
        <pc:sldMkLst>
          <pc:docMk/>
          <pc:sldMk cId="1028980673" sldId="390"/>
        </pc:sldMkLst>
        <pc:spChg chg="mod">
          <ac:chgData name="NORVEY DANILO MUÑOZ" userId="6c920eed-56a1-4dd6-94e7-28cd095909bd" providerId="ADAL" clId="{08BBBA70-F1EB-4390-90B7-43D2712089F9}" dt="2023-02-08T16:53:07.213" v="1623" actId="1076"/>
          <ac:spMkLst>
            <pc:docMk/>
            <pc:sldMk cId="1028980673" sldId="390"/>
            <ac:spMk id="2" creationId="{D90DF9B6-6AF1-6C25-8FAC-8DFEC35762EA}"/>
          </ac:spMkLst>
        </pc:spChg>
        <pc:spChg chg="add del">
          <ac:chgData name="NORVEY DANILO MUÑOZ" userId="6c920eed-56a1-4dd6-94e7-28cd095909bd" providerId="ADAL" clId="{08BBBA70-F1EB-4390-90B7-43D2712089F9}" dt="2023-02-08T16:52:25.574" v="1614"/>
          <ac:spMkLst>
            <pc:docMk/>
            <pc:sldMk cId="1028980673" sldId="390"/>
            <ac:spMk id="3" creationId="{AD78814D-4FF6-0A6D-E7F4-3457219B6CEB}"/>
          </ac:spMkLst>
        </pc:spChg>
        <pc:spChg chg="add mod">
          <ac:chgData name="NORVEY DANILO MUÑOZ" userId="6c920eed-56a1-4dd6-94e7-28cd095909bd" providerId="ADAL" clId="{08BBBA70-F1EB-4390-90B7-43D2712089F9}" dt="2023-02-08T16:52:52.525" v="1621" actId="14100"/>
          <ac:spMkLst>
            <pc:docMk/>
            <pc:sldMk cId="1028980673" sldId="390"/>
            <ac:spMk id="5" creationId="{06E31F08-F051-615B-C179-DDD4DA4D0F6F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17T17:52:51.158" v="2401" actId="478"/>
        <pc:sldMkLst>
          <pc:docMk/>
          <pc:sldMk cId="703612668" sldId="391"/>
        </pc:sldMkLst>
        <pc:spChg chg="mod">
          <ac:chgData name="NORVEY DANILO MUÑOZ" userId="6c920eed-56a1-4dd6-94e7-28cd095909bd" providerId="ADAL" clId="{08BBBA70-F1EB-4390-90B7-43D2712089F9}" dt="2023-02-08T16:54:02.461" v="1641" actId="1076"/>
          <ac:spMkLst>
            <pc:docMk/>
            <pc:sldMk cId="703612668" sldId="391"/>
            <ac:spMk id="2" creationId="{D90DF9B6-6AF1-6C25-8FAC-8DFEC35762EA}"/>
          </ac:spMkLst>
        </pc:spChg>
        <pc:spChg chg="del">
          <ac:chgData name="NORVEY DANILO MUÑOZ" userId="6c920eed-56a1-4dd6-94e7-28cd095909bd" providerId="ADAL" clId="{08BBBA70-F1EB-4390-90B7-43D2712089F9}" dt="2023-02-08T16:53:50.167" v="1625" actId="478"/>
          <ac:spMkLst>
            <pc:docMk/>
            <pc:sldMk cId="703612668" sldId="391"/>
            <ac:spMk id="5" creationId="{06E31F08-F051-615B-C179-DDD4DA4D0F6F}"/>
          </ac:spMkLst>
        </pc:spChg>
        <pc:picChg chg="add mod">
          <ac:chgData name="NORVEY DANILO MUÑOZ" userId="6c920eed-56a1-4dd6-94e7-28cd095909bd" providerId="ADAL" clId="{08BBBA70-F1EB-4390-90B7-43D2712089F9}" dt="2023-02-08T16:54:15.016" v="1644" actId="1076"/>
          <ac:picMkLst>
            <pc:docMk/>
            <pc:sldMk cId="703612668" sldId="391"/>
            <ac:picMk id="4" creationId="{2A7AD30A-6EFC-FE0A-F3E2-095980820EAA}"/>
          </ac:picMkLst>
        </pc:picChg>
        <pc:inkChg chg="add del">
          <ac:chgData name="NORVEY DANILO MUÑOZ" userId="6c920eed-56a1-4dd6-94e7-28cd095909bd" providerId="ADAL" clId="{08BBBA70-F1EB-4390-90B7-43D2712089F9}" dt="2023-02-17T17:52:51.158" v="2401" actId="478"/>
          <ac:inkMkLst>
            <pc:docMk/>
            <pc:sldMk cId="703612668" sldId="391"/>
            <ac:inkMk id="3" creationId="{0686EA16-9125-82CA-50DB-DF8D3570AE9D}"/>
          </ac:inkMkLst>
        </pc:inkChg>
      </pc:sldChg>
      <pc:sldChg chg="addSp delSp modSp add mod">
        <pc:chgData name="NORVEY DANILO MUÑOZ" userId="6c920eed-56a1-4dd6-94e7-28cd095909bd" providerId="ADAL" clId="{08BBBA70-F1EB-4390-90B7-43D2712089F9}" dt="2023-02-08T16:54:45.257" v="1669" actId="1076"/>
        <pc:sldMkLst>
          <pc:docMk/>
          <pc:sldMk cId="3593356433" sldId="392"/>
        </pc:sldMkLst>
        <pc:spChg chg="del">
          <ac:chgData name="NORVEY DANILO MUÑOZ" userId="6c920eed-56a1-4dd6-94e7-28cd095909bd" providerId="ADAL" clId="{08BBBA70-F1EB-4390-90B7-43D2712089F9}" dt="2023-02-08T16:54:30.321" v="1647" actId="478"/>
          <ac:spMkLst>
            <pc:docMk/>
            <pc:sldMk cId="3593356433" sldId="392"/>
            <ac:spMk id="2" creationId="{D90DF9B6-6AF1-6C25-8FAC-8DFEC35762EA}"/>
          </ac:spMkLst>
        </pc:spChg>
        <pc:spChg chg="mod">
          <ac:chgData name="NORVEY DANILO MUÑOZ" userId="6c920eed-56a1-4dd6-94e7-28cd095909bd" providerId="ADAL" clId="{08BBBA70-F1EB-4390-90B7-43D2712089F9}" dt="2023-02-08T16:54:36.528" v="1664" actId="20577"/>
          <ac:spMkLst>
            <pc:docMk/>
            <pc:sldMk cId="3593356433" sldId="392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08BBBA70-F1EB-4390-90B7-43D2712089F9}" dt="2023-02-08T16:54:29.038" v="1646" actId="478"/>
          <ac:picMkLst>
            <pc:docMk/>
            <pc:sldMk cId="3593356433" sldId="392"/>
            <ac:picMk id="4" creationId="{2A7AD30A-6EFC-FE0A-F3E2-095980820EAA}"/>
          </ac:picMkLst>
        </pc:picChg>
        <pc:picChg chg="add mod">
          <ac:chgData name="NORVEY DANILO MUÑOZ" userId="6c920eed-56a1-4dd6-94e7-28cd095909bd" providerId="ADAL" clId="{08BBBA70-F1EB-4390-90B7-43D2712089F9}" dt="2023-02-08T16:54:45.257" v="1669" actId="1076"/>
          <ac:picMkLst>
            <pc:docMk/>
            <pc:sldMk cId="3593356433" sldId="392"/>
            <ac:picMk id="5" creationId="{61A09883-0D35-7B51-C6C6-EA85C7F32212}"/>
          </ac:picMkLst>
        </pc:picChg>
      </pc:sldChg>
      <pc:sldChg chg="addSp delSp modSp add">
        <pc:chgData name="NORVEY DANILO MUÑOZ" userId="6c920eed-56a1-4dd6-94e7-28cd095909bd" providerId="ADAL" clId="{08BBBA70-F1EB-4390-90B7-43D2712089F9}" dt="2023-02-08T16:57:26.432" v="1688" actId="1076"/>
        <pc:sldMkLst>
          <pc:docMk/>
          <pc:sldMk cId="1370982778" sldId="393"/>
        </pc:sldMkLst>
        <pc:picChg chg="del">
          <ac:chgData name="NORVEY DANILO MUÑOZ" userId="6c920eed-56a1-4dd6-94e7-28cd095909bd" providerId="ADAL" clId="{08BBBA70-F1EB-4390-90B7-43D2712089F9}" dt="2023-02-08T16:56:35.391" v="1678" actId="478"/>
          <ac:picMkLst>
            <pc:docMk/>
            <pc:sldMk cId="1370982778" sldId="393"/>
            <ac:picMk id="4098" creationId="{442FD085-63DA-EE97-A045-CAB4A1AFD925}"/>
          </ac:picMkLst>
        </pc:picChg>
        <pc:picChg chg="add mod">
          <ac:chgData name="NORVEY DANILO MUÑOZ" userId="6c920eed-56a1-4dd6-94e7-28cd095909bd" providerId="ADAL" clId="{08BBBA70-F1EB-4390-90B7-43D2712089F9}" dt="2023-02-08T16:57:05.177" v="1683" actId="14100"/>
          <ac:picMkLst>
            <pc:docMk/>
            <pc:sldMk cId="1370982778" sldId="393"/>
            <ac:picMk id="12290" creationId="{67E4F184-2305-865B-056B-8AB53C4C110E}"/>
          </ac:picMkLst>
        </pc:picChg>
        <pc:picChg chg="add mod">
          <ac:chgData name="NORVEY DANILO MUÑOZ" userId="6c920eed-56a1-4dd6-94e7-28cd095909bd" providerId="ADAL" clId="{08BBBA70-F1EB-4390-90B7-43D2712089F9}" dt="2023-02-08T16:57:26.432" v="1688" actId="1076"/>
          <ac:picMkLst>
            <pc:docMk/>
            <pc:sldMk cId="1370982778" sldId="393"/>
            <ac:picMk id="12292" creationId="{89A85A1B-B79B-CAC7-DC11-E687327CC5A9}"/>
          </ac:picMkLst>
        </pc:picChg>
      </pc:sldChg>
      <pc:sldChg chg="addSp delSp modSp add del mod ord">
        <pc:chgData name="NORVEY DANILO MUÑOZ" userId="6c920eed-56a1-4dd6-94e7-28cd095909bd" providerId="ADAL" clId="{08BBBA70-F1EB-4390-90B7-43D2712089F9}" dt="2023-02-15T03:01:17.933" v="1706" actId="47"/>
        <pc:sldMkLst>
          <pc:docMk/>
          <pc:sldMk cId="254590961" sldId="394"/>
        </pc:sldMkLst>
        <pc:spChg chg="add mod">
          <ac:chgData name="NORVEY DANILO MUÑOZ" userId="6c920eed-56a1-4dd6-94e7-28cd095909bd" providerId="ADAL" clId="{08BBBA70-F1EB-4390-90B7-43D2712089F9}" dt="2023-02-15T03:00:24.649" v="1702" actId="20577"/>
          <ac:spMkLst>
            <pc:docMk/>
            <pc:sldMk cId="254590961" sldId="394"/>
            <ac:spMk id="2" creationId="{E1E5106C-3885-A68D-74A5-6EC23C45EACA}"/>
          </ac:spMkLst>
        </pc:spChg>
        <pc:picChg chg="del">
          <ac:chgData name="NORVEY DANILO MUÑOZ" userId="6c920eed-56a1-4dd6-94e7-28cd095909bd" providerId="ADAL" clId="{08BBBA70-F1EB-4390-90B7-43D2712089F9}" dt="2023-02-08T16:57:52.255" v="1692" actId="478"/>
          <ac:picMkLst>
            <pc:docMk/>
            <pc:sldMk cId="254590961" sldId="394"/>
            <ac:picMk id="4" creationId="{0853F64C-BF6C-06D4-B308-DF60BF583CA9}"/>
          </ac:picMkLst>
        </pc:picChg>
      </pc:sldChg>
      <pc:sldChg chg="addSp modSp add">
        <pc:chgData name="NORVEY DANILO MUÑOZ" userId="6c920eed-56a1-4dd6-94e7-28cd095909bd" providerId="ADAL" clId="{08BBBA70-F1EB-4390-90B7-43D2712089F9}" dt="2023-02-08T16:58:03.788" v="1698" actId="1076"/>
        <pc:sldMkLst>
          <pc:docMk/>
          <pc:sldMk cId="2213399795" sldId="395"/>
        </pc:sldMkLst>
        <pc:picChg chg="add mod">
          <ac:chgData name="NORVEY DANILO MUÑOZ" userId="6c920eed-56a1-4dd6-94e7-28cd095909bd" providerId="ADAL" clId="{08BBBA70-F1EB-4390-90B7-43D2712089F9}" dt="2023-02-08T16:58:03.788" v="1698" actId="1076"/>
          <ac:picMkLst>
            <pc:docMk/>
            <pc:sldMk cId="2213399795" sldId="395"/>
            <ac:picMk id="13314" creationId="{B50E5205-57E7-50FB-43D9-FFDBDE64125B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40:52.293" v="2000" actId="1076"/>
        <pc:sldMkLst>
          <pc:docMk/>
          <pc:sldMk cId="836032618" sldId="396"/>
        </pc:sldMkLst>
        <pc:spChg chg="add mod">
          <ac:chgData name="NORVEY DANILO MUÑOZ" userId="6c920eed-56a1-4dd6-94e7-28cd095909bd" providerId="ADAL" clId="{08BBBA70-F1EB-4390-90B7-43D2712089F9}" dt="2023-02-15T20:40:52.293" v="2000" actId="1076"/>
          <ac:spMkLst>
            <pc:docMk/>
            <pc:sldMk cId="836032618" sldId="396"/>
            <ac:spMk id="2" creationId="{2CB73B14-F239-F4FF-B73F-CBB46337FA7B}"/>
          </ac:spMkLst>
        </pc:spChg>
        <pc:picChg chg="del">
          <ac:chgData name="NORVEY DANILO MUÑOZ" userId="6c920eed-56a1-4dd6-94e7-28cd095909bd" providerId="ADAL" clId="{08BBBA70-F1EB-4390-90B7-43D2712089F9}" dt="2023-02-15T20:01:27.430" v="1809" actId="478"/>
          <ac:picMkLst>
            <pc:docMk/>
            <pc:sldMk cId="836032618" sldId="396"/>
            <ac:picMk id="12290" creationId="{67E4F184-2305-865B-056B-8AB53C4C110E}"/>
          </ac:picMkLst>
        </pc:picChg>
        <pc:picChg chg="del">
          <ac:chgData name="NORVEY DANILO MUÑOZ" userId="6c920eed-56a1-4dd6-94e7-28cd095909bd" providerId="ADAL" clId="{08BBBA70-F1EB-4390-90B7-43D2712089F9}" dt="2023-02-15T20:01:28.032" v="1810" actId="478"/>
          <ac:picMkLst>
            <pc:docMk/>
            <pc:sldMk cId="836032618" sldId="396"/>
            <ac:picMk id="12292" creationId="{89A85A1B-B79B-CAC7-DC11-E687327CC5A9}"/>
          </ac:picMkLst>
        </pc:picChg>
      </pc:sldChg>
      <pc:sldChg chg="addSp delSp modSp add mod">
        <pc:chgData name="NORVEY DANILO MUÑOZ" userId="6c920eed-56a1-4dd6-94e7-28cd095909bd" providerId="ADAL" clId="{08BBBA70-F1EB-4390-90B7-43D2712089F9}" dt="2023-02-15T20:52:51.523" v="2400" actId="20577"/>
        <pc:sldMkLst>
          <pc:docMk/>
          <pc:sldMk cId="814821578" sldId="397"/>
        </pc:sldMkLst>
        <pc:spChg chg="mod">
          <ac:chgData name="NORVEY DANILO MUÑOZ" userId="6c920eed-56a1-4dd6-94e7-28cd095909bd" providerId="ADAL" clId="{08BBBA70-F1EB-4390-90B7-43D2712089F9}" dt="2023-02-15T20:51:56.780" v="2375" actId="20577"/>
          <ac:spMkLst>
            <pc:docMk/>
            <pc:sldMk cId="814821578" sldId="397"/>
            <ac:spMk id="2" creationId="{2CB73B14-F239-F4FF-B73F-CBB46337FA7B}"/>
          </ac:spMkLst>
        </pc:spChg>
        <pc:spChg chg="add mod">
          <ac:chgData name="NORVEY DANILO MUÑOZ" userId="6c920eed-56a1-4dd6-94e7-28cd095909bd" providerId="ADAL" clId="{08BBBA70-F1EB-4390-90B7-43D2712089F9}" dt="2023-02-15T20:52:51.523" v="2400" actId="20577"/>
          <ac:spMkLst>
            <pc:docMk/>
            <pc:sldMk cId="814821578" sldId="397"/>
            <ac:spMk id="3" creationId="{A4C61BF2-4179-6B98-5D1F-74DBF27DEEA0}"/>
          </ac:spMkLst>
        </pc:spChg>
        <pc:spChg chg="add del mod">
          <ac:chgData name="NORVEY DANILO MUÑOZ" userId="6c920eed-56a1-4dd6-94e7-28cd095909bd" providerId="ADAL" clId="{08BBBA70-F1EB-4390-90B7-43D2712089F9}" dt="2023-02-15T20:52:17.448" v="2376" actId="478"/>
          <ac:spMkLst>
            <pc:docMk/>
            <pc:sldMk cId="814821578" sldId="397"/>
            <ac:spMk id="4" creationId="{D1B6C28E-6913-5DFD-F758-2975A7918404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9:00.716" v="3197" actId="1076"/>
        <pc:sldMkLst>
          <pc:docMk/>
          <pc:sldMk cId="3342734739" sldId="398"/>
        </pc:sldMkLst>
        <pc:spChg chg="mod">
          <ac:chgData name="NORVEY DANILO MUÑOZ" userId="6c920eed-56a1-4dd6-94e7-28cd095909bd" providerId="ADAL" clId="{08BBBA70-F1EB-4390-90B7-43D2712089F9}" dt="2023-02-22T19:28:42.185" v="2549" actId="207"/>
          <ac:spMkLst>
            <pc:docMk/>
            <pc:sldMk cId="3342734739" sldId="398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09:00.716" v="3197" actId="1076"/>
          <ac:spMkLst>
            <pc:docMk/>
            <pc:sldMk cId="3342734739" sldId="398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19:46:15.040" v="2771" actId="1076"/>
          <ac:spMkLst>
            <pc:docMk/>
            <pc:sldMk cId="3342734739" sldId="398"/>
            <ac:spMk id="4" creationId="{26F0AD9B-45D9-4692-3741-6497358F3BF3}"/>
          </ac:spMkLst>
        </pc:spChg>
        <pc:spChg chg="add del mod">
          <ac:chgData name="NORVEY DANILO MUÑOZ" userId="6c920eed-56a1-4dd6-94e7-28cd095909bd" providerId="ADAL" clId="{08BBBA70-F1EB-4390-90B7-43D2712089F9}" dt="2023-02-22T20:08:54.616" v="3196" actId="478"/>
          <ac:spMkLst>
            <pc:docMk/>
            <pc:sldMk cId="3342734739" sldId="398"/>
            <ac:spMk id="5" creationId="{8BF8F0BD-AC02-999A-F6FC-8FFCAF0B6946}"/>
          </ac:spMkLst>
        </pc:spChg>
        <pc:spChg chg="add del mod">
          <ac:chgData name="NORVEY DANILO MUÑOZ" userId="6c920eed-56a1-4dd6-94e7-28cd095909bd" providerId="ADAL" clId="{08BBBA70-F1EB-4390-90B7-43D2712089F9}" dt="2023-02-22T19:59:21.423" v="2960" actId="21"/>
          <ac:spMkLst>
            <pc:docMk/>
            <pc:sldMk cId="3342734739" sldId="398"/>
            <ac:spMk id="6" creationId="{857494C7-AABF-CE05-0929-F588CB4561F9}"/>
          </ac:spMkLst>
        </pc:spChg>
      </pc:sldChg>
      <pc:sldChg chg="addSp delSp modSp add mod">
        <pc:chgData name="NORVEY DANILO MUÑOZ" userId="6c920eed-56a1-4dd6-94e7-28cd095909bd" providerId="ADAL" clId="{08BBBA70-F1EB-4390-90B7-43D2712089F9}" dt="2023-02-22T20:01:07.742" v="3149" actId="20577"/>
        <pc:sldMkLst>
          <pc:docMk/>
          <pc:sldMk cId="129060282" sldId="399"/>
        </pc:sldMkLst>
        <pc:spChg chg="del">
          <ac:chgData name="NORVEY DANILO MUÑOZ" userId="6c920eed-56a1-4dd6-94e7-28cd095909bd" providerId="ADAL" clId="{08BBBA70-F1EB-4390-90B7-43D2712089F9}" dt="2023-02-22T19:59:23.764" v="2961" actId="478"/>
          <ac:spMkLst>
            <pc:docMk/>
            <pc:sldMk cId="129060282" sldId="399"/>
            <ac:spMk id="2" creationId="{2CB73B14-F239-F4FF-B73F-CBB46337FA7B}"/>
          </ac:spMkLst>
        </pc:spChg>
        <pc:spChg chg="del">
          <ac:chgData name="NORVEY DANILO MUÑOZ" userId="6c920eed-56a1-4dd6-94e7-28cd095909bd" providerId="ADAL" clId="{08BBBA70-F1EB-4390-90B7-43D2712089F9}" dt="2023-02-22T19:59:24.962" v="2962" actId="478"/>
          <ac:spMkLst>
            <pc:docMk/>
            <pc:sldMk cId="129060282" sldId="399"/>
            <ac:spMk id="3" creationId="{A4C61BF2-4179-6B98-5D1F-74DBF27DEEA0}"/>
          </ac:spMkLst>
        </pc:spChg>
        <pc:spChg chg="add mod">
          <ac:chgData name="NORVEY DANILO MUÑOZ" userId="6c920eed-56a1-4dd6-94e7-28cd095909bd" providerId="ADAL" clId="{08BBBA70-F1EB-4390-90B7-43D2712089F9}" dt="2023-02-22T20:01:07.742" v="3149" actId="20577"/>
          <ac:spMkLst>
            <pc:docMk/>
            <pc:sldMk cId="129060282" sldId="399"/>
            <ac:spMk id="4" creationId="{AD33C180-71CF-AECB-DDA6-FF37DBDA7602}"/>
          </ac:spMkLst>
        </pc:spChg>
      </pc:sldChg>
      <pc:sldChg chg="addSp modSp add mod">
        <pc:chgData name="NORVEY DANILO MUÑOZ" userId="6c920eed-56a1-4dd6-94e7-28cd095909bd" providerId="ADAL" clId="{08BBBA70-F1EB-4390-90B7-43D2712089F9}" dt="2023-02-22T20:43:07.250" v="4075" actId="1076"/>
        <pc:sldMkLst>
          <pc:docMk/>
          <pc:sldMk cId="159682814" sldId="400"/>
        </pc:sldMkLst>
        <pc:spChg chg="mod">
          <ac:chgData name="NORVEY DANILO MUÑOZ" userId="6c920eed-56a1-4dd6-94e7-28cd095909bd" providerId="ADAL" clId="{08BBBA70-F1EB-4390-90B7-43D2712089F9}" dt="2023-02-22T20:36:50.323" v="3908" actId="1076"/>
          <ac:spMkLst>
            <pc:docMk/>
            <pc:sldMk cId="159682814" sldId="400"/>
            <ac:spMk id="2" creationId="{2CB73B14-F239-F4FF-B73F-CBB46337FA7B}"/>
          </ac:spMkLst>
        </pc:spChg>
        <pc:spChg chg="mod">
          <ac:chgData name="NORVEY DANILO MUÑOZ" userId="6c920eed-56a1-4dd6-94e7-28cd095909bd" providerId="ADAL" clId="{08BBBA70-F1EB-4390-90B7-43D2712089F9}" dt="2023-02-22T20:36:53.654" v="3910" actId="1076"/>
          <ac:spMkLst>
            <pc:docMk/>
            <pc:sldMk cId="159682814" sldId="400"/>
            <ac:spMk id="3" creationId="{A4C61BF2-4179-6B98-5D1F-74DBF27DEEA0}"/>
          </ac:spMkLst>
        </pc:spChg>
        <pc:spChg chg="mod">
          <ac:chgData name="NORVEY DANILO MUÑOZ" userId="6c920eed-56a1-4dd6-94e7-28cd095909bd" providerId="ADAL" clId="{08BBBA70-F1EB-4390-90B7-43D2712089F9}" dt="2023-02-22T20:36:52.034" v="3909" actId="1076"/>
          <ac:spMkLst>
            <pc:docMk/>
            <pc:sldMk cId="159682814" sldId="400"/>
            <ac:spMk id="4" creationId="{26F0AD9B-45D9-4692-3741-6497358F3BF3}"/>
          </ac:spMkLst>
        </pc:spChg>
        <pc:spChg chg="add mod">
          <ac:chgData name="NORVEY DANILO MUÑOZ" userId="6c920eed-56a1-4dd6-94e7-28cd095909bd" providerId="ADAL" clId="{08BBBA70-F1EB-4390-90B7-43D2712089F9}" dt="2023-02-22T20:43:07.250" v="4075" actId="1076"/>
          <ac:spMkLst>
            <pc:docMk/>
            <pc:sldMk cId="159682814" sldId="400"/>
            <ac:spMk id="5" creationId="{09BC10EC-0FA7-0E57-7B95-FD222EA2B85A}"/>
          </ac:spMkLst>
        </pc:spChg>
      </pc:sldChg>
      <pc:sldMasterChg chg="delSldLayout">
        <pc:chgData name="NORVEY DANILO MUÑOZ" userId="6c920eed-56a1-4dd6-94e7-28cd095909bd" providerId="ADAL" clId="{08BBBA70-F1EB-4390-90B7-43D2712089F9}" dt="2023-02-15T03:02:54.173" v="1787" actId="47"/>
        <pc:sldMasterMkLst>
          <pc:docMk/>
          <pc:sldMasterMk cId="0" sldId="2147483675"/>
        </pc:sldMasterMkLst>
        <pc:sldLayoutChg chg="del">
          <pc:chgData name="NORVEY DANILO MUÑOZ" userId="6c920eed-56a1-4dd6-94e7-28cd095909bd" providerId="ADAL" clId="{08BBBA70-F1EB-4390-90B7-43D2712089F9}" dt="2023-02-15T03:02:44.242" v="1771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232" v="1780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3.397" v="17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971" v="1773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6.853" v="1774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5.297" v="1772" actId="47"/>
          <pc:sldLayoutMkLst>
            <pc:docMk/>
            <pc:sldMasterMk cId="0" sldId="2147483675"/>
            <pc:sldLayoutMk cId="0" sldId="214748365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9.960" v="1758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843" v="1779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1.089" v="178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1.075" v="1763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0.621" v="1781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261" v="174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7.374" v="177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2.931" v="176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382" v="1783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4.173" v="1787" actId="47"/>
          <pc:sldLayoutMkLst>
            <pc:docMk/>
            <pc:sldMasterMk cId="0" sldId="2147483675"/>
            <pc:sldLayoutMk cId="0" sldId="2147483670"/>
          </pc:sldLayoutMkLst>
        </pc:sldLayoutChg>
        <pc:sldLayoutChg chg="del">
          <pc:chgData name="NORVEY DANILO MUÑOZ" userId="6c920eed-56a1-4dd6-94e7-28cd095909bd" providerId="ADAL" clId="{08BBBA70-F1EB-4390-90B7-43D2712089F9}" dt="2023-02-15T03:02:49.420" v="1778" actId="47"/>
          <pc:sldLayoutMkLst>
            <pc:docMk/>
            <pc:sldMasterMk cId="0" sldId="2147483675"/>
            <pc:sldLayoutMk cId="0" sldId="2147483671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2.866" v="1784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NORVEY DANILO MUÑOZ" userId="6c920eed-56a1-4dd6-94e7-28cd095909bd" providerId="ADAL" clId="{08BBBA70-F1EB-4390-90B7-43D2712089F9}" dt="2023-02-15T03:02:53.170" v="1785" actId="47"/>
          <pc:sldLayoutMkLst>
            <pc:docMk/>
            <pc:sldMasterMk cId="0" sldId="2147483675"/>
            <pc:sldLayoutMk cId="0" sldId="2147483673"/>
          </pc:sldLayoutMkLst>
        </pc:sldLayoutChg>
        <pc:sldLayoutChg chg="del">
          <pc:chgData name="NORVEY DANILO MUÑOZ" userId="6c920eed-56a1-4dd6-94e7-28cd095909bd" providerId="ADAL" clId="{08BBBA70-F1EB-4390-90B7-43D2712089F9}" dt="2023-02-15T03:02:37.619" v="1755" actId="47"/>
          <pc:sldLayoutMkLst>
            <pc:docMk/>
            <pc:sldMasterMk cId="0" sldId="2147483675"/>
            <pc:sldLayoutMk cId="1438977053" sldId="2147483677"/>
          </pc:sldLayoutMkLst>
        </pc:sldLayoutChg>
      </pc:sldMasterChg>
      <pc:sldMasterChg chg="add del addSldLayout delSldLayout">
        <pc:chgData name="NORVEY DANILO MUÑOZ" userId="6c920eed-56a1-4dd6-94e7-28cd095909bd" providerId="ADAL" clId="{08BBBA70-F1EB-4390-90B7-43D2712089F9}" dt="2023-02-15T03:03:06.251" v="1806" actId="47"/>
        <pc:sldMasterMkLst>
          <pc:docMk/>
          <pc:sldMasterMk cId="0" sldId="2147483676"/>
        </pc:sldMasterMkLst>
        <pc:sldLayoutChg chg="add del">
          <pc:chgData name="NORVEY DANILO MUÑOZ" userId="6c920eed-56a1-4dd6-94e7-28cd095909bd" providerId="ADAL" clId="{08BBBA70-F1EB-4390-90B7-43D2712089F9}" dt="2023-02-15T03:03:06.251" v="1806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NORBEY DANILO" userId="29f64d73-8b12-4c53-a9f3-1c223397a229" providerId="ADAL" clId="{C8DC1206-9CD7-4446-A3EE-A3A31CF70BA3}"/>
    <pc:docChg chg="undo custSel addSld delSld modSld sldOrd">
      <pc:chgData name="NORBEY DANILO" userId="29f64d73-8b12-4c53-a9f3-1c223397a229" providerId="ADAL" clId="{C8DC1206-9CD7-4446-A3EE-A3A31CF70BA3}" dt="2023-03-06T18:59:46.099" v="1278" actId="20577"/>
      <pc:docMkLst>
        <pc:docMk/>
      </pc:docMkLst>
      <pc:sldChg chg="del">
        <pc:chgData name="NORBEY DANILO" userId="29f64d73-8b12-4c53-a9f3-1c223397a229" providerId="ADAL" clId="{C8DC1206-9CD7-4446-A3EE-A3A31CF70BA3}" dt="2023-03-03T02:51:14.981" v="0" actId="47"/>
        <pc:sldMkLst>
          <pc:docMk/>
          <pc:sldMk cId="0" sldId="256"/>
        </pc:sldMkLst>
      </pc:sldChg>
      <pc:sldChg chg="del">
        <pc:chgData name="NORBEY DANILO" userId="29f64d73-8b12-4c53-a9f3-1c223397a229" providerId="ADAL" clId="{C8DC1206-9CD7-4446-A3EE-A3A31CF70BA3}" dt="2023-03-03T02:51:15.633" v="1" actId="47"/>
        <pc:sldMkLst>
          <pc:docMk/>
          <pc:sldMk cId="0" sldId="257"/>
        </pc:sldMkLst>
      </pc:sldChg>
      <pc:sldChg chg="del">
        <pc:chgData name="NORBEY DANILO" userId="29f64d73-8b12-4c53-a9f3-1c223397a229" providerId="ADAL" clId="{C8DC1206-9CD7-4446-A3EE-A3A31CF70BA3}" dt="2023-03-03T02:51:22.128" v="20" actId="47"/>
        <pc:sldMkLst>
          <pc:docMk/>
          <pc:sldMk cId="0" sldId="259"/>
        </pc:sldMkLst>
      </pc:sldChg>
      <pc:sldChg chg="modSp mod">
        <pc:chgData name="NORBEY DANILO" userId="29f64d73-8b12-4c53-a9f3-1c223397a229" providerId="ADAL" clId="{C8DC1206-9CD7-4446-A3EE-A3A31CF70BA3}" dt="2023-03-03T03:50:05.900" v="801" actId="20577"/>
        <pc:sldMkLst>
          <pc:docMk/>
          <pc:sldMk cId="0" sldId="279"/>
        </pc:sldMkLst>
        <pc:spChg chg="mod">
          <ac:chgData name="NORBEY DANILO" userId="29f64d73-8b12-4c53-a9f3-1c223397a229" providerId="ADAL" clId="{C8DC1206-9CD7-4446-A3EE-A3A31CF70BA3}" dt="2023-03-03T03:50:05.900" v="801" actId="20577"/>
          <ac:spMkLst>
            <pc:docMk/>
            <pc:sldMk cId="0" sldId="279"/>
            <ac:spMk id="497" creationId="{00000000-0000-0000-0000-000000000000}"/>
          </ac:spMkLst>
        </pc:spChg>
      </pc:sldChg>
      <pc:sldChg chg="del">
        <pc:chgData name="NORBEY DANILO" userId="29f64d73-8b12-4c53-a9f3-1c223397a229" providerId="ADAL" clId="{C8DC1206-9CD7-4446-A3EE-A3A31CF70BA3}" dt="2023-03-03T02:51:16.494" v="4" actId="47"/>
        <pc:sldMkLst>
          <pc:docMk/>
          <pc:sldMk cId="3567729611" sldId="310"/>
        </pc:sldMkLst>
      </pc:sldChg>
      <pc:sldChg chg="del">
        <pc:chgData name="NORBEY DANILO" userId="29f64d73-8b12-4c53-a9f3-1c223397a229" providerId="ADAL" clId="{C8DC1206-9CD7-4446-A3EE-A3A31CF70BA3}" dt="2023-03-03T02:51:17.717" v="8" actId="47"/>
        <pc:sldMkLst>
          <pc:docMk/>
          <pc:sldMk cId="4118244966" sldId="311"/>
        </pc:sldMkLst>
      </pc:sldChg>
      <pc:sldChg chg="del">
        <pc:chgData name="NORBEY DANILO" userId="29f64d73-8b12-4c53-a9f3-1c223397a229" providerId="ADAL" clId="{C8DC1206-9CD7-4446-A3EE-A3A31CF70BA3}" dt="2023-03-03T02:51:17.098" v="6" actId="47"/>
        <pc:sldMkLst>
          <pc:docMk/>
          <pc:sldMk cId="2012777000" sldId="312"/>
        </pc:sldMkLst>
      </pc:sldChg>
      <pc:sldChg chg="addSp delSp modSp mod ord">
        <pc:chgData name="NORBEY DANILO" userId="29f64d73-8b12-4c53-a9f3-1c223397a229" providerId="ADAL" clId="{C8DC1206-9CD7-4446-A3EE-A3A31CF70BA3}" dt="2023-03-03T03:59:09.271" v="842" actId="123"/>
        <pc:sldMkLst>
          <pc:docMk/>
          <pc:sldMk cId="2834772407" sldId="313"/>
        </pc:sldMkLst>
        <pc:spChg chg="add mod">
          <ac:chgData name="NORBEY DANILO" userId="29f64d73-8b12-4c53-a9f3-1c223397a229" providerId="ADAL" clId="{C8DC1206-9CD7-4446-A3EE-A3A31CF70BA3}" dt="2023-03-03T03:59:09.271" v="842" actId="123"/>
          <ac:spMkLst>
            <pc:docMk/>
            <pc:sldMk cId="2834772407" sldId="313"/>
            <ac:spMk id="2" creationId="{08A37D6B-3020-439C-8D2E-0B5A59FE3D92}"/>
          </ac:spMkLst>
        </pc:spChg>
        <pc:spChg chg="add mod">
          <ac:chgData name="NORBEY DANILO" userId="29f64d73-8b12-4c53-a9f3-1c223397a229" providerId="ADAL" clId="{C8DC1206-9CD7-4446-A3EE-A3A31CF70BA3}" dt="2023-03-03T03:59:05.627" v="841" actId="123"/>
          <ac:spMkLst>
            <pc:docMk/>
            <pc:sldMk cId="2834772407" sldId="313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3T03:57:26.772" v="807" actId="20577"/>
          <ac:spMkLst>
            <pc:docMk/>
            <pc:sldMk cId="2834772407" sldId="313"/>
            <ac:spMk id="214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57:32.659" v="809" actId="478"/>
          <ac:picMkLst>
            <pc:docMk/>
            <pc:sldMk cId="2834772407" sldId="313"/>
            <ac:picMk id="4" creationId="{0853F64C-BF6C-06D4-B308-DF60BF583CA9}"/>
          </ac:picMkLst>
        </pc:picChg>
      </pc:sldChg>
      <pc:sldChg chg="del">
        <pc:chgData name="NORBEY DANILO" userId="29f64d73-8b12-4c53-a9f3-1c223397a229" providerId="ADAL" clId="{C8DC1206-9CD7-4446-A3EE-A3A31CF70BA3}" dt="2023-03-03T02:51:21.807" v="19" actId="47"/>
        <pc:sldMkLst>
          <pc:docMk/>
          <pc:sldMk cId="2213320943" sldId="314"/>
        </pc:sldMkLst>
      </pc:sldChg>
      <pc:sldChg chg="del">
        <pc:chgData name="NORBEY DANILO" userId="29f64d73-8b12-4c53-a9f3-1c223397a229" providerId="ADAL" clId="{C8DC1206-9CD7-4446-A3EE-A3A31CF70BA3}" dt="2023-03-03T02:51:22.706" v="22" actId="47"/>
        <pc:sldMkLst>
          <pc:docMk/>
          <pc:sldMk cId="3021841683" sldId="315"/>
        </pc:sldMkLst>
      </pc:sldChg>
      <pc:sldChg chg="del">
        <pc:chgData name="NORBEY DANILO" userId="29f64d73-8b12-4c53-a9f3-1c223397a229" providerId="ADAL" clId="{C8DC1206-9CD7-4446-A3EE-A3A31CF70BA3}" dt="2023-03-03T02:51:15.944" v="2" actId="47"/>
        <pc:sldMkLst>
          <pc:docMk/>
          <pc:sldMk cId="2252551699" sldId="367"/>
        </pc:sldMkLst>
      </pc:sldChg>
      <pc:sldChg chg="del">
        <pc:chgData name="NORBEY DANILO" userId="29f64d73-8b12-4c53-a9f3-1c223397a229" providerId="ADAL" clId="{C8DC1206-9CD7-4446-A3EE-A3A31CF70BA3}" dt="2023-03-03T02:51:16.206" v="3" actId="47"/>
        <pc:sldMkLst>
          <pc:docMk/>
          <pc:sldMk cId="2414942149" sldId="368"/>
        </pc:sldMkLst>
      </pc:sldChg>
      <pc:sldChg chg="del">
        <pc:chgData name="NORBEY DANILO" userId="29f64d73-8b12-4c53-a9f3-1c223397a229" providerId="ADAL" clId="{C8DC1206-9CD7-4446-A3EE-A3A31CF70BA3}" dt="2023-03-03T02:51:16.820" v="5" actId="47"/>
        <pc:sldMkLst>
          <pc:docMk/>
          <pc:sldMk cId="2244255232" sldId="369"/>
        </pc:sldMkLst>
      </pc:sldChg>
      <pc:sldChg chg="del">
        <pc:chgData name="NORBEY DANILO" userId="29f64d73-8b12-4c53-a9f3-1c223397a229" providerId="ADAL" clId="{C8DC1206-9CD7-4446-A3EE-A3A31CF70BA3}" dt="2023-03-03T02:51:18.029" v="9" actId="47"/>
        <pc:sldMkLst>
          <pc:docMk/>
          <pc:sldMk cId="844426838" sldId="370"/>
        </pc:sldMkLst>
      </pc:sldChg>
      <pc:sldChg chg="del">
        <pc:chgData name="NORBEY DANILO" userId="29f64d73-8b12-4c53-a9f3-1c223397a229" providerId="ADAL" clId="{C8DC1206-9CD7-4446-A3EE-A3A31CF70BA3}" dt="2023-03-03T02:51:17.413" v="7" actId="47"/>
        <pc:sldMkLst>
          <pc:docMk/>
          <pc:sldMk cId="1640251976" sldId="371"/>
        </pc:sldMkLst>
      </pc:sldChg>
      <pc:sldChg chg="del">
        <pc:chgData name="NORBEY DANILO" userId="29f64d73-8b12-4c53-a9f3-1c223397a229" providerId="ADAL" clId="{C8DC1206-9CD7-4446-A3EE-A3A31CF70BA3}" dt="2023-03-03T02:51:18.805" v="11" actId="47"/>
        <pc:sldMkLst>
          <pc:docMk/>
          <pc:sldMk cId="1483896231" sldId="372"/>
        </pc:sldMkLst>
      </pc:sldChg>
      <pc:sldChg chg="del">
        <pc:chgData name="NORBEY DANILO" userId="29f64d73-8b12-4c53-a9f3-1c223397a229" providerId="ADAL" clId="{C8DC1206-9CD7-4446-A3EE-A3A31CF70BA3}" dt="2023-03-03T02:51:19.172" v="12" actId="47"/>
        <pc:sldMkLst>
          <pc:docMk/>
          <pc:sldMk cId="2407232986" sldId="373"/>
        </pc:sldMkLst>
      </pc:sldChg>
      <pc:sldChg chg="del">
        <pc:chgData name="NORBEY DANILO" userId="29f64d73-8b12-4c53-a9f3-1c223397a229" providerId="ADAL" clId="{C8DC1206-9CD7-4446-A3EE-A3A31CF70BA3}" dt="2023-03-03T02:51:19.609" v="13" actId="47"/>
        <pc:sldMkLst>
          <pc:docMk/>
          <pc:sldMk cId="2669140229" sldId="374"/>
        </pc:sldMkLst>
      </pc:sldChg>
      <pc:sldChg chg="del">
        <pc:chgData name="NORBEY DANILO" userId="29f64d73-8b12-4c53-a9f3-1c223397a229" providerId="ADAL" clId="{C8DC1206-9CD7-4446-A3EE-A3A31CF70BA3}" dt="2023-03-03T02:51:19.927" v="14" actId="47"/>
        <pc:sldMkLst>
          <pc:docMk/>
          <pc:sldMk cId="805343460" sldId="375"/>
        </pc:sldMkLst>
      </pc:sldChg>
      <pc:sldChg chg="del">
        <pc:chgData name="NORBEY DANILO" userId="29f64d73-8b12-4c53-a9f3-1c223397a229" providerId="ADAL" clId="{C8DC1206-9CD7-4446-A3EE-A3A31CF70BA3}" dt="2023-03-03T02:51:20.278" v="15" actId="47"/>
        <pc:sldMkLst>
          <pc:docMk/>
          <pc:sldMk cId="3646398806" sldId="376"/>
        </pc:sldMkLst>
      </pc:sldChg>
      <pc:sldChg chg="del">
        <pc:chgData name="NORBEY DANILO" userId="29f64d73-8b12-4c53-a9f3-1c223397a229" providerId="ADAL" clId="{C8DC1206-9CD7-4446-A3EE-A3A31CF70BA3}" dt="2023-03-03T02:51:20.670" v="16" actId="47"/>
        <pc:sldMkLst>
          <pc:docMk/>
          <pc:sldMk cId="4077152137" sldId="377"/>
        </pc:sldMkLst>
      </pc:sldChg>
      <pc:sldChg chg="del">
        <pc:chgData name="NORBEY DANILO" userId="29f64d73-8b12-4c53-a9f3-1c223397a229" providerId="ADAL" clId="{C8DC1206-9CD7-4446-A3EE-A3A31CF70BA3}" dt="2023-03-03T02:51:21.241" v="17" actId="47"/>
        <pc:sldMkLst>
          <pc:docMk/>
          <pc:sldMk cId="1141441756" sldId="378"/>
        </pc:sldMkLst>
      </pc:sldChg>
      <pc:sldChg chg="del">
        <pc:chgData name="NORBEY DANILO" userId="29f64d73-8b12-4c53-a9f3-1c223397a229" providerId="ADAL" clId="{C8DC1206-9CD7-4446-A3EE-A3A31CF70BA3}" dt="2023-03-03T02:51:21.503" v="18" actId="47"/>
        <pc:sldMkLst>
          <pc:docMk/>
          <pc:sldMk cId="1015212810" sldId="379"/>
        </pc:sldMkLst>
      </pc:sldChg>
      <pc:sldChg chg="del">
        <pc:chgData name="NORBEY DANILO" userId="29f64d73-8b12-4c53-a9f3-1c223397a229" providerId="ADAL" clId="{C8DC1206-9CD7-4446-A3EE-A3A31CF70BA3}" dt="2023-03-03T02:51:23.121" v="23" actId="47"/>
        <pc:sldMkLst>
          <pc:docMk/>
          <pc:sldMk cId="2253480106" sldId="380"/>
        </pc:sldMkLst>
      </pc:sldChg>
      <pc:sldChg chg="addSp delSp modSp mod">
        <pc:chgData name="NORBEY DANILO" userId="29f64d73-8b12-4c53-a9f3-1c223397a229" providerId="ADAL" clId="{C8DC1206-9CD7-4446-A3EE-A3A31CF70BA3}" dt="2023-03-03T03:44:28.201" v="773" actId="1076"/>
        <pc:sldMkLst>
          <pc:docMk/>
          <pc:sldMk cId="3966894046" sldId="381"/>
        </pc:sldMkLst>
        <pc:picChg chg="add mod">
          <ac:chgData name="NORBEY DANILO" userId="29f64d73-8b12-4c53-a9f3-1c223397a229" providerId="ADAL" clId="{C8DC1206-9CD7-4446-A3EE-A3A31CF70BA3}" dt="2023-03-03T03:44:28.201" v="773" actId="1076"/>
          <ac:picMkLst>
            <pc:docMk/>
            <pc:sldMk cId="3966894046" sldId="381"/>
            <ac:picMk id="3" creationId="{B3963BE1-8778-C664-7254-2804A0DEDF34}"/>
          </ac:picMkLst>
        </pc:picChg>
        <pc:picChg chg="del">
          <ac:chgData name="NORBEY DANILO" userId="29f64d73-8b12-4c53-a9f3-1c223397a229" providerId="ADAL" clId="{C8DC1206-9CD7-4446-A3EE-A3A31CF70BA3}" dt="2023-03-03T03:44:16.283" v="771" actId="478"/>
          <ac:picMkLst>
            <pc:docMk/>
            <pc:sldMk cId="3966894046" sldId="381"/>
            <ac:picMk id="4098" creationId="{442FD085-63DA-EE97-A045-CAB4A1AFD925}"/>
          </ac:picMkLst>
        </pc:picChg>
      </pc:sldChg>
      <pc:sldChg chg="del">
        <pc:chgData name="NORBEY DANILO" userId="29f64d73-8b12-4c53-a9f3-1c223397a229" providerId="ADAL" clId="{C8DC1206-9CD7-4446-A3EE-A3A31CF70BA3}" dt="2023-03-03T02:51:22.413" v="21" actId="47"/>
        <pc:sldMkLst>
          <pc:docMk/>
          <pc:sldMk cId="3793310610" sldId="382"/>
        </pc:sldMkLst>
      </pc:sldChg>
      <pc:sldChg chg="del">
        <pc:chgData name="NORBEY DANILO" userId="29f64d73-8b12-4c53-a9f3-1c223397a229" providerId="ADAL" clId="{C8DC1206-9CD7-4446-A3EE-A3A31CF70BA3}" dt="2023-03-03T02:51:18.460" v="10" actId="47"/>
        <pc:sldMkLst>
          <pc:docMk/>
          <pc:sldMk cId="368216936" sldId="384"/>
        </pc:sldMkLst>
      </pc:sldChg>
      <pc:sldChg chg="ord">
        <pc:chgData name="NORBEY DANILO" userId="29f64d73-8b12-4c53-a9f3-1c223397a229" providerId="ADAL" clId="{C8DC1206-9CD7-4446-A3EE-A3A31CF70BA3}" dt="2023-03-03T03:17:28.473" v="533"/>
        <pc:sldMkLst>
          <pc:docMk/>
          <pc:sldMk cId="3945072177" sldId="386"/>
        </pc:sldMkLst>
      </pc:sldChg>
      <pc:sldChg chg="addSp delSp modSp mod ord">
        <pc:chgData name="NORBEY DANILO" userId="29f64d73-8b12-4c53-a9f3-1c223397a229" providerId="ADAL" clId="{C8DC1206-9CD7-4446-A3EE-A3A31CF70BA3}" dt="2023-03-03T03:06:49.896" v="135" actId="20577"/>
        <pc:sldMkLst>
          <pc:docMk/>
          <pc:sldMk cId="1943410392" sldId="387"/>
        </pc:sldMkLst>
        <pc:spChg chg="mod">
          <ac:chgData name="NORBEY DANILO" userId="29f64d73-8b12-4c53-a9f3-1c223397a229" providerId="ADAL" clId="{C8DC1206-9CD7-4446-A3EE-A3A31CF70BA3}" dt="2023-03-03T03:06:49.896" v="135" actId="20577"/>
          <ac:spMkLst>
            <pc:docMk/>
            <pc:sldMk cId="1943410392" sldId="387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2:52:54.458" v="59" actId="20577"/>
          <ac:spMkLst>
            <pc:docMk/>
            <pc:sldMk cId="1943410392" sldId="387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05:43.890" v="110" actId="478"/>
          <ac:picMkLst>
            <pc:docMk/>
            <pc:sldMk cId="1943410392" sldId="387"/>
            <ac:picMk id="4" creationId="{EE89982B-90F8-A376-5296-151D8FF58AE0}"/>
          </ac:picMkLst>
        </pc:picChg>
        <pc:picChg chg="add mod">
          <ac:chgData name="NORBEY DANILO" userId="29f64d73-8b12-4c53-a9f3-1c223397a229" providerId="ADAL" clId="{C8DC1206-9CD7-4446-A3EE-A3A31CF70BA3}" dt="2023-03-03T03:06:11.207" v="114" actId="1076"/>
          <ac:picMkLst>
            <pc:docMk/>
            <pc:sldMk cId="1943410392" sldId="387"/>
            <ac:picMk id="5" creationId="{8F845B7E-79B6-16F5-1E0E-EAB7DF2A9F84}"/>
          </ac:picMkLst>
        </pc:picChg>
      </pc:sldChg>
      <pc:sldChg chg="addSp delSp modSp mod ord">
        <pc:chgData name="NORBEY DANILO" userId="29f64d73-8b12-4c53-a9f3-1c223397a229" providerId="ADAL" clId="{C8DC1206-9CD7-4446-A3EE-A3A31CF70BA3}" dt="2023-03-03T03:25:48.604" v="639" actId="22"/>
        <pc:sldMkLst>
          <pc:docMk/>
          <pc:sldMk cId="66050442" sldId="388"/>
        </pc:sldMkLst>
        <pc:spChg chg="del">
          <ac:chgData name="NORBEY DANILO" userId="29f64d73-8b12-4c53-a9f3-1c223397a229" providerId="ADAL" clId="{C8DC1206-9CD7-4446-A3EE-A3A31CF70BA3}" dt="2023-03-03T03:25:04.064" v="625" actId="478"/>
          <ac:spMkLst>
            <pc:docMk/>
            <pc:sldMk cId="66050442" sldId="388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5:39.430" v="638" actId="20577"/>
          <ac:spMkLst>
            <pc:docMk/>
            <pc:sldMk cId="66050442" sldId="388"/>
            <ac:spMk id="235" creationId="{00000000-0000-0000-0000-000000000000}"/>
          </ac:spMkLst>
        </pc:spChg>
        <pc:picChg chg="add">
          <ac:chgData name="NORBEY DANILO" userId="29f64d73-8b12-4c53-a9f3-1c223397a229" providerId="ADAL" clId="{C8DC1206-9CD7-4446-A3EE-A3A31CF70BA3}" dt="2023-03-03T03:25:48.604" v="639" actId="22"/>
          <ac:picMkLst>
            <pc:docMk/>
            <pc:sldMk cId="66050442" sldId="388"/>
            <ac:picMk id="4" creationId="{FDDD00D6-EE82-A06A-4B03-FA5EA185AD5A}"/>
          </ac:picMkLst>
        </pc:picChg>
      </pc:sldChg>
      <pc:sldChg chg="addSp modSp mod">
        <pc:chgData name="NORBEY DANILO" userId="29f64d73-8b12-4c53-a9f3-1c223397a229" providerId="ADAL" clId="{C8DC1206-9CD7-4446-A3EE-A3A31CF70BA3}" dt="2023-03-03T03:21:51.990" v="594" actId="1076"/>
        <pc:sldMkLst>
          <pc:docMk/>
          <pc:sldMk cId="3918203194" sldId="389"/>
        </pc:sldMkLst>
        <pc:spChg chg="mod">
          <ac:chgData name="NORBEY DANILO" userId="29f64d73-8b12-4c53-a9f3-1c223397a229" providerId="ADAL" clId="{C8DC1206-9CD7-4446-A3EE-A3A31CF70BA3}" dt="2023-03-03T03:21:50.294" v="593" actId="1076"/>
          <ac:spMkLst>
            <pc:docMk/>
            <pc:sldMk cId="3918203194" sldId="389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0:40.570" v="571" actId="20577"/>
          <ac:spMkLst>
            <pc:docMk/>
            <pc:sldMk cId="3918203194" sldId="389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21:51.990" v="594" actId="1076"/>
          <ac:picMkLst>
            <pc:docMk/>
            <pc:sldMk cId="3918203194" sldId="389"/>
            <ac:picMk id="4" creationId="{CB406086-EE93-F30E-603D-A38A7752326C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27:41.602" v="680" actId="1076"/>
        <pc:sldMkLst>
          <pc:docMk/>
          <pc:sldMk cId="1028980673" sldId="390"/>
        </pc:sldMkLst>
        <pc:spChg chg="del">
          <ac:chgData name="NORBEY DANILO" userId="29f64d73-8b12-4c53-a9f3-1c223397a229" providerId="ADAL" clId="{C8DC1206-9CD7-4446-A3EE-A3A31CF70BA3}" dt="2023-03-03T03:27:01.848" v="669" actId="478"/>
          <ac:spMkLst>
            <pc:docMk/>
            <pc:sldMk cId="1028980673" sldId="390"/>
            <ac:spMk id="2" creationId="{D90DF9B6-6AF1-6C25-8FAC-8DFEC35762EA}"/>
          </ac:spMkLst>
        </pc:spChg>
        <pc:spChg chg="del">
          <ac:chgData name="NORBEY DANILO" userId="29f64d73-8b12-4c53-a9f3-1c223397a229" providerId="ADAL" clId="{C8DC1206-9CD7-4446-A3EE-A3A31CF70BA3}" dt="2023-03-03T03:27:03.273" v="670" actId="478"/>
          <ac:spMkLst>
            <pc:docMk/>
            <pc:sldMk cId="1028980673" sldId="390"/>
            <ac:spMk id="5" creationId="{06E31F08-F051-615B-C179-DDD4DA4D0F6F}"/>
          </ac:spMkLst>
        </pc:spChg>
        <pc:spChg chg="mod">
          <ac:chgData name="NORBEY DANILO" userId="29f64d73-8b12-4c53-a9f3-1c223397a229" providerId="ADAL" clId="{C8DC1206-9CD7-4446-A3EE-A3A31CF70BA3}" dt="2023-03-03T03:26:46.151" v="668" actId="20577"/>
          <ac:spMkLst>
            <pc:docMk/>
            <pc:sldMk cId="1028980673" sldId="390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27:09.218" v="673" actId="1076"/>
          <ac:picMkLst>
            <pc:docMk/>
            <pc:sldMk cId="1028980673" sldId="390"/>
            <ac:picMk id="4" creationId="{8D726964-F812-58E8-9BA4-BF7AFAA6457D}"/>
          </ac:picMkLst>
        </pc:picChg>
        <pc:picChg chg="add mod">
          <ac:chgData name="NORBEY DANILO" userId="29f64d73-8b12-4c53-a9f3-1c223397a229" providerId="ADAL" clId="{C8DC1206-9CD7-4446-A3EE-A3A31CF70BA3}" dt="2023-03-03T03:27:25.257" v="675" actId="1076"/>
          <ac:picMkLst>
            <pc:docMk/>
            <pc:sldMk cId="1028980673" sldId="390"/>
            <ac:picMk id="7" creationId="{D4F75C27-0D90-96D7-507D-5C67B30D1F35}"/>
          </ac:picMkLst>
        </pc:picChg>
        <pc:picChg chg="add mod">
          <ac:chgData name="NORBEY DANILO" userId="29f64d73-8b12-4c53-a9f3-1c223397a229" providerId="ADAL" clId="{C8DC1206-9CD7-4446-A3EE-A3A31CF70BA3}" dt="2023-03-03T03:27:41.602" v="680" actId="1076"/>
          <ac:picMkLst>
            <pc:docMk/>
            <pc:sldMk cId="1028980673" sldId="390"/>
            <ac:picMk id="9" creationId="{428BB5A7-51B1-20DC-1DB1-22304B606C52}"/>
          </ac:picMkLst>
        </pc:picChg>
      </pc:sldChg>
      <pc:sldChg chg="delSp modSp mod">
        <pc:chgData name="NORBEY DANILO" userId="29f64d73-8b12-4c53-a9f3-1c223397a229" providerId="ADAL" clId="{C8DC1206-9CD7-4446-A3EE-A3A31CF70BA3}" dt="2023-03-03T03:36:46.155" v="723" actId="20577"/>
        <pc:sldMkLst>
          <pc:docMk/>
          <pc:sldMk cId="703612668" sldId="391"/>
        </pc:sldMkLst>
        <pc:spChg chg="mod">
          <ac:chgData name="NORBEY DANILO" userId="29f64d73-8b12-4c53-a9f3-1c223397a229" providerId="ADAL" clId="{C8DC1206-9CD7-4446-A3EE-A3A31CF70BA3}" dt="2023-03-03T03:36:46.155" v="723" actId="20577"/>
          <ac:spMkLst>
            <pc:docMk/>
            <pc:sldMk cId="703612668" sldId="391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27:52.244" v="699" actId="20577"/>
          <ac:spMkLst>
            <pc:docMk/>
            <pc:sldMk cId="703612668" sldId="391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28:18.155" v="700" actId="478"/>
          <ac:picMkLst>
            <pc:docMk/>
            <pc:sldMk cId="703612668" sldId="391"/>
            <ac:picMk id="4" creationId="{2A7AD30A-6EFC-FE0A-F3E2-095980820EAA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38:53.054" v="759" actId="1076"/>
        <pc:sldMkLst>
          <pc:docMk/>
          <pc:sldMk cId="3593356433" sldId="392"/>
        </pc:sldMkLst>
        <pc:spChg chg="mod">
          <ac:chgData name="NORBEY DANILO" userId="29f64d73-8b12-4c53-a9f3-1c223397a229" providerId="ADAL" clId="{C8DC1206-9CD7-4446-A3EE-A3A31CF70BA3}" dt="2023-03-03T03:37:40.826" v="744" actId="20577"/>
          <ac:spMkLst>
            <pc:docMk/>
            <pc:sldMk cId="3593356433" sldId="392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38:47.094" v="756" actId="1076"/>
          <ac:picMkLst>
            <pc:docMk/>
            <pc:sldMk cId="3593356433" sldId="392"/>
            <ac:picMk id="3" creationId="{735CC04E-4FA1-28B6-97E2-EB95F78DBBDE}"/>
          </ac:picMkLst>
        </pc:picChg>
        <pc:picChg chg="del">
          <ac:chgData name="NORBEY DANILO" userId="29f64d73-8b12-4c53-a9f3-1c223397a229" providerId="ADAL" clId="{C8DC1206-9CD7-4446-A3EE-A3A31CF70BA3}" dt="2023-03-03T03:37:42.609" v="745" actId="478"/>
          <ac:picMkLst>
            <pc:docMk/>
            <pc:sldMk cId="3593356433" sldId="392"/>
            <ac:picMk id="5" creationId="{61A09883-0D35-7B51-C6C6-EA85C7F32212}"/>
          </ac:picMkLst>
        </pc:picChg>
        <pc:picChg chg="add mod">
          <ac:chgData name="NORBEY DANILO" userId="29f64d73-8b12-4c53-a9f3-1c223397a229" providerId="ADAL" clId="{C8DC1206-9CD7-4446-A3EE-A3A31CF70BA3}" dt="2023-03-03T03:38:53.054" v="759" actId="1076"/>
          <ac:picMkLst>
            <pc:docMk/>
            <pc:sldMk cId="3593356433" sldId="392"/>
            <ac:picMk id="6" creationId="{AD1F6828-B63C-7CAB-2A15-637CDD7278EC}"/>
          </ac:picMkLst>
        </pc:picChg>
      </pc:sldChg>
      <pc:sldChg chg="addSp delSp modSp mod">
        <pc:chgData name="NORBEY DANILO" userId="29f64d73-8b12-4c53-a9f3-1c223397a229" providerId="ADAL" clId="{C8DC1206-9CD7-4446-A3EE-A3A31CF70BA3}" dt="2023-03-03T03:47:58.333" v="780" actId="1076"/>
        <pc:sldMkLst>
          <pc:docMk/>
          <pc:sldMk cId="1370982778" sldId="393"/>
        </pc:sldMkLst>
        <pc:picChg chg="add mod">
          <ac:chgData name="NORBEY DANILO" userId="29f64d73-8b12-4c53-a9f3-1c223397a229" providerId="ADAL" clId="{C8DC1206-9CD7-4446-A3EE-A3A31CF70BA3}" dt="2023-03-03T03:47:27.661" v="777" actId="1076"/>
          <ac:picMkLst>
            <pc:docMk/>
            <pc:sldMk cId="1370982778" sldId="393"/>
            <ac:picMk id="3" creationId="{A9F4C7AC-BB1B-7CE2-DE2C-3B9DC694DF4C}"/>
          </ac:picMkLst>
        </pc:picChg>
        <pc:picChg chg="add mod">
          <ac:chgData name="NORBEY DANILO" userId="29f64d73-8b12-4c53-a9f3-1c223397a229" providerId="ADAL" clId="{C8DC1206-9CD7-4446-A3EE-A3A31CF70BA3}" dt="2023-03-03T03:47:58.333" v="780" actId="1076"/>
          <ac:picMkLst>
            <pc:docMk/>
            <pc:sldMk cId="1370982778" sldId="393"/>
            <ac:picMk id="5" creationId="{46C4FE3F-3E13-FCA7-91EE-718ACDF05831}"/>
          </ac:picMkLst>
        </pc:picChg>
        <pc:picChg chg="del">
          <ac:chgData name="NORBEY DANILO" userId="29f64d73-8b12-4c53-a9f3-1c223397a229" providerId="ADAL" clId="{C8DC1206-9CD7-4446-A3EE-A3A31CF70BA3}" dt="2023-03-03T03:44:31.079" v="774" actId="478"/>
          <ac:picMkLst>
            <pc:docMk/>
            <pc:sldMk cId="1370982778" sldId="393"/>
            <ac:picMk id="12290" creationId="{67E4F184-2305-865B-056B-8AB53C4C110E}"/>
          </ac:picMkLst>
        </pc:picChg>
        <pc:picChg chg="del">
          <ac:chgData name="NORBEY DANILO" userId="29f64d73-8b12-4c53-a9f3-1c223397a229" providerId="ADAL" clId="{C8DC1206-9CD7-4446-A3EE-A3A31CF70BA3}" dt="2023-03-03T03:44:32.047" v="775" actId="478"/>
          <ac:picMkLst>
            <pc:docMk/>
            <pc:sldMk cId="1370982778" sldId="393"/>
            <ac:picMk id="12292" creationId="{89A85A1B-B79B-CAC7-DC11-E687327CC5A9}"/>
          </ac:picMkLst>
        </pc:picChg>
      </pc:sldChg>
      <pc:sldChg chg="del">
        <pc:chgData name="NORBEY DANILO" userId="29f64d73-8b12-4c53-a9f3-1c223397a229" providerId="ADAL" clId="{C8DC1206-9CD7-4446-A3EE-A3A31CF70BA3}" dt="2023-03-03T04:01:32.469" v="870" actId="47"/>
        <pc:sldMkLst>
          <pc:docMk/>
          <pc:sldMk cId="2213399795" sldId="395"/>
        </pc:sldMkLst>
      </pc:sldChg>
      <pc:sldChg chg="del">
        <pc:chgData name="NORBEY DANILO" userId="29f64d73-8b12-4c53-a9f3-1c223397a229" providerId="ADAL" clId="{C8DC1206-9CD7-4446-A3EE-A3A31CF70BA3}" dt="2023-03-03T03:49:52.023" v="781" actId="47"/>
        <pc:sldMkLst>
          <pc:docMk/>
          <pc:sldMk cId="836032618" sldId="396"/>
        </pc:sldMkLst>
      </pc:sldChg>
      <pc:sldChg chg="del">
        <pc:chgData name="NORBEY DANILO" userId="29f64d73-8b12-4c53-a9f3-1c223397a229" providerId="ADAL" clId="{C8DC1206-9CD7-4446-A3EE-A3A31CF70BA3}" dt="2023-03-03T03:49:52.673" v="782" actId="47"/>
        <pc:sldMkLst>
          <pc:docMk/>
          <pc:sldMk cId="814821578" sldId="397"/>
        </pc:sldMkLst>
      </pc:sldChg>
      <pc:sldChg chg="delSp del mod">
        <pc:chgData name="NORBEY DANILO" userId="29f64d73-8b12-4c53-a9f3-1c223397a229" providerId="ADAL" clId="{C8DC1206-9CD7-4446-A3EE-A3A31CF70BA3}" dt="2023-03-03T04:01:29.226" v="868" actId="47"/>
        <pc:sldMkLst>
          <pc:docMk/>
          <pc:sldMk cId="3342734739" sldId="398"/>
        </pc:sldMkLst>
        <pc:spChg chg="del">
          <ac:chgData name="NORBEY DANILO" userId="29f64d73-8b12-4c53-a9f3-1c223397a229" providerId="ADAL" clId="{C8DC1206-9CD7-4446-A3EE-A3A31CF70BA3}" dt="2023-03-03T03:57:30.801" v="808" actId="21"/>
          <ac:spMkLst>
            <pc:docMk/>
            <pc:sldMk cId="3342734739" sldId="398"/>
            <ac:spMk id="3" creationId="{A4C61BF2-4179-6B98-5D1F-74DBF27DEEA0}"/>
          </ac:spMkLst>
        </pc:spChg>
      </pc:sldChg>
      <pc:sldChg chg="del">
        <pc:chgData name="NORBEY DANILO" userId="29f64d73-8b12-4c53-a9f3-1c223397a229" providerId="ADAL" clId="{C8DC1206-9CD7-4446-A3EE-A3A31CF70BA3}" dt="2023-03-03T03:49:53.188" v="783" actId="47"/>
        <pc:sldMkLst>
          <pc:docMk/>
          <pc:sldMk cId="129060282" sldId="399"/>
        </pc:sldMkLst>
      </pc:sldChg>
      <pc:sldChg chg="del">
        <pc:chgData name="NORBEY DANILO" userId="29f64d73-8b12-4c53-a9f3-1c223397a229" providerId="ADAL" clId="{C8DC1206-9CD7-4446-A3EE-A3A31CF70BA3}" dt="2023-03-03T04:01:31.592" v="869" actId="47"/>
        <pc:sldMkLst>
          <pc:docMk/>
          <pc:sldMk cId="159682814" sldId="400"/>
        </pc:sldMkLst>
      </pc:sldChg>
      <pc:sldChg chg="addSp delSp modSp add mod">
        <pc:chgData name="NORBEY DANILO" userId="29f64d73-8b12-4c53-a9f3-1c223397a229" providerId="ADAL" clId="{C8DC1206-9CD7-4446-A3EE-A3A31CF70BA3}" dt="2023-03-03T03:07:19.682" v="140" actId="1076"/>
        <pc:sldMkLst>
          <pc:docMk/>
          <pc:sldMk cId="1752318971" sldId="401"/>
        </pc:sldMkLst>
        <pc:spChg chg="del">
          <ac:chgData name="NORBEY DANILO" userId="29f64d73-8b12-4c53-a9f3-1c223397a229" providerId="ADAL" clId="{C8DC1206-9CD7-4446-A3EE-A3A31CF70BA3}" dt="2023-03-03T03:07:02.389" v="137" actId="478"/>
          <ac:spMkLst>
            <pc:docMk/>
            <pc:sldMk cId="1752318971" sldId="401"/>
            <ac:spMk id="2" creationId="{D90DF9B6-6AF1-6C25-8FAC-8DFEC35762EA}"/>
          </ac:spMkLst>
        </pc:spChg>
        <pc:picChg chg="add mod">
          <ac:chgData name="NORBEY DANILO" userId="29f64d73-8b12-4c53-a9f3-1c223397a229" providerId="ADAL" clId="{C8DC1206-9CD7-4446-A3EE-A3A31CF70BA3}" dt="2023-03-03T03:07:19.682" v="140" actId="1076"/>
          <ac:picMkLst>
            <pc:docMk/>
            <pc:sldMk cId="1752318971" sldId="401"/>
            <ac:picMk id="4" creationId="{20FFEF7F-6FB6-53AC-B555-461912ACB49B}"/>
          </ac:picMkLst>
        </pc:picChg>
        <pc:picChg chg="del">
          <ac:chgData name="NORBEY DANILO" userId="29f64d73-8b12-4c53-a9f3-1c223397a229" providerId="ADAL" clId="{C8DC1206-9CD7-4446-A3EE-A3A31CF70BA3}" dt="2023-03-03T03:07:03.032" v="138" actId="478"/>
          <ac:picMkLst>
            <pc:docMk/>
            <pc:sldMk cId="1752318971" sldId="401"/>
            <ac:picMk id="5" creationId="{8F845B7E-79B6-16F5-1E0E-EAB7DF2A9F84}"/>
          </ac:picMkLst>
        </pc:picChg>
      </pc:sldChg>
      <pc:sldChg chg="modSp add mod ord">
        <pc:chgData name="NORBEY DANILO" userId="29f64d73-8b12-4c53-a9f3-1c223397a229" providerId="ADAL" clId="{C8DC1206-9CD7-4446-A3EE-A3A31CF70BA3}" dt="2023-03-03T03:10:07.464" v="316" actId="20577"/>
        <pc:sldMkLst>
          <pc:docMk/>
          <pc:sldMk cId="1947514048" sldId="402"/>
        </pc:sldMkLst>
        <pc:spChg chg="mod">
          <ac:chgData name="NORBEY DANILO" userId="29f64d73-8b12-4c53-a9f3-1c223397a229" providerId="ADAL" clId="{C8DC1206-9CD7-4446-A3EE-A3A31CF70BA3}" dt="2023-03-03T03:10:07.464" v="316" actId="20577"/>
          <ac:spMkLst>
            <pc:docMk/>
            <pc:sldMk cId="1947514048" sldId="402"/>
            <ac:spMk id="2" creationId="{D90DF9B6-6AF1-6C25-8FAC-8DFEC35762EA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3T03:12:21.671" v="365" actId="1076"/>
        <pc:sldMkLst>
          <pc:docMk/>
          <pc:sldMk cId="1727776285" sldId="403"/>
        </pc:sldMkLst>
        <pc:spChg chg="mod">
          <ac:chgData name="NORBEY DANILO" userId="29f64d73-8b12-4c53-a9f3-1c223397a229" providerId="ADAL" clId="{C8DC1206-9CD7-4446-A3EE-A3A31CF70BA3}" dt="2023-03-03T03:10:46.297" v="352" actId="20577"/>
          <ac:spMkLst>
            <pc:docMk/>
            <pc:sldMk cId="1727776285" sldId="403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0:22.281" v="334" actId="20577"/>
          <ac:spMkLst>
            <pc:docMk/>
            <pc:sldMk cId="1727776285" sldId="403"/>
            <ac:spMk id="235" creationId="{00000000-0000-0000-0000-000000000000}"/>
          </ac:spMkLst>
        </pc:spChg>
        <pc:picChg chg="add mod">
          <ac:chgData name="NORBEY DANILO" userId="29f64d73-8b12-4c53-a9f3-1c223397a229" providerId="ADAL" clId="{C8DC1206-9CD7-4446-A3EE-A3A31CF70BA3}" dt="2023-03-03T03:12:16.255" v="363" actId="1076"/>
          <ac:picMkLst>
            <pc:docMk/>
            <pc:sldMk cId="1727776285" sldId="403"/>
            <ac:picMk id="4" creationId="{B5BB4D53-F100-7A9E-C699-A5ABAF81C907}"/>
          </ac:picMkLst>
        </pc:picChg>
        <pc:picChg chg="del">
          <ac:chgData name="NORBEY DANILO" userId="29f64d73-8b12-4c53-a9f3-1c223397a229" providerId="ADAL" clId="{C8DC1206-9CD7-4446-A3EE-A3A31CF70BA3}" dt="2023-03-03T03:10:53.669" v="353" actId="478"/>
          <ac:picMkLst>
            <pc:docMk/>
            <pc:sldMk cId="1727776285" sldId="403"/>
            <ac:picMk id="5" creationId="{8F845B7E-79B6-16F5-1E0E-EAB7DF2A9F84}"/>
          </ac:picMkLst>
        </pc:picChg>
        <pc:picChg chg="add mod">
          <ac:chgData name="NORBEY DANILO" userId="29f64d73-8b12-4c53-a9f3-1c223397a229" providerId="ADAL" clId="{C8DC1206-9CD7-4446-A3EE-A3A31CF70BA3}" dt="2023-03-03T03:12:21.671" v="365" actId="1076"/>
          <ac:picMkLst>
            <pc:docMk/>
            <pc:sldMk cId="1727776285" sldId="403"/>
            <ac:picMk id="7" creationId="{27FBFE3C-4575-971D-AFB3-AB78B37B6470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4:14.487" v="409" actId="1076"/>
        <pc:sldMkLst>
          <pc:docMk/>
          <pc:sldMk cId="1111288037" sldId="404"/>
        </pc:sldMkLst>
        <pc:spChg chg="mod">
          <ac:chgData name="NORBEY DANILO" userId="29f64d73-8b12-4c53-a9f3-1c223397a229" providerId="ADAL" clId="{C8DC1206-9CD7-4446-A3EE-A3A31CF70BA3}" dt="2023-03-03T03:13:29.723" v="402" actId="20577"/>
          <ac:spMkLst>
            <pc:docMk/>
            <pc:sldMk cId="1111288037" sldId="404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2:46.526" v="376" actId="20577"/>
          <ac:spMkLst>
            <pc:docMk/>
            <pc:sldMk cId="1111288037" sldId="404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12:48.264" v="377" actId="478"/>
          <ac:picMkLst>
            <pc:docMk/>
            <pc:sldMk cId="1111288037" sldId="404"/>
            <ac:picMk id="4" creationId="{B5BB4D53-F100-7A9E-C699-A5ABAF81C907}"/>
          </ac:picMkLst>
        </pc:picChg>
        <pc:picChg chg="add mod">
          <ac:chgData name="NORBEY DANILO" userId="29f64d73-8b12-4c53-a9f3-1c223397a229" providerId="ADAL" clId="{C8DC1206-9CD7-4446-A3EE-A3A31CF70BA3}" dt="2023-03-03T03:13:46.739" v="405" actId="1076"/>
          <ac:picMkLst>
            <pc:docMk/>
            <pc:sldMk cId="1111288037" sldId="404"/>
            <ac:picMk id="5" creationId="{13D752E8-34CD-0F7B-EB17-B716B64BF5C9}"/>
          </ac:picMkLst>
        </pc:picChg>
        <pc:picChg chg="del">
          <ac:chgData name="NORBEY DANILO" userId="29f64d73-8b12-4c53-a9f3-1c223397a229" providerId="ADAL" clId="{C8DC1206-9CD7-4446-A3EE-A3A31CF70BA3}" dt="2023-03-03T03:12:48.932" v="378" actId="478"/>
          <ac:picMkLst>
            <pc:docMk/>
            <pc:sldMk cId="1111288037" sldId="404"/>
            <ac:picMk id="7" creationId="{27FBFE3C-4575-971D-AFB3-AB78B37B6470}"/>
          </ac:picMkLst>
        </pc:picChg>
        <pc:picChg chg="add mod">
          <ac:chgData name="NORBEY DANILO" userId="29f64d73-8b12-4c53-a9f3-1c223397a229" providerId="ADAL" clId="{C8DC1206-9CD7-4446-A3EE-A3A31CF70BA3}" dt="2023-03-03T03:14:14.487" v="409" actId="1076"/>
          <ac:picMkLst>
            <pc:docMk/>
            <pc:sldMk cId="1111288037" sldId="404"/>
            <ac:picMk id="8" creationId="{0CFE5913-1C75-1D1C-42AB-5A4783E5234A}"/>
          </ac:picMkLst>
        </pc:picChg>
      </pc:sldChg>
      <pc:sldChg chg="delSp modSp add mod ord">
        <pc:chgData name="NORBEY DANILO" userId="29f64d73-8b12-4c53-a9f3-1c223397a229" providerId="ADAL" clId="{C8DC1206-9CD7-4446-A3EE-A3A31CF70BA3}" dt="2023-03-03T03:17:03.734" v="531" actId="20577"/>
        <pc:sldMkLst>
          <pc:docMk/>
          <pc:sldMk cId="978970326" sldId="405"/>
        </pc:sldMkLst>
        <pc:spChg chg="mod">
          <ac:chgData name="NORBEY DANILO" userId="29f64d73-8b12-4c53-a9f3-1c223397a229" providerId="ADAL" clId="{C8DC1206-9CD7-4446-A3EE-A3A31CF70BA3}" dt="2023-03-03T03:17:03.734" v="531" actId="20577"/>
          <ac:spMkLst>
            <pc:docMk/>
            <pc:sldMk cId="978970326" sldId="405"/>
            <ac:spMk id="2" creationId="{D90DF9B6-6AF1-6C25-8FAC-8DFEC35762EA}"/>
          </ac:spMkLst>
        </pc:spChg>
        <pc:spChg chg="mod">
          <ac:chgData name="NORBEY DANILO" userId="29f64d73-8b12-4c53-a9f3-1c223397a229" providerId="ADAL" clId="{C8DC1206-9CD7-4446-A3EE-A3A31CF70BA3}" dt="2023-03-03T03:14:40.949" v="436" actId="20577"/>
          <ac:spMkLst>
            <pc:docMk/>
            <pc:sldMk cId="978970326" sldId="405"/>
            <ac:spMk id="235" creationId="{00000000-0000-0000-0000-000000000000}"/>
          </ac:spMkLst>
        </pc:spChg>
        <pc:picChg chg="del">
          <ac:chgData name="NORBEY DANILO" userId="29f64d73-8b12-4c53-a9f3-1c223397a229" providerId="ADAL" clId="{C8DC1206-9CD7-4446-A3EE-A3A31CF70BA3}" dt="2023-03-03T03:15:06.903" v="437" actId="478"/>
          <ac:picMkLst>
            <pc:docMk/>
            <pc:sldMk cId="978970326" sldId="405"/>
            <ac:picMk id="5" creationId="{8F845B7E-79B6-16F5-1E0E-EAB7DF2A9F84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0:06.791" v="548" actId="1076"/>
        <pc:sldMkLst>
          <pc:docMk/>
          <pc:sldMk cId="1311780159" sldId="406"/>
        </pc:sldMkLst>
        <pc:picChg chg="add mod">
          <ac:chgData name="NORBEY DANILO" userId="29f64d73-8b12-4c53-a9f3-1c223397a229" providerId="ADAL" clId="{C8DC1206-9CD7-4446-A3EE-A3A31CF70BA3}" dt="2023-03-03T03:20:06.791" v="548" actId="1076"/>
          <ac:picMkLst>
            <pc:docMk/>
            <pc:sldMk cId="1311780159" sldId="406"/>
            <ac:picMk id="3" creationId="{079732DD-F8D1-21B5-E337-ABC0484C1A75}"/>
          </ac:picMkLst>
        </pc:picChg>
        <pc:picChg chg="del">
          <ac:chgData name="NORBEY DANILO" userId="29f64d73-8b12-4c53-a9f3-1c223397a229" providerId="ADAL" clId="{C8DC1206-9CD7-4446-A3EE-A3A31CF70BA3}" dt="2023-03-03T03:18:44.590" v="535" actId="478"/>
          <ac:picMkLst>
            <pc:docMk/>
            <pc:sldMk cId="1311780159" sldId="406"/>
            <ac:picMk id="9218" creationId="{AD78485B-2425-622B-CC2B-BEDE16361B84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9:12.411" v="540" actId="1076"/>
        <pc:sldMkLst>
          <pc:docMk/>
          <pc:sldMk cId="3984665953" sldId="407"/>
        </pc:sldMkLst>
        <pc:picChg chg="add mod">
          <ac:chgData name="NORBEY DANILO" userId="29f64d73-8b12-4c53-a9f3-1c223397a229" providerId="ADAL" clId="{C8DC1206-9CD7-4446-A3EE-A3A31CF70BA3}" dt="2023-03-03T03:19:12.411" v="540" actId="1076"/>
          <ac:picMkLst>
            <pc:docMk/>
            <pc:sldMk cId="3984665953" sldId="407"/>
            <ac:picMk id="3" creationId="{47352866-0469-B3B8-487F-009F7ADB7160}"/>
          </ac:picMkLst>
        </pc:picChg>
        <pc:picChg chg="del">
          <ac:chgData name="NORBEY DANILO" userId="29f64d73-8b12-4c53-a9f3-1c223397a229" providerId="ADAL" clId="{C8DC1206-9CD7-4446-A3EE-A3A31CF70BA3}" dt="2023-03-03T03:18:59.009" v="537" actId="478"/>
          <ac:picMkLst>
            <pc:docMk/>
            <pc:sldMk cId="3984665953" sldId="407"/>
            <ac:picMk id="10242" creationId="{84215C94-8619-6F13-A0A9-9912989F1B5E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19:46.043" v="545" actId="1076"/>
        <pc:sldMkLst>
          <pc:docMk/>
          <pc:sldMk cId="4041968668" sldId="408"/>
        </pc:sldMkLst>
        <pc:picChg chg="add mod">
          <ac:chgData name="NORBEY DANILO" userId="29f64d73-8b12-4c53-a9f3-1c223397a229" providerId="ADAL" clId="{C8DC1206-9CD7-4446-A3EE-A3A31CF70BA3}" dt="2023-03-03T03:19:46.043" v="545" actId="1076"/>
          <ac:picMkLst>
            <pc:docMk/>
            <pc:sldMk cId="4041968668" sldId="408"/>
            <ac:picMk id="3" creationId="{67694751-2084-12F3-ED82-380C5456C8AD}"/>
          </ac:picMkLst>
        </pc:picChg>
        <pc:picChg chg="del">
          <ac:chgData name="NORBEY DANILO" userId="29f64d73-8b12-4c53-a9f3-1c223397a229" providerId="ADAL" clId="{C8DC1206-9CD7-4446-A3EE-A3A31CF70BA3}" dt="2023-03-03T03:19:33.416" v="542" actId="478"/>
          <ac:picMkLst>
            <pc:docMk/>
            <pc:sldMk cId="4041968668" sldId="408"/>
            <ac:picMk id="8194" creationId="{232E11A9-B3EB-3262-9C16-1B579AD8F1B1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4:14.326" v="602" actId="1076"/>
        <pc:sldMkLst>
          <pc:docMk/>
          <pc:sldMk cId="1810501814" sldId="409"/>
        </pc:sldMkLst>
        <pc:picChg chg="del">
          <ac:chgData name="NORBEY DANILO" userId="29f64d73-8b12-4c53-a9f3-1c223397a229" providerId="ADAL" clId="{C8DC1206-9CD7-4446-A3EE-A3A31CF70BA3}" dt="2023-03-03T03:21:57.035" v="596" actId="478"/>
          <ac:picMkLst>
            <pc:docMk/>
            <pc:sldMk cId="1810501814" sldId="409"/>
            <ac:picMk id="4" creationId="{CB406086-EE93-F30E-603D-A38A7752326C}"/>
          </ac:picMkLst>
        </pc:picChg>
        <pc:picChg chg="add mod">
          <ac:chgData name="NORBEY DANILO" userId="29f64d73-8b12-4c53-a9f3-1c223397a229" providerId="ADAL" clId="{C8DC1206-9CD7-4446-A3EE-A3A31CF70BA3}" dt="2023-03-03T03:21:59.919" v="598" actId="1076"/>
          <ac:picMkLst>
            <pc:docMk/>
            <pc:sldMk cId="1810501814" sldId="409"/>
            <ac:picMk id="5" creationId="{99423B5E-FCB2-72C5-1B52-A034224E0EDA}"/>
          </ac:picMkLst>
        </pc:picChg>
        <pc:picChg chg="add mod">
          <ac:chgData name="NORBEY DANILO" userId="29f64d73-8b12-4c53-a9f3-1c223397a229" providerId="ADAL" clId="{C8DC1206-9CD7-4446-A3EE-A3A31CF70BA3}" dt="2023-03-03T03:24:14.326" v="602" actId="1076"/>
          <ac:picMkLst>
            <pc:docMk/>
            <pc:sldMk cId="1810501814" sldId="409"/>
            <ac:picMk id="7" creationId="{1B76844C-BA23-CAEB-D72C-66EA5CD61ED7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26:19.102" v="644" actId="1076"/>
        <pc:sldMkLst>
          <pc:docMk/>
          <pc:sldMk cId="1332010296" sldId="410"/>
        </pc:sldMkLst>
        <pc:picChg chg="add mod">
          <ac:chgData name="NORBEY DANILO" userId="29f64d73-8b12-4c53-a9f3-1c223397a229" providerId="ADAL" clId="{C8DC1206-9CD7-4446-A3EE-A3A31CF70BA3}" dt="2023-03-03T03:26:19.102" v="644" actId="1076"/>
          <ac:picMkLst>
            <pc:docMk/>
            <pc:sldMk cId="1332010296" sldId="410"/>
            <ac:picMk id="3" creationId="{12D05671-67CC-D459-28E0-899AFAB185E9}"/>
          </ac:picMkLst>
        </pc:picChg>
        <pc:picChg chg="del">
          <ac:chgData name="NORBEY DANILO" userId="29f64d73-8b12-4c53-a9f3-1c223397a229" providerId="ADAL" clId="{C8DC1206-9CD7-4446-A3EE-A3A31CF70BA3}" dt="2023-03-03T03:26:05.446" v="641" actId="478"/>
          <ac:picMkLst>
            <pc:docMk/>
            <pc:sldMk cId="1332010296" sldId="410"/>
            <ac:picMk id="4" creationId="{FDDD00D6-EE82-A06A-4B03-FA5EA185AD5A}"/>
          </ac:picMkLst>
        </pc:picChg>
      </pc:sldChg>
      <pc:sldChg chg="addSp delSp modSp add mod">
        <pc:chgData name="NORBEY DANILO" userId="29f64d73-8b12-4c53-a9f3-1c223397a229" providerId="ADAL" clId="{C8DC1206-9CD7-4446-A3EE-A3A31CF70BA3}" dt="2023-03-03T03:42:55.061" v="770" actId="1076"/>
        <pc:sldMkLst>
          <pc:docMk/>
          <pc:sldMk cId="191240764" sldId="411"/>
        </pc:sldMkLst>
        <pc:picChg chg="del">
          <ac:chgData name="NORBEY DANILO" userId="29f64d73-8b12-4c53-a9f3-1c223397a229" providerId="ADAL" clId="{C8DC1206-9CD7-4446-A3EE-A3A31CF70BA3}" dt="2023-03-03T03:39:21.223" v="761" actId="478"/>
          <ac:picMkLst>
            <pc:docMk/>
            <pc:sldMk cId="191240764" sldId="411"/>
            <ac:picMk id="3" creationId="{735CC04E-4FA1-28B6-97E2-EB95F78DBBDE}"/>
          </ac:picMkLst>
        </pc:picChg>
        <pc:picChg chg="add mod">
          <ac:chgData name="NORBEY DANILO" userId="29f64d73-8b12-4c53-a9f3-1c223397a229" providerId="ADAL" clId="{C8DC1206-9CD7-4446-A3EE-A3A31CF70BA3}" dt="2023-03-03T03:39:27.142" v="764" actId="1076"/>
          <ac:picMkLst>
            <pc:docMk/>
            <pc:sldMk cId="191240764" sldId="411"/>
            <ac:picMk id="4" creationId="{52B19C8A-C86F-79BC-8846-463152BF4E29}"/>
          </ac:picMkLst>
        </pc:picChg>
        <pc:picChg chg="del">
          <ac:chgData name="NORBEY DANILO" userId="29f64d73-8b12-4c53-a9f3-1c223397a229" providerId="ADAL" clId="{C8DC1206-9CD7-4446-A3EE-A3A31CF70BA3}" dt="2023-03-03T03:42:35.106" v="765" actId="478"/>
          <ac:picMkLst>
            <pc:docMk/>
            <pc:sldMk cId="191240764" sldId="411"/>
            <ac:picMk id="6" creationId="{AD1F6828-B63C-7CAB-2A15-637CDD7278EC}"/>
          </ac:picMkLst>
        </pc:picChg>
        <pc:picChg chg="add mod">
          <ac:chgData name="NORBEY DANILO" userId="29f64d73-8b12-4c53-a9f3-1c223397a229" providerId="ADAL" clId="{C8DC1206-9CD7-4446-A3EE-A3A31CF70BA3}" dt="2023-03-03T03:42:55.061" v="770" actId="1076"/>
          <ac:picMkLst>
            <pc:docMk/>
            <pc:sldMk cId="191240764" sldId="411"/>
            <ac:picMk id="7" creationId="{D835AD61-C9B0-2F49-B925-8A60AB77C941}"/>
          </ac:picMkLst>
        </pc:picChg>
      </pc:sldChg>
      <pc:sldChg chg="delSp modSp add mod">
        <pc:chgData name="NORBEY DANILO" userId="29f64d73-8b12-4c53-a9f3-1c223397a229" providerId="ADAL" clId="{C8DC1206-9CD7-4446-A3EE-A3A31CF70BA3}" dt="2023-03-03T04:01:11.312" v="867" actId="20577"/>
        <pc:sldMkLst>
          <pc:docMk/>
          <pc:sldMk cId="1196123717" sldId="412"/>
        </pc:sldMkLst>
        <pc:spChg chg="del">
          <ac:chgData name="NORBEY DANILO" userId="29f64d73-8b12-4c53-a9f3-1c223397a229" providerId="ADAL" clId="{C8DC1206-9CD7-4446-A3EE-A3A31CF70BA3}" dt="2023-03-03T03:59:40.003" v="844" actId="478"/>
          <ac:spMkLst>
            <pc:docMk/>
            <pc:sldMk cId="1196123717" sldId="412"/>
            <ac:spMk id="2" creationId="{08A37D6B-3020-439C-8D2E-0B5A59FE3D92}"/>
          </ac:spMkLst>
        </pc:spChg>
        <pc:spChg chg="mod">
          <ac:chgData name="NORBEY DANILO" userId="29f64d73-8b12-4c53-a9f3-1c223397a229" providerId="ADAL" clId="{C8DC1206-9CD7-4446-A3EE-A3A31CF70BA3}" dt="2023-03-03T04:01:11.312" v="867" actId="20577"/>
          <ac:spMkLst>
            <pc:docMk/>
            <pc:sldMk cId="1196123717" sldId="412"/>
            <ac:spMk id="3" creationId="{280BD68C-EC80-3D47-1A1C-C43E97FEBB3B}"/>
          </ac:spMkLst>
        </pc:spChg>
      </pc:sldChg>
      <pc:sldChg chg="modSp add mod">
        <pc:chgData name="NORBEY DANILO" userId="29f64d73-8b12-4c53-a9f3-1c223397a229" providerId="ADAL" clId="{C8DC1206-9CD7-4446-A3EE-A3A31CF70BA3}" dt="2023-03-03T04:02:54.419" v="918" actId="20577"/>
        <pc:sldMkLst>
          <pc:docMk/>
          <pc:sldMk cId="1520158352" sldId="413"/>
        </pc:sldMkLst>
        <pc:spChg chg="mod">
          <ac:chgData name="NORBEY DANILO" userId="29f64d73-8b12-4c53-a9f3-1c223397a229" providerId="ADAL" clId="{C8DC1206-9CD7-4446-A3EE-A3A31CF70BA3}" dt="2023-03-03T04:02:54.419" v="918" actId="20577"/>
          <ac:spMkLst>
            <pc:docMk/>
            <pc:sldMk cId="1520158352" sldId="413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3T04:01:40.731" v="883" actId="20577"/>
          <ac:spMkLst>
            <pc:docMk/>
            <pc:sldMk cId="1520158352" sldId="413"/>
            <ac:spMk id="214" creationId="{00000000-0000-0000-0000-000000000000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6T18:05:08.615" v="1096" actId="478"/>
        <pc:sldMkLst>
          <pc:docMk/>
          <pc:sldMk cId="1887891173" sldId="414"/>
        </pc:sldMkLst>
        <pc:spChg chg="add del mod">
          <ac:chgData name="NORBEY DANILO" userId="29f64d73-8b12-4c53-a9f3-1c223397a229" providerId="ADAL" clId="{C8DC1206-9CD7-4446-A3EE-A3A31CF70BA3}" dt="2023-03-06T18:05:07.645" v="1095" actId="478"/>
          <ac:spMkLst>
            <pc:docMk/>
            <pc:sldMk cId="1887891173" sldId="414"/>
            <ac:spMk id="2" creationId="{37580534-64C4-4F8E-AEF8-AC9C54700E37}"/>
          </ac:spMkLst>
        </pc:spChg>
        <pc:spChg chg="mod">
          <ac:chgData name="NORBEY DANILO" userId="29f64d73-8b12-4c53-a9f3-1c223397a229" providerId="ADAL" clId="{C8DC1206-9CD7-4446-A3EE-A3A31CF70BA3}" dt="2023-03-06T17:57:17.913" v="952" actId="114"/>
          <ac:spMkLst>
            <pc:docMk/>
            <pc:sldMk cId="1887891173" sldId="414"/>
            <ac:spMk id="3" creationId="{280BD68C-EC80-3D47-1A1C-C43E97FEBB3B}"/>
          </ac:spMkLst>
        </pc:spChg>
        <pc:spChg chg="add del mod">
          <ac:chgData name="NORBEY DANILO" userId="29f64d73-8b12-4c53-a9f3-1c223397a229" providerId="ADAL" clId="{C8DC1206-9CD7-4446-A3EE-A3A31CF70BA3}" dt="2023-03-06T18:05:08.615" v="1096" actId="478"/>
          <ac:spMkLst>
            <pc:docMk/>
            <pc:sldMk cId="1887891173" sldId="414"/>
            <ac:spMk id="4" creationId="{90811872-FBCD-D6BC-EE30-E478E95A438A}"/>
          </ac:spMkLst>
        </pc:spChg>
        <pc:spChg chg="mod">
          <ac:chgData name="NORBEY DANILO" userId="29f64d73-8b12-4c53-a9f3-1c223397a229" providerId="ADAL" clId="{C8DC1206-9CD7-4446-A3EE-A3A31CF70BA3}" dt="2023-03-06T17:56:31.499" v="932" actId="20577"/>
          <ac:spMkLst>
            <pc:docMk/>
            <pc:sldMk cId="1887891173" sldId="414"/>
            <ac:spMk id="214" creationId="{00000000-0000-0000-0000-000000000000}"/>
          </ac:spMkLst>
        </pc:spChg>
      </pc:sldChg>
      <pc:sldChg chg="delSp add mod">
        <pc:chgData name="NORBEY DANILO" userId="29f64d73-8b12-4c53-a9f3-1c223397a229" providerId="ADAL" clId="{C8DC1206-9CD7-4446-A3EE-A3A31CF70BA3}" dt="2023-03-06T18:01:45.113" v="1089" actId="21"/>
        <pc:sldMkLst>
          <pc:docMk/>
          <pc:sldMk cId="2208941469" sldId="415"/>
        </pc:sldMkLst>
        <pc:spChg chg="del">
          <ac:chgData name="NORBEY DANILO" userId="29f64d73-8b12-4c53-a9f3-1c223397a229" providerId="ADAL" clId="{C8DC1206-9CD7-4446-A3EE-A3A31CF70BA3}" dt="2023-03-06T18:01:45.113" v="1089" actId="21"/>
          <ac:spMkLst>
            <pc:docMk/>
            <pc:sldMk cId="2208941469" sldId="415"/>
            <ac:spMk id="4" creationId="{90811872-FBCD-D6BC-EE30-E478E95A438A}"/>
          </ac:spMkLst>
        </pc:spChg>
      </pc:sldChg>
      <pc:sldChg chg="addSp delSp modSp add mod">
        <pc:chgData name="NORBEY DANILO" userId="29f64d73-8b12-4c53-a9f3-1c223397a229" providerId="ADAL" clId="{C8DC1206-9CD7-4446-A3EE-A3A31CF70BA3}" dt="2023-03-06T18:02:01.272" v="1094" actId="1076"/>
        <pc:sldMkLst>
          <pc:docMk/>
          <pc:sldMk cId="3495987438" sldId="416"/>
        </pc:sldMkLst>
        <pc:spChg chg="del">
          <ac:chgData name="NORBEY DANILO" userId="29f64d73-8b12-4c53-a9f3-1c223397a229" providerId="ADAL" clId="{C8DC1206-9CD7-4446-A3EE-A3A31CF70BA3}" dt="2023-03-06T18:01:49.687" v="1091" actId="478"/>
          <ac:spMkLst>
            <pc:docMk/>
            <pc:sldMk cId="3495987438" sldId="416"/>
            <ac:spMk id="2" creationId="{37580534-64C4-4F8E-AEF8-AC9C54700E37}"/>
          </ac:spMkLst>
        </pc:spChg>
        <pc:spChg chg="add mod">
          <ac:chgData name="NORBEY DANILO" userId="29f64d73-8b12-4c53-a9f3-1c223397a229" providerId="ADAL" clId="{C8DC1206-9CD7-4446-A3EE-A3A31CF70BA3}" dt="2023-03-06T18:02:01.272" v="1094" actId="1076"/>
          <ac:spMkLst>
            <pc:docMk/>
            <pc:sldMk cId="3495987438" sldId="416"/>
            <ac:spMk id="4" creationId="{64A9F27B-85A5-B624-F06A-B38521CD7FDA}"/>
          </ac:spMkLst>
        </pc:spChg>
      </pc:sldChg>
      <pc:sldChg chg="delSp modSp add mod">
        <pc:chgData name="NORBEY DANILO" userId="29f64d73-8b12-4c53-a9f3-1c223397a229" providerId="ADAL" clId="{C8DC1206-9CD7-4446-A3EE-A3A31CF70BA3}" dt="2023-03-06T18:22:29.693" v="1139" actId="478"/>
        <pc:sldMkLst>
          <pc:docMk/>
          <pc:sldMk cId="3661295429" sldId="417"/>
        </pc:sldMkLst>
        <pc:spChg chg="mod">
          <ac:chgData name="NORBEY DANILO" userId="29f64d73-8b12-4c53-a9f3-1c223397a229" providerId="ADAL" clId="{C8DC1206-9CD7-4446-A3EE-A3A31CF70BA3}" dt="2023-03-06T18:12:06.677" v="1137" actId="114"/>
          <ac:spMkLst>
            <pc:docMk/>
            <pc:sldMk cId="3661295429" sldId="417"/>
            <ac:spMk id="3" creationId="{280BD68C-EC80-3D47-1A1C-C43E97FEBB3B}"/>
          </ac:spMkLst>
        </pc:spChg>
        <pc:spChg chg="del">
          <ac:chgData name="NORBEY DANILO" userId="29f64d73-8b12-4c53-a9f3-1c223397a229" providerId="ADAL" clId="{C8DC1206-9CD7-4446-A3EE-A3A31CF70BA3}" dt="2023-03-06T18:22:29.693" v="1139" actId="478"/>
          <ac:spMkLst>
            <pc:docMk/>
            <pc:sldMk cId="3661295429" sldId="417"/>
            <ac:spMk id="4" creationId="{64A9F27B-85A5-B624-F06A-B38521CD7FDA}"/>
          </ac:spMkLst>
        </pc:spChg>
        <pc:spChg chg="mod">
          <ac:chgData name="NORBEY DANILO" userId="29f64d73-8b12-4c53-a9f3-1c223397a229" providerId="ADAL" clId="{C8DC1206-9CD7-4446-A3EE-A3A31CF70BA3}" dt="2023-03-06T18:10:59.595" v="1106" actId="20577"/>
          <ac:spMkLst>
            <pc:docMk/>
            <pc:sldMk cId="3661295429" sldId="417"/>
            <ac:spMk id="214" creationId="{00000000-0000-0000-0000-000000000000}"/>
          </ac:spMkLst>
        </pc:spChg>
      </pc:sldChg>
      <pc:sldChg chg="modSp add mod">
        <pc:chgData name="NORBEY DANILO" userId="29f64d73-8b12-4c53-a9f3-1c223397a229" providerId="ADAL" clId="{C8DC1206-9CD7-4446-A3EE-A3A31CF70BA3}" dt="2023-03-06T18:40:51.345" v="1177" actId="20577"/>
        <pc:sldMkLst>
          <pc:docMk/>
          <pc:sldMk cId="470351363" sldId="418"/>
        </pc:sldMkLst>
        <pc:spChg chg="mod">
          <ac:chgData name="NORBEY DANILO" userId="29f64d73-8b12-4c53-a9f3-1c223397a229" providerId="ADAL" clId="{C8DC1206-9CD7-4446-A3EE-A3A31CF70BA3}" dt="2023-03-06T18:40:51.345" v="1177" actId="20577"/>
          <ac:spMkLst>
            <pc:docMk/>
            <pc:sldMk cId="470351363" sldId="418"/>
            <ac:spMk id="4" creationId="{64A9F27B-85A5-B624-F06A-B38521CD7FDA}"/>
          </ac:spMkLst>
        </pc:spChg>
      </pc:sldChg>
      <pc:sldChg chg="modSp add mod">
        <pc:chgData name="NORBEY DANILO" userId="29f64d73-8b12-4c53-a9f3-1c223397a229" providerId="ADAL" clId="{C8DC1206-9CD7-4446-A3EE-A3A31CF70BA3}" dt="2023-03-06T18:41:20.110" v="1200"/>
        <pc:sldMkLst>
          <pc:docMk/>
          <pc:sldMk cId="901293310" sldId="419"/>
        </pc:sldMkLst>
        <pc:spChg chg="mod">
          <ac:chgData name="NORBEY DANILO" userId="29f64d73-8b12-4c53-a9f3-1c223397a229" providerId="ADAL" clId="{C8DC1206-9CD7-4446-A3EE-A3A31CF70BA3}" dt="2023-03-06T18:41:20.110" v="1200"/>
          <ac:spMkLst>
            <pc:docMk/>
            <pc:sldMk cId="901293310" sldId="419"/>
            <ac:spMk id="4" creationId="{64A9F27B-85A5-B624-F06A-B38521CD7FDA}"/>
          </ac:spMkLst>
        </pc:spChg>
      </pc:sldChg>
      <pc:sldChg chg="delSp modSp add mod">
        <pc:chgData name="NORBEY DANILO" userId="29f64d73-8b12-4c53-a9f3-1c223397a229" providerId="ADAL" clId="{C8DC1206-9CD7-4446-A3EE-A3A31CF70BA3}" dt="2023-03-06T18:54:42.896" v="1248" actId="478"/>
        <pc:sldMkLst>
          <pc:docMk/>
          <pc:sldMk cId="2671292582" sldId="420"/>
        </pc:sldMkLst>
        <pc:spChg chg="mod">
          <ac:chgData name="NORBEY DANILO" userId="29f64d73-8b12-4c53-a9f3-1c223397a229" providerId="ADAL" clId="{C8DC1206-9CD7-4446-A3EE-A3A31CF70BA3}" dt="2023-03-06T18:53:39.631" v="1247" actId="313"/>
          <ac:spMkLst>
            <pc:docMk/>
            <pc:sldMk cId="2671292582" sldId="420"/>
            <ac:spMk id="3" creationId="{280BD68C-EC80-3D47-1A1C-C43E97FEBB3B}"/>
          </ac:spMkLst>
        </pc:spChg>
        <pc:spChg chg="del">
          <ac:chgData name="NORBEY DANILO" userId="29f64d73-8b12-4c53-a9f3-1c223397a229" providerId="ADAL" clId="{C8DC1206-9CD7-4446-A3EE-A3A31CF70BA3}" dt="2023-03-06T18:54:42.896" v="1248" actId="478"/>
          <ac:spMkLst>
            <pc:docMk/>
            <pc:sldMk cId="2671292582" sldId="420"/>
            <ac:spMk id="4" creationId="{64A9F27B-85A5-B624-F06A-B38521CD7FDA}"/>
          </ac:spMkLst>
        </pc:spChg>
        <pc:spChg chg="mod">
          <ac:chgData name="NORBEY DANILO" userId="29f64d73-8b12-4c53-a9f3-1c223397a229" providerId="ADAL" clId="{C8DC1206-9CD7-4446-A3EE-A3A31CF70BA3}" dt="2023-03-06T18:41:46.024" v="1234" actId="20577"/>
          <ac:spMkLst>
            <pc:docMk/>
            <pc:sldMk cId="2671292582" sldId="420"/>
            <ac:spMk id="214" creationId="{00000000-0000-0000-0000-000000000000}"/>
          </ac:spMkLst>
        </pc:spChg>
      </pc:sldChg>
      <pc:sldChg chg="modSp add mod">
        <pc:chgData name="NORBEY DANILO" userId="29f64d73-8b12-4c53-a9f3-1c223397a229" providerId="ADAL" clId="{C8DC1206-9CD7-4446-A3EE-A3A31CF70BA3}" dt="2023-03-06T18:59:46.099" v="1278" actId="20577"/>
        <pc:sldMkLst>
          <pc:docMk/>
          <pc:sldMk cId="3811846111" sldId="421"/>
        </pc:sldMkLst>
        <pc:spChg chg="mod">
          <ac:chgData name="NORBEY DANILO" userId="29f64d73-8b12-4c53-a9f3-1c223397a229" providerId="ADAL" clId="{C8DC1206-9CD7-4446-A3EE-A3A31CF70BA3}" dt="2023-03-06T18:59:46.099" v="1278" actId="20577"/>
          <ac:spMkLst>
            <pc:docMk/>
            <pc:sldMk cId="3811846111" sldId="421"/>
            <ac:spMk id="3" creationId="{280BD68C-EC80-3D47-1A1C-C43E97FEBB3B}"/>
          </ac:spMkLst>
        </pc:spChg>
        <pc:spChg chg="mod">
          <ac:chgData name="NORBEY DANILO" userId="29f64d73-8b12-4c53-a9f3-1c223397a229" providerId="ADAL" clId="{C8DC1206-9CD7-4446-A3EE-A3A31CF70BA3}" dt="2023-03-06T18:58:46.443" v="1264" actId="20577"/>
          <ac:spMkLst>
            <pc:docMk/>
            <pc:sldMk cId="3811846111" sldId="421"/>
            <ac:spMk id="214" creationId="{00000000-0000-0000-0000-000000000000}"/>
          </ac:spMkLst>
        </pc:spChg>
      </pc:sldChg>
      <pc:sldMasterChg chg="delSldLayout">
        <pc:chgData name="NORBEY DANILO" userId="29f64d73-8b12-4c53-a9f3-1c223397a229" providerId="ADAL" clId="{C8DC1206-9CD7-4446-A3EE-A3A31CF70BA3}" dt="2023-03-03T02:51:21.807" v="19" actId="47"/>
        <pc:sldMasterMkLst>
          <pc:docMk/>
          <pc:sldMasterMk cId="0" sldId="2147483675"/>
        </pc:sldMasterMkLst>
        <pc:sldLayoutChg chg="del">
          <pc:chgData name="NORBEY DANILO" userId="29f64d73-8b12-4c53-a9f3-1c223397a229" providerId="ADAL" clId="{C8DC1206-9CD7-4446-A3EE-A3A31CF70BA3}" dt="2023-03-03T02:51:14.981" v="0" actId="47"/>
          <pc:sldLayoutMkLst>
            <pc:docMk/>
            <pc:sldMasterMk cId="0" sldId="2147483675"/>
            <pc:sldLayoutMk cId="0" sldId="2147483648"/>
          </pc:sldLayoutMkLst>
        </pc:sldLayoutChg>
        <pc:sldLayoutChg chg="del">
          <pc:chgData name="NORBEY DANILO" userId="29f64d73-8b12-4c53-a9f3-1c223397a229" providerId="ADAL" clId="{C8DC1206-9CD7-4446-A3EE-A3A31CF70BA3}" dt="2023-03-03T02:51:21.807" v="19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NORBEY DANILO" userId="29f64d73-8b12-4c53-a9f3-1c223397a229" providerId="ADAL" clId="{C8DC1206-9CD7-4446-A3EE-A3A31CF70BA3}" dt="2023-03-03T02:51:21.503" v="18" actId="47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  <pc:docChgLst>
    <pc:chgData name="Norbey Danilo Muñoz Cañon" userId="f9b99cdf-5c7d-4531-9d80-51358d80de39" providerId="ADAL" clId="{C8DC1206-9CD7-4446-A3EE-A3A31CF70BA3}"/>
    <pc:docChg chg="undo custSel addSld delSld modSld sldOrd">
      <pc:chgData name="Norbey Danilo Muñoz Cañon" userId="f9b99cdf-5c7d-4531-9d80-51358d80de39" providerId="ADAL" clId="{C8DC1206-9CD7-4446-A3EE-A3A31CF70BA3}" dt="2023-08-30T17:39:50.897" v="226" actId="113"/>
      <pc:docMkLst>
        <pc:docMk/>
      </pc:docMkLst>
      <pc:sldChg chg="addSp delSp del mod">
        <pc:chgData name="Norbey Danilo Muñoz Cañon" userId="f9b99cdf-5c7d-4531-9d80-51358d80de39" providerId="ADAL" clId="{C8DC1206-9CD7-4446-A3EE-A3A31CF70BA3}" dt="2023-08-30T16:01:40.843" v="60" actId="47"/>
        <pc:sldMkLst>
          <pc:docMk/>
          <pc:sldMk cId="0" sldId="279"/>
        </pc:sldMkLst>
        <pc:spChg chg="add del">
          <ac:chgData name="Norbey Danilo Muñoz Cañon" userId="f9b99cdf-5c7d-4531-9d80-51358d80de39" providerId="ADAL" clId="{C8DC1206-9CD7-4446-A3EE-A3A31CF70BA3}" dt="2023-08-30T15:59:05.766" v="1" actId="22"/>
          <ac:spMkLst>
            <pc:docMk/>
            <pc:sldMk cId="0" sldId="279"/>
            <ac:spMk id="3" creationId="{B63E7D1E-2F49-899B-479D-DCFB9A6650EB}"/>
          </ac:spMkLst>
        </pc:spChg>
      </pc:sldChg>
      <pc:sldChg chg="modSp add mod setBg">
        <pc:chgData name="Norbey Danilo Muñoz Cañon" userId="f9b99cdf-5c7d-4531-9d80-51358d80de39" providerId="ADAL" clId="{C8DC1206-9CD7-4446-A3EE-A3A31CF70BA3}" dt="2023-08-30T16:01:33.590" v="59" actId="20577"/>
        <pc:sldMkLst>
          <pc:docMk/>
          <pc:sldMk cId="0" sldId="294"/>
        </pc:sldMkLst>
        <pc:spChg chg="mod">
          <ac:chgData name="Norbey Danilo Muñoz Cañon" userId="f9b99cdf-5c7d-4531-9d80-51358d80de39" providerId="ADAL" clId="{C8DC1206-9CD7-4446-A3EE-A3A31CF70BA3}" dt="2023-08-30T16:01:33.590" v="59" actId="20577"/>
          <ac:spMkLst>
            <pc:docMk/>
            <pc:sldMk cId="0" sldId="294"/>
            <ac:spMk id="98" creationId="{00000000-0000-0000-0000-000000000000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0:24.625" v="73" actId="113"/>
        <pc:sldMkLst>
          <pc:docMk/>
          <pc:sldMk cId="2834772407" sldId="313"/>
        </pc:sldMkLst>
        <pc:spChg chg="mod">
          <ac:chgData name="Norbey Danilo Muñoz Cañon" userId="f9b99cdf-5c7d-4531-9d80-51358d80de39" providerId="ADAL" clId="{C8DC1206-9CD7-4446-A3EE-A3A31CF70BA3}" dt="2023-08-30T17:20:13.541" v="71" actId="113"/>
          <ac:spMkLst>
            <pc:docMk/>
            <pc:sldMk cId="2834772407" sldId="313"/>
            <ac:spMk id="2" creationId="{08A37D6B-3020-439C-8D2E-0B5A59FE3D92}"/>
          </ac:spMkLst>
        </pc:spChg>
        <pc:spChg chg="mod">
          <ac:chgData name="Norbey Danilo Muñoz Cañon" userId="f9b99cdf-5c7d-4531-9d80-51358d80de39" providerId="ADAL" clId="{C8DC1206-9CD7-4446-A3EE-A3A31CF70BA3}" dt="2023-08-30T17:20:24.625" v="73" actId="113"/>
          <ac:spMkLst>
            <pc:docMk/>
            <pc:sldMk cId="2834772407" sldId="313"/>
            <ac:spMk id="3" creationId="{280BD68C-EC80-3D47-1A1C-C43E97FEBB3B}"/>
          </ac:spMkLst>
        </pc:spChg>
      </pc:sldChg>
      <pc:sldChg chg="addSp delSp modSp mod">
        <pc:chgData name="Norbey Danilo Muñoz Cañon" userId="f9b99cdf-5c7d-4531-9d80-51358d80de39" providerId="ADAL" clId="{C8DC1206-9CD7-4446-A3EE-A3A31CF70BA3}" dt="2023-08-30T17:33:47.115" v="213" actId="1076"/>
        <pc:sldMkLst>
          <pc:docMk/>
          <pc:sldMk cId="1139785874" sldId="322"/>
        </pc:sldMkLst>
        <pc:picChg chg="add del mod">
          <ac:chgData name="Norbey Danilo Muñoz Cañon" userId="f9b99cdf-5c7d-4531-9d80-51358d80de39" providerId="ADAL" clId="{C8DC1206-9CD7-4446-A3EE-A3A31CF70BA3}" dt="2023-08-30T17:33:21.217" v="208" actId="478"/>
          <ac:picMkLst>
            <pc:docMk/>
            <pc:sldMk cId="1139785874" sldId="322"/>
            <ac:picMk id="3" creationId="{B3813F81-47ED-DFF8-C4DC-D782C122EA7E}"/>
          </ac:picMkLst>
        </pc:picChg>
        <pc:picChg chg="add mod">
          <ac:chgData name="Norbey Danilo Muñoz Cañon" userId="f9b99cdf-5c7d-4531-9d80-51358d80de39" providerId="ADAL" clId="{C8DC1206-9CD7-4446-A3EE-A3A31CF70BA3}" dt="2023-08-30T17:33:47.115" v="213" actId="1076"/>
          <ac:picMkLst>
            <pc:docMk/>
            <pc:sldMk cId="1139785874" sldId="322"/>
            <ac:picMk id="5" creationId="{D9A5074F-6ED5-9E9E-7318-55892758760C}"/>
          </ac:picMkLst>
        </pc:picChg>
        <pc:picChg chg="del">
          <ac:chgData name="Norbey Danilo Muñoz Cañon" userId="f9b99cdf-5c7d-4531-9d80-51358d80de39" providerId="ADAL" clId="{C8DC1206-9CD7-4446-A3EE-A3A31CF70BA3}" dt="2023-08-30T17:33:16.912" v="205" actId="478"/>
          <ac:picMkLst>
            <pc:docMk/>
            <pc:sldMk cId="1139785874" sldId="322"/>
            <ac:picMk id="8194" creationId="{232E11A9-B3EB-3262-9C16-1B579AD8F1B1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1:30.629" v="204" actId="20577"/>
        <pc:sldMkLst>
          <pc:docMk/>
          <pc:sldMk cId="3945072177" sldId="386"/>
        </pc:sldMkLst>
        <pc:spChg chg="mod">
          <ac:chgData name="Norbey Danilo Muñoz Cañon" userId="f9b99cdf-5c7d-4531-9d80-51358d80de39" providerId="ADAL" clId="{C8DC1206-9CD7-4446-A3EE-A3A31CF70BA3}" dt="2023-08-30T17:31:30.629" v="204" actId="20577"/>
          <ac:spMkLst>
            <pc:docMk/>
            <pc:sldMk cId="3945072177" sldId="386"/>
            <ac:spMk id="235" creationId="{00000000-0000-0000-0000-000000000000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08:37.297" v="64" actId="113"/>
        <pc:sldMkLst>
          <pc:docMk/>
          <pc:sldMk cId="1943410392" sldId="387"/>
        </pc:sldMkLst>
        <pc:spChg chg="mod">
          <ac:chgData name="Norbey Danilo Muñoz Cañon" userId="f9b99cdf-5c7d-4531-9d80-51358d80de39" providerId="ADAL" clId="{C8DC1206-9CD7-4446-A3EE-A3A31CF70BA3}" dt="2023-08-30T17:08:37.297" v="64" actId="113"/>
          <ac:spMkLst>
            <pc:docMk/>
            <pc:sldMk cId="1943410392" sldId="387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35:37.385" v="216" actId="113"/>
        <pc:sldMkLst>
          <pc:docMk/>
          <pc:sldMk cId="3918203194" sldId="389"/>
        </pc:sldMkLst>
        <pc:spChg chg="mod">
          <ac:chgData name="Norbey Danilo Muñoz Cañon" userId="f9b99cdf-5c7d-4531-9d80-51358d80de39" providerId="ADAL" clId="{C8DC1206-9CD7-4446-A3EE-A3A31CF70BA3}" dt="2023-08-30T17:35:37.385" v="216" actId="113"/>
          <ac:spMkLst>
            <pc:docMk/>
            <pc:sldMk cId="3918203194" sldId="389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39:17.266" v="223" actId="1076"/>
        <pc:sldMkLst>
          <pc:docMk/>
          <pc:sldMk cId="1028980673" sldId="390"/>
        </pc:sldMkLst>
        <pc:picChg chg="mod">
          <ac:chgData name="Norbey Danilo Muñoz Cañon" userId="f9b99cdf-5c7d-4531-9d80-51358d80de39" providerId="ADAL" clId="{C8DC1206-9CD7-4446-A3EE-A3A31CF70BA3}" dt="2023-08-30T17:39:17.266" v="223" actId="1076"/>
          <ac:picMkLst>
            <pc:docMk/>
            <pc:sldMk cId="1028980673" sldId="390"/>
            <ac:picMk id="4" creationId="{8D726964-F812-58E8-9BA4-BF7AFAA6457D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9:50.897" v="226" actId="113"/>
        <pc:sldMkLst>
          <pc:docMk/>
          <pc:sldMk cId="703612668" sldId="391"/>
        </pc:sldMkLst>
        <pc:spChg chg="mod">
          <ac:chgData name="Norbey Danilo Muñoz Cañon" userId="f9b99cdf-5c7d-4531-9d80-51358d80de39" providerId="ADAL" clId="{C8DC1206-9CD7-4446-A3EE-A3A31CF70BA3}" dt="2023-08-30T17:39:50.897" v="226" actId="113"/>
          <ac:spMkLst>
            <pc:docMk/>
            <pc:sldMk cId="703612668" sldId="391"/>
            <ac:spMk id="2" creationId="{D90DF9B6-6AF1-6C25-8FAC-8DFEC35762EA}"/>
          </ac:spMkLst>
        </pc:spChg>
      </pc:sldChg>
      <pc:sldChg chg="modSp mod">
        <pc:chgData name="Norbey Danilo Muñoz Cañon" userId="f9b99cdf-5c7d-4531-9d80-51358d80de39" providerId="ADAL" clId="{C8DC1206-9CD7-4446-A3EE-A3A31CF70BA3}" dt="2023-08-30T17:25:54.247" v="109" actId="113"/>
        <pc:sldMkLst>
          <pc:docMk/>
          <pc:sldMk cId="1947514048" sldId="402"/>
        </pc:sldMkLst>
        <pc:spChg chg="mod">
          <ac:chgData name="Norbey Danilo Muñoz Cañon" userId="f9b99cdf-5c7d-4531-9d80-51358d80de39" providerId="ADAL" clId="{C8DC1206-9CD7-4446-A3EE-A3A31CF70BA3}" dt="2023-08-30T17:25:54.247" v="109" actId="113"/>
          <ac:spMkLst>
            <pc:docMk/>
            <pc:sldMk cId="1947514048" sldId="402"/>
            <ac:spMk id="2" creationId="{D90DF9B6-6AF1-6C25-8FAC-8DFEC35762EA}"/>
          </ac:spMkLst>
        </pc:spChg>
      </pc:sldChg>
      <pc:sldChg chg="addSp modSp mod">
        <pc:chgData name="Norbey Danilo Muñoz Cañon" userId="f9b99cdf-5c7d-4531-9d80-51358d80de39" providerId="ADAL" clId="{C8DC1206-9CD7-4446-A3EE-A3A31CF70BA3}" dt="2023-08-30T17:28:46.382" v="168" actId="11529"/>
        <pc:sldMkLst>
          <pc:docMk/>
          <pc:sldMk cId="1727776285" sldId="403"/>
        </pc:sldMkLst>
        <pc:spChg chg="mod">
          <ac:chgData name="Norbey Danilo Muñoz Cañon" userId="f9b99cdf-5c7d-4531-9d80-51358d80de39" providerId="ADAL" clId="{C8DC1206-9CD7-4446-A3EE-A3A31CF70BA3}" dt="2023-08-30T17:28:04.281" v="117" actId="14100"/>
          <ac:spMkLst>
            <pc:docMk/>
            <pc:sldMk cId="1727776285" sldId="403"/>
            <ac:spMk id="2" creationId="{D90DF9B6-6AF1-6C25-8FAC-8DFEC35762EA}"/>
          </ac:spMkLst>
        </pc:spChg>
        <pc:spChg chg="add mod">
          <ac:chgData name="Norbey Danilo Muñoz Cañon" userId="f9b99cdf-5c7d-4531-9d80-51358d80de39" providerId="ADAL" clId="{C8DC1206-9CD7-4446-A3EE-A3A31CF70BA3}" dt="2023-08-30T17:28:39.986" v="167" actId="13822"/>
          <ac:spMkLst>
            <pc:docMk/>
            <pc:sldMk cId="1727776285" sldId="403"/>
            <ac:spMk id="3" creationId="{02A803D5-2F5D-78C9-172F-F14805EA4D66}"/>
          </ac:spMkLst>
        </pc:spChg>
        <pc:picChg chg="mod">
          <ac:chgData name="Norbey Danilo Muñoz Cañon" userId="f9b99cdf-5c7d-4531-9d80-51358d80de39" providerId="ADAL" clId="{C8DC1206-9CD7-4446-A3EE-A3A31CF70BA3}" dt="2023-08-30T17:26:13.961" v="112" actId="1076"/>
          <ac:picMkLst>
            <pc:docMk/>
            <pc:sldMk cId="1727776285" sldId="403"/>
            <ac:picMk id="4" creationId="{B5BB4D53-F100-7A9E-C699-A5ABAF81C907}"/>
          </ac:picMkLst>
        </pc:picChg>
        <pc:picChg chg="mod">
          <ac:chgData name="Norbey Danilo Muñoz Cañon" userId="f9b99cdf-5c7d-4531-9d80-51358d80de39" providerId="ADAL" clId="{C8DC1206-9CD7-4446-A3EE-A3A31CF70BA3}" dt="2023-08-30T17:26:13.961" v="112" actId="1076"/>
          <ac:picMkLst>
            <pc:docMk/>
            <pc:sldMk cId="1727776285" sldId="403"/>
            <ac:picMk id="7" creationId="{27FBFE3C-4575-971D-AFB3-AB78B37B6470}"/>
          </ac:picMkLst>
        </pc:picChg>
        <pc:cxnChg chg="add">
          <ac:chgData name="Norbey Danilo Muñoz Cañon" userId="f9b99cdf-5c7d-4531-9d80-51358d80de39" providerId="ADAL" clId="{C8DC1206-9CD7-4446-A3EE-A3A31CF70BA3}" dt="2023-08-30T17:28:46.382" v="168" actId="11529"/>
          <ac:cxnSpMkLst>
            <pc:docMk/>
            <pc:sldMk cId="1727776285" sldId="403"/>
            <ac:cxnSpMk id="6" creationId="{27FBA166-FC60-85E1-A544-2884D310646B}"/>
          </ac:cxnSpMkLst>
        </pc:cxnChg>
      </pc:sldChg>
      <pc:sldChg chg="modSp mod">
        <pc:chgData name="Norbey Danilo Muñoz Cañon" userId="f9b99cdf-5c7d-4531-9d80-51358d80de39" providerId="ADAL" clId="{C8DC1206-9CD7-4446-A3EE-A3A31CF70BA3}" dt="2023-08-30T17:30:08.439" v="174" actId="113"/>
        <pc:sldMkLst>
          <pc:docMk/>
          <pc:sldMk cId="1111288037" sldId="404"/>
        </pc:sldMkLst>
        <pc:spChg chg="mod">
          <ac:chgData name="Norbey Danilo Muñoz Cañon" userId="f9b99cdf-5c7d-4531-9d80-51358d80de39" providerId="ADAL" clId="{C8DC1206-9CD7-4446-A3EE-A3A31CF70BA3}" dt="2023-08-30T17:30:08.439" v="174" actId="113"/>
          <ac:spMkLst>
            <pc:docMk/>
            <pc:sldMk cId="1111288037" sldId="404"/>
            <ac:spMk id="2" creationId="{D90DF9B6-6AF1-6C25-8FAC-8DFEC35762EA}"/>
          </ac:spMkLst>
        </pc:spChg>
        <pc:picChg chg="mod modCrop">
          <ac:chgData name="Norbey Danilo Muñoz Cañon" userId="f9b99cdf-5c7d-4531-9d80-51358d80de39" providerId="ADAL" clId="{C8DC1206-9CD7-4446-A3EE-A3A31CF70BA3}" dt="2023-08-30T17:29:30.517" v="171" actId="732"/>
          <ac:picMkLst>
            <pc:docMk/>
            <pc:sldMk cId="1111288037" sldId="404"/>
            <ac:picMk id="5" creationId="{13D752E8-34CD-0F7B-EB17-B716B64BF5C9}"/>
          </ac:picMkLst>
        </pc:picChg>
      </pc:sldChg>
      <pc:sldChg chg="modSp mod">
        <pc:chgData name="Norbey Danilo Muñoz Cañon" userId="f9b99cdf-5c7d-4531-9d80-51358d80de39" providerId="ADAL" clId="{C8DC1206-9CD7-4446-A3EE-A3A31CF70BA3}" dt="2023-08-30T17:30:42.387" v="180" actId="113"/>
        <pc:sldMkLst>
          <pc:docMk/>
          <pc:sldMk cId="978970326" sldId="405"/>
        </pc:sldMkLst>
        <pc:spChg chg="mod">
          <ac:chgData name="Norbey Danilo Muñoz Cañon" userId="f9b99cdf-5c7d-4531-9d80-51358d80de39" providerId="ADAL" clId="{C8DC1206-9CD7-4446-A3EE-A3A31CF70BA3}" dt="2023-08-30T17:30:42.387" v="180" actId="113"/>
          <ac:spMkLst>
            <pc:docMk/>
            <pc:sldMk cId="978970326" sldId="405"/>
            <ac:spMk id="2" creationId="{D90DF9B6-6AF1-6C25-8FAC-8DFEC35762EA}"/>
          </ac:spMkLst>
        </pc:spChg>
      </pc:sldChg>
      <pc:sldChg chg="addSp delSp modSp mod">
        <pc:chgData name="Norbey Danilo Muñoz Cañon" userId="f9b99cdf-5c7d-4531-9d80-51358d80de39" providerId="ADAL" clId="{C8DC1206-9CD7-4446-A3EE-A3A31CF70BA3}" dt="2023-08-30T17:37:00.122" v="222" actId="1076"/>
        <pc:sldMkLst>
          <pc:docMk/>
          <pc:sldMk cId="1810501814" sldId="409"/>
        </pc:sldMkLst>
        <pc:spChg chg="del">
          <ac:chgData name="Norbey Danilo Muñoz Cañon" userId="f9b99cdf-5c7d-4531-9d80-51358d80de39" providerId="ADAL" clId="{C8DC1206-9CD7-4446-A3EE-A3A31CF70BA3}" dt="2023-08-30T17:35:50.722" v="217" actId="478"/>
          <ac:spMkLst>
            <pc:docMk/>
            <pc:sldMk cId="1810501814" sldId="409"/>
            <ac:spMk id="2" creationId="{D90DF9B6-6AF1-6C25-8FAC-8DFEC35762EA}"/>
          </ac:spMkLst>
        </pc:spChg>
        <pc:spChg chg="add mod">
          <ac:chgData name="Norbey Danilo Muñoz Cañon" userId="f9b99cdf-5c7d-4531-9d80-51358d80de39" providerId="ADAL" clId="{C8DC1206-9CD7-4446-A3EE-A3A31CF70BA3}" dt="2023-08-30T17:35:53.912" v="218"/>
          <ac:spMkLst>
            <pc:docMk/>
            <pc:sldMk cId="1810501814" sldId="409"/>
            <ac:spMk id="3" creationId="{9CB6B301-51E3-0748-D39B-0154E8762A19}"/>
          </ac:spMkLst>
        </pc:spChg>
        <pc:picChg chg="add mod">
          <ac:chgData name="Norbey Danilo Muñoz Cañon" userId="f9b99cdf-5c7d-4531-9d80-51358d80de39" providerId="ADAL" clId="{C8DC1206-9CD7-4446-A3EE-A3A31CF70BA3}" dt="2023-08-30T17:37:00.122" v="222" actId="1076"/>
          <ac:picMkLst>
            <pc:docMk/>
            <pc:sldMk cId="1810501814" sldId="409"/>
            <ac:picMk id="6" creationId="{0ED56F67-5EF3-C01E-C0EC-0E3882BF09D0}"/>
          </ac:picMkLst>
        </pc:picChg>
        <pc:picChg chg="mod">
          <ac:chgData name="Norbey Danilo Muñoz Cañon" userId="f9b99cdf-5c7d-4531-9d80-51358d80de39" providerId="ADAL" clId="{C8DC1206-9CD7-4446-A3EE-A3A31CF70BA3}" dt="2023-08-30T17:36:44.658" v="219" actId="1076"/>
          <ac:picMkLst>
            <pc:docMk/>
            <pc:sldMk cId="1810501814" sldId="409"/>
            <ac:picMk id="7" creationId="{1B76844C-BA23-CAEB-D72C-66EA5CD61ED7}"/>
          </ac:picMkLst>
        </pc:picChg>
      </pc:sldChg>
      <pc:sldChg chg="modSp mod ord">
        <pc:chgData name="Norbey Danilo Muñoz Cañon" userId="f9b99cdf-5c7d-4531-9d80-51358d80de39" providerId="ADAL" clId="{C8DC1206-9CD7-4446-A3EE-A3A31CF70BA3}" dt="2023-08-30T17:21:08.362" v="80" actId="2711"/>
        <pc:sldMkLst>
          <pc:docMk/>
          <pc:sldMk cId="1196123717" sldId="412"/>
        </pc:sldMkLst>
        <pc:spChg chg="mod">
          <ac:chgData name="Norbey Danilo Muñoz Cañon" userId="f9b99cdf-5c7d-4531-9d80-51358d80de39" providerId="ADAL" clId="{C8DC1206-9CD7-4446-A3EE-A3A31CF70BA3}" dt="2023-08-30T17:21:08.362" v="80" actId="2711"/>
          <ac:spMkLst>
            <pc:docMk/>
            <pc:sldMk cId="1196123717" sldId="412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2:13.521" v="83" actId="113"/>
        <pc:sldMkLst>
          <pc:docMk/>
          <pc:sldMk cId="1520158352" sldId="413"/>
        </pc:sldMkLst>
        <pc:spChg chg="mod">
          <ac:chgData name="Norbey Danilo Muñoz Cañon" userId="f9b99cdf-5c7d-4531-9d80-51358d80de39" providerId="ADAL" clId="{C8DC1206-9CD7-4446-A3EE-A3A31CF70BA3}" dt="2023-08-30T17:22:13.521" v="83" actId="113"/>
          <ac:spMkLst>
            <pc:docMk/>
            <pc:sldMk cId="1520158352" sldId="413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2:23.178" v="84" actId="2711"/>
        <pc:sldMkLst>
          <pc:docMk/>
          <pc:sldMk cId="1887891173" sldId="414"/>
        </pc:sldMkLst>
        <pc:spChg chg="mod">
          <ac:chgData name="Norbey Danilo Muñoz Cañon" userId="f9b99cdf-5c7d-4531-9d80-51358d80de39" providerId="ADAL" clId="{C8DC1206-9CD7-4446-A3EE-A3A31CF70BA3}" dt="2023-08-30T17:22:23.178" v="84" actId="2711"/>
          <ac:spMkLst>
            <pc:docMk/>
            <pc:sldMk cId="1887891173" sldId="414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02.954" v="88" actId="113"/>
        <pc:sldMkLst>
          <pc:docMk/>
          <pc:sldMk cId="2208941469" sldId="415"/>
        </pc:sldMkLst>
        <pc:spChg chg="mod">
          <ac:chgData name="Norbey Danilo Muñoz Cañon" userId="f9b99cdf-5c7d-4531-9d80-51358d80de39" providerId="ADAL" clId="{C8DC1206-9CD7-4446-A3EE-A3A31CF70BA3}" dt="2023-08-30T17:23:02.954" v="88" actId="113"/>
          <ac:spMkLst>
            <pc:docMk/>
            <pc:sldMk cId="2208941469" sldId="415"/>
            <ac:spMk id="2" creationId="{37580534-64C4-4F8E-AEF8-AC9C54700E37}"/>
          </ac:spMkLst>
        </pc:spChg>
        <pc:spChg chg="mod">
          <ac:chgData name="Norbey Danilo Muñoz Cañon" userId="f9b99cdf-5c7d-4531-9d80-51358d80de39" providerId="ADAL" clId="{C8DC1206-9CD7-4446-A3EE-A3A31CF70BA3}" dt="2023-08-30T17:22:39.211" v="85" actId="2711"/>
          <ac:spMkLst>
            <pc:docMk/>
            <pc:sldMk cId="2208941469" sldId="415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36.364" v="92" actId="113"/>
        <pc:sldMkLst>
          <pc:docMk/>
          <pc:sldMk cId="3495987438" sldId="416"/>
        </pc:sldMkLst>
        <pc:spChg chg="mod">
          <ac:chgData name="Norbey Danilo Muñoz Cañon" userId="f9b99cdf-5c7d-4531-9d80-51358d80de39" providerId="ADAL" clId="{C8DC1206-9CD7-4446-A3EE-A3A31CF70BA3}" dt="2023-08-30T17:23:22.789" v="89" actId="2711"/>
          <ac:spMkLst>
            <pc:docMk/>
            <pc:sldMk cId="3495987438" sldId="416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3:36.364" v="92" actId="113"/>
          <ac:spMkLst>
            <pc:docMk/>
            <pc:sldMk cId="3495987438" sldId="416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3:55.746" v="93" actId="2711"/>
        <pc:sldMkLst>
          <pc:docMk/>
          <pc:sldMk cId="3661295429" sldId="417"/>
        </pc:sldMkLst>
        <pc:spChg chg="mod">
          <ac:chgData name="Norbey Danilo Muñoz Cañon" userId="f9b99cdf-5c7d-4531-9d80-51358d80de39" providerId="ADAL" clId="{C8DC1206-9CD7-4446-A3EE-A3A31CF70BA3}" dt="2023-08-30T17:23:55.746" v="93" actId="2711"/>
          <ac:spMkLst>
            <pc:docMk/>
            <pc:sldMk cId="3661295429" sldId="417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4:18.881" v="96" actId="113"/>
        <pc:sldMkLst>
          <pc:docMk/>
          <pc:sldMk cId="470351363" sldId="418"/>
        </pc:sldMkLst>
        <pc:spChg chg="mod">
          <ac:chgData name="Norbey Danilo Muñoz Cañon" userId="f9b99cdf-5c7d-4531-9d80-51358d80de39" providerId="ADAL" clId="{C8DC1206-9CD7-4446-A3EE-A3A31CF70BA3}" dt="2023-08-30T17:24:09.852" v="94" actId="2711"/>
          <ac:spMkLst>
            <pc:docMk/>
            <pc:sldMk cId="470351363" sldId="418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4:18.881" v="96" actId="113"/>
          <ac:spMkLst>
            <pc:docMk/>
            <pc:sldMk cId="470351363" sldId="418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4:36.056" v="99" actId="113"/>
        <pc:sldMkLst>
          <pc:docMk/>
          <pc:sldMk cId="901293310" sldId="419"/>
        </pc:sldMkLst>
        <pc:spChg chg="mod">
          <ac:chgData name="Norbey Danilo Muñoz Cañon" userId="f9b99cdf-5c7d-4531-9d80-51358d80de39" providerId="ADAL" clId="{C8DC1206-9CD7-4446-A3EE-A3A31CF70BA3}" dt="2023-08-30T17:24:28.349" v="97" actId="2711"/>
          <ac:spMkLst>
            <pc:docMk/>
            <pc:sldMk cId="901293310" sldId="419"/>
            <ac:spMk id="3" creationId="{280BD68C-EC80-3D47-1A1C-C43E97FEBB3B}"/>
          </ac:spMkLst>
        </pc:spChg>
        <pc:spChg chg="mod">
          <ac:chgData name="Norbey Danilo Muñoz Cañon" userId="f9b99cdf-5c7d-4531-9d80-51358d80de39" providerId="ADAL" clId="{C8DC1206-9CD7-4446-A3EE-A3A31CF70BA3}" dt="2023-08-30T17:24:36.056" v="99" actId="113"/>
          <ac:spMkLst>
            <pc:docMk/>
            <pc:sldMk cId="901293310" sldId="419"/>
            <ac:spMk id="4" creationId="{64A9F27B-85A5-B624-F06A-B38521CD7FDA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5:04.069" v="104" actId="113"/>
        <pc:sldMkLst>
          <pc:docMk/>
          <pc:sldMk cId="2671292582" sldId="420"/>
        </pc:sldMkLst>
        <pc:spChg chg="mod">
          <ac:chgData name="Norbey Danilo Muñoz Cañon" userId="f9b99cdf-5c7d-4531-9d80-51358d80de39" providerId="ADAL" clId="{C8DC1206-9CD7-4446-A3EE-A3A31CF70BA3}" dt="2023-08-30T17:25:04.069" v="104" actId="113"/>
          <ac:spMkLst>
            <pc:docMk/>
            <pc:sldMk cId="2671292582" sldId="420"/>
            <ac:spMk id="3" creationId="{280BD68C-EC80-3D47-1A1C-C43E97FEBB3B}"/>
          </ac:spMkLst>
        </pc:spChg>
      </pc:sldChg>
      <pc:sldChg chg="modSp mod ord">
        <pc:chgData name="Norbey Danilo Muñoz Cañon" userId="f9b99cdf-5c7d-4531-9d80-51358d80de39" providerId="ADAL" clId="{C8DC1206-9CD7-4446-A3EE-A3A31CF70BA3}" dt="2023-08-30T17:25:21.845" v="106" actId="113"/>
        <pc:sldMkLst>
          <pc:docMk/>
          <pc:sldMk cId="3811846111" sldId="421"/>
        </pc:sldMkLst>
        <pc:spChg chg="mod">
          <ac:chgData name="Norbey Danilo Muñoz Cañon" userId="f9b99cdf-5c7d-4531-9d80-51358d80de39" providerId="ADAL" clId="{C8DC1206-9CD7-4446-A3EE-A3A31CF70BA3}" dt="2023-08-30T17:25:21.845" v="106" actId="113"/>
          <ac:spMkLst>
            <pc:docMk/>
            <pc:sldMk cId="3811846111" sldId="421"/>
            <ac:spMk id="3" creationId="{280BD68C-EC80-3D47-1A1C-C43E97FEBB3B}"/>
          </ac:spMkLst>
        </pc:spChg>
      </pc:sldChg>
      <pc:sldMasterChg chg="delSldLayout">
        <pc:chgData name="Norbey Danilo Muñoz Cañon" userId="f9b99cdf-5c7d-4531-9d80-51358d80de39" providerId="ADAL" clId="{C8DC1206-9CD7-4446-A3EE-A3A31CF70BA3}" dt="2023-08-30T16:01:40.843" v="60" actId="47"/>
        <pc:sldMasterMkLst>
          <pc:docMk/>
          <pc:sldMasterMk cId="0" sldId="2147483675"/>
        </pc:sldMasterMkLst>
        <pc:sldLayoutChg chg="del">
          <pc:chgData name="Norbey Danilo Muñoz Cañon" userId="f9b99cdf-5c7d-4531-9d80-51358d80de39" providerId="ADAL" clId="{C8DC1206-9CD7-4446-A3EE-A3A31CF70BA3}" dt="2023-08-30T16:01:40.843" v="60" actId="47"/>
          <pc:sldLayoutMkLst>
            <pc:docMk/>
            <pc:sldMasterMk cId="0" sldId="2147483675"/>
            <pc:sldLayoutMk cId="0" sldId="2147483655"/>
          </pc:sldLayoutMkLst>
        </pc:sldLayoutChg>
      </pc:sldMasterChg>
    </pc:docChg>
  </pc:docChgLst>
  <pc:docChgLst>
    <pc:chgData name="NORVEY DANILO MUÑOZ" userId="6c920eed-56a1-4dd6-94e7-28cd095909bd" providerId="ADAL" clId="{E68E6373-0133-48F9-A085-1C5324C2A634}"/>
    <pc:docChg chg="undo custSel addSld delSld modSld sldOrd">
      <pc:chgData name="NORVEY DANILO MUÑOZ" userId="6c920eed-56a1-4dd6-94e7-28cd095909bd" providerId="ADAL" clId="{E68E6373-0133-48F9-A085-1C5324C2A634}" dt="2023-02-07T22:44:12.967" v="2545" actId="403"/>
      <pc:docMkLst>
        <pc:docMk/>
      </pc:docMkLst>
      <pc:sldChg chg="modSp mod">
        <pc:chgData name="NORVEY DANILO MUÑOZ" userId="6c920eed-56a1-4dd6-94e7-28cd095909bd" providerId="ADAL" clId="{E68E6373-0133-48F9-A085-1C5324C2A634}" dt="2023-02-07T14:28:48.398" v="97" actId="790"/>
        <pc:sldMkLst>
          <pc:docMk/>
          <pc:sldMk cId="0" sldId="256"/>
        </pc:sldMkLst>
        <pc:spChg chg="mod">
          <ac:chgData name="NORVEY DANILO MUÑOZ" userId="6c920eed-56a1-4dd6-94e7-28cd095909bd" providerId="ADAL" clId="{E68E6373-0133-48F9-A085-1C5324C2A634}" dt="2023-02-07T14:28:05.402" v="14" actId="790"/>
          <ac:spMkLst>
            <pc:docMk/>
            <pc:sldMk cId="0" sldId="256"/>
            <ac:spMk id="18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28:48.398" v="97" actId="790"/>
          <ac:spMkLst>
            <pc:docMk/>
            <pc:sldMk cId="0" sldId="256"/>
            <ac:spMk id="186" creationId="{00000000-0000-0000-0000-000000000000}"/>
          </ac:spMkLst>
        </pc:spChg>
      </pc:sldChg>
      <pc:sldChg chg="modSp mod">
        <pc:chgData name="NORVEY DANILO MUÑOZ" userId="6c920eed-56a1-4dd6-94e7-28cd095909bd" providerId="ADAL" clId="{E68E6373-0133-48F9-A085-1C5324C2A634}" dt="2023-02-07T14:37:02.579" v="137" actId="20577"/>
        <pc:sldMkLst>
          <pc:docMk/>
          <pc:sldMk cId="0" sldId="257"/>
        </pc:sldMkLst>
        <pc:spChg chg="mod">
          <ac:chgData name="NORVEY DANILO MUÑOZ" userId="6c920eed-56a1-4dd6-94e7-28cd095909bd" providerId="ADAL" clId="{E68E6373-0133-48F9-A085-1C5324C2A634}" dt="2023-02-07T14:34:57.754" v="118" actId="5793"/>
          <ac:spMkLst>
            <pc:docMk/>
            <pc:sldMk cId="0" sldId="257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4:37:02.579" v="137" actId="20577"/>
          <ac:spMkLst>
            <pc:docMk/>
            <pc:sldMk cId="0" sldId="257"/>
            <ac:spMk id="192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02:02.879" v="293" actId="113"/>
        <pc:sldMkLst>
          <pc:docMk/>
          <pc:sldMk cId="0" sldId="259"/>
        </pc:sldMkLst>
        <pc:spChg chg="add del mod">
          <ac:chgData name="NORVEY DANILO MUÑOZ" userId="6c920eed-56a1-4dd6-94e7-28cd095909bd" providerId="ADAL" clId="{E68E6373-0133-48F9-A085-1C5324C2A634}" dt="2023-02-07T15:00:38.740" v="249" actId="478"/>
          <ac:spMkLst>
            <pc:docMk/>
            <pc:sldMk cId="0" sldId="259"/>
            <ac:spMk id="3" creationId="{A6C955AA-C7E0-1894-21A7-7E63F3EDF209}"/>
          </ac:spMkLst>
        </pc:spChg>
        <pc:spChg chg="del">
          <ac:chgData name="NORVEY DANILO MUÑOZ" userId="6c920eed-56a1-4dd6-94e7-28cd095909bd" providerId="ADAL" clId="{E68E6373-0133-48F9-A085-1C5324C2A634}" dt="2023-02-07T15:00:37.496" v="248" actId="478"/>
          <ac:spMkLst>
            <pc:docMk/>
            <pc:sldMk cId="0" sldId="259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02:02.879" v="293" actId="113"/>
          <ac:spMkLst>
            <pc:docMk/>
            <pc:sldMk cId="0" sldId="259"/>
            <ac:spMk id="215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53:10.772" v="513" actId="20577"/>
        <pc:sldMkLst>
          <pc:docMk/>
          <pc:sldMk cId="0" sldId="260"/>
        </pc:sldMkLst>
        <pc:spChg chg="add del mod">
          <ac:chgData name="NORVEY DANILO MUÑOZ" userId="6c920eed-56a1-4dd6-94e7-28cd095909bd" providerId="ADAL" clId="{E68E6373-0133-48F9-A085-1C5324C2A634}" dt="2023-02-07T15:53:04.144" v="494" actId="478"/>
          <ac:spMkLst>
            <pc:docMk/>
            <pc:sldMk cId="0" sldId="260"/>
            <ac:spMk id="3" creationId="{C7BED814-F639-0B68-BAA6-4104770E0EAD}"/>
          </ac:spMkLst>
        </pc:spChg>
        <pc:spChg chg="add del mod">
          <ac:chgData name="NORVEY DANILO MUÑOZ" userId="6c920eed-56a1-4dd6-94e7-28cd095909bd" providerId="ADAL" clId="{E68E6373-0133-48F9-A085-1C5324C2A634}" dt="2023-02-07T15:53:06.037" v="496" actId="478"/>
          <ac:spMkLst>
            <pc:docMk/>
            <pc:sldMk cId="0" sldId="260"/>
            <ac:spMk id="5" creationId="{FF31F3AD-F511-314C-2C92-8A838915F185}"/>
          </ac:spMkLst>
        </pc:spChg>
        <pc:spChg chg="mod">
          <ac:chgData name="NORVEY DANILO MUÑOZ" userId="6c920eed-56a1-4dd6-94e7-28cd095909bd" providerId="ADAL" clId="{E68E6373-0133-48F9-A085-1C5324C2A634}" dt="2023-02-07T15:53:10.772" v="513" actId="20577"/>
          <ac:spMkLst>
            <pc:docMk/>
            <pc:sldMk cId="0" sldId="260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5.460" v="495" actId="478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3:02.881" v="493" actId="478"/>
          <ac:spMkLst>
            <pc:docMk/>
            <pc:sldMk cId="0" sldId="260"/>
            <ac:spMk id="224" creationId="{00000000-0000-0000-0000-000000000000}"/>
          </ac:spMkLst>
        </pc:spChg>
      </pc:sldChg>
      <pc:sldChg chg="delSp modSp mod ord modNotes">
        <pc:chgData name="NORVEY DANILO MUÑOZ" userId="6c920eed-56a1-4dd6-94e7-28cd095909bd" providerId="ADAL" clId="{E68E6373-0133-48F9-A085-1C5324C2A634}" dt="2023-02-07T16:24:59.994" v="1017" actId="14100"/>
        <pc:sldMkLst>
          <pc:docMk/>
          <pc:sldMk cId="0" sldId="261"/>
        </pc:sldMkLst>
        <pc:spChg chg="del mod">
          <ac:chgData name="NORVEY DANILO MUÑOZ" userId="6c920eed-56a1-4dd6-94e7-28cd095909bd" providerId="ADAL" clId="{E68E6373-0133-48F9-A085-1C5324C2A634}" dt="2023-02-07T16:13:29.400" v="894" actId="478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24:59.994" v="1017" actId="14100"/>
          <ac:spMkLst>
            <pc:docMk/>
            <pc:sldMk cId="0" sldId="261"/>
            <ac:spMk id="230" creationId="{00000000-0000-0000-0000-000000000000}"/>
          </ac:spMkLst>
        </pc:spChg>
      </pc:sldChg>
      <pc:sldChg chg="addSp delSp modSp mod ord modNotes">
        <pc:chgData name="NORVEY DANILO MUÑOZ" userId="6c920eed-56a1-4dd6-94e7-28cd095909bd" providerId="ADAL" clId="{E68E6373-0133-48F9-A085-1C5324C2A634}" dt="2023-02-07T15:48:02.651" v="492" actId="20577"/>
        <pc:sldMkLst>
          <pc:docMk/>
          <pc:sldMk cId="0" sldId="279"/>
        </pc:sldMkLst>
        <pc:spChg chg="add del mod">
          <ac:chgData name="NORVEY DANILO MUÑOZ" userId="6c920eed-56a1-4dd6-94e7-28cd095909bd" providerId="ADAL" clId="{E68E6373-0133-48F9-A085-1C5324C2A634}" dt="2023-02-07T15:41:46.524" v="441" actId="478"/>
          <ac:spMkLst>
            <pc:docMk/>
            <pc:sldMk cId="0" sldId="279"/>
            <ac:spMk id="3" creationId="{5EC00130-E5A8-9D66-68BB-0CF8BDC4E65D}"/>
          </ac:spMkLst>
        </pc:spChg>
        <pc:spChg chg="add del mod">
          <ac:chgData name="NORVEY DANILO MUÑOZ" userId="6c920eed-56a1-4dd6-94e7-28cd095909bd" providerId="ADAL" clId="{E68E6373-0133-48F9-A085-1C5324C2A634}" dt="2023-02-07T15:41:49.379" v="443" actId="478"/>
          <ac:spMkLst>
            <pc:docMk/>
            <pc:sldMk cId="0" sldId="279"/>
            <ac:spMk id="5" creationId="{F67FFB6D-4CFC-4D6A-832A-9887493E1A47}"/>
          </ac:spMkLst>
        </pc:spChg>
        <pc:spChg chg="mod">
          <ac:chgData name="NORVEY DANILO MUÑOZ" userId="6c920eed-56a1-4dd6-94e7-28cd095909bd" providerId="ADAL" clId="{E68E6373-0133-48F9-A085-1C5324C2A634}" dt="2023-02-07T15:48:02.651" v="492" actId="20577"/>
          <ac:spMkLst>
            <pc:docMk/>
            <pc:sldMk cId="0" sldId="279"/>
            <ac:spMk id="49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8.315" v="442" actId="478"/>
          <ac:spMkLst>
            <pc:docMk/>
            <pc:sldMk cId="0" sldId="279"/>
            <ac:spMk id="49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1:45.372" v="440" actId="478"/>
          <ac:spMkLst>
            <pc:docMk/>
            <pc:sldMk cId="0" sldId="279"/>
            <ac:spMk id="499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22:42:23.201" v="2376" actId="20577"/>
        <pc:sldMkLst>
          <pc:docMk/>
          <pc:sldMk cId="2356400674" sldId="309"/>
        </pc:sldMkLst>
        <pc:spChg chg="mod">
          <ac:chgData name="NORVEY DANILO MUÑOZ" userId="6c920eed-56a1-4dd6-94e7-28cd095909bd" providerId="ADAL" clId="{E68E6373-0133-48F9-A085-1C5324C2A634}" dt="2023-02-07T22:42:23.201" v="2376" actId="20577"/>
          <ac:spMkLst>
            <pc:docMk/>
            <pc:sldMk cId="2356400674" sldId="309"/>
            <ac:spMk id="191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34:15.929" v="2346" actId="20577"/>
          <ac:spMkLst>
            <pc:docMk/>
            <pc:sldMk cId="2356400674" sldId="309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42:29.260" v="152" actId="20577"/>
        <pc:sldMkLst>
          <pc:docMk/>
          <pc:sldMk cId="3567729611" sldId="310"/>
        </pc:sldMkLst>
        <pc:spChg chg="mod">
          <ac:chgData name="NORVEY DANILO MUÑOZ" userId="6c920eed-56a1-4dd6-94e7-28cd095909bd" providerId="ADAL" clId="{E68E6373-0133-48F9-A085-1C5324C2A634}" dt="2023-02-07T14:42:29.260" v="152" actId="20577"/>
          <ac:spMkLst>
            <pc:docMk/>
            <pc:sldMk cId="3567729611" sldId="310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3:42.458" v="188"/>
        <pc:sldMkLst>
          <pc:docMk/>
          <pc:sldMk cId="4118244966" sldId="311"/>
        </pc:sldMkLst>
        <pc:spChg chg="mod">
          <ac:chgData name="NORVEY DANILO MUÑOZ" userId="6c920eed-56a1-4dd6-94e7-28cd095909bd" providerId="ADAL" clId="{E68E6373-0133-48F9-A085-1C5324C2A634}" dt="2023-02-07T14:53:42.458" v="188"/>
          <ac:spMkLst>
            <pc:docMk/>
            <pc:sldMk cId="4118244966" sldId="311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4:59:02.258" v="225" actId="114"/>
        <pc:sldMkLst>
          <pc:docMk/>
          <pc:sldMk cId="2012777000" sldId="312"/>
        </pc:sldMkLst>
        <pc:spChg chg="mod">
          <ac:chgData name="NORVEY DANILO MUÑOZ" userId="6c920eed-56a1-4dd6-94e7-28cd095909bd" providerId="ADAL" clId="{E68E6373-0133-48F9-A085-1C5324C2A634}" dt="2023-02-07T14:59:02.258" v="225" actId="114"/>
          <ac:spMkLst>
            <pc:docMk/>
            <pc:sldMk cId="2012777000" sldId="312"/>
            <ac:spMk id="192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4:04.427" v="399" actId="14100"/>
        <pc:sldMkLst>
          <pc:docMk/>
          <pc:sldMk cId="2834772407" sldId="313"/>
        </pc:sldMkLst>
        <pc:spChg chg="mod">
          <ac:chgData name="NORVEY DANILO MUÑOZ" userId="6c920eed-56a1-4dd6-94e7-28cd095909bd" providerId="ADAL" clId="{E68E6373-0133-48F9-A085-1C5324C2A634}" dt="2023-02-07T15:33:17.840" v="379" actId="20577"/>
          <ac:spMkLst>
            <pc:docMk/>
            <pc:sldMk cId="2834772407" sldId="313"/>
            <ac:spMk id="214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4:04.427" v="399" actId="14100"/>
          <ac:spMkLst>
            <pc:docMk/>
            <pc:sldMk cId="2834772407" sldId="313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00:29.349" v="247" actId="478"/>
        <pc:sldMkLst>
          <pc:docMk/>
          <pc:sldMk cId="2213320943" sldId="314"/>
        </pc:sldMkLst>
        <pc:spChg chg="add del mod">
          <ac:chgData name="NORVEY DANILO MUÑOZ" userId="6c920eed-56a1-4dd6-94e7-28cd095909bd" providerId="ADAL" clId="{E68E6373-0133-48F9-A085-1C5324C2A634}" dt="2023-02-07T15:00:26.313" v="245" actId="478"/>
          <ac:spMkLst>
            <pc:docMk/>
            <pc:sldMk cId="2213320943" sldId="314"/>
            <ac:spMk id="3" creationId="{B9216E76-A329-D98C-DB36-0A19C90A1D10}"/>
          </ac:spMkLst>
        </pc:spChg>
        <pc:spChg chg="add del mod">
          <ac:chgData name="NORVEY DANILO MUÑOZ" userId="6c920eed-56a1-4dd6-94e7-28cd095909bd" providerId="ADAL" clId="{E68E6373-0133-48F9-A085-1C5324C2A634}" dt="2023-02-07T15:00:29.349" v="247" actId="478"/>
          <ac:spMkLst>
            <pc:docMk/>
            <pc:sldMk cId="2213320943" sldId="314"/>
            <ac:spMk id="5" creationId="{4649E90E-6710-52F5-9241-D5B651E708EA}"/>
          </ac:spMkLst>
        </pc:spChg>
        <pc:spChg chg="mod">
          <ac:chgData name="NORVEY DANILO MUÑOZ" userId="6c920eed-56a1-4dd6-94e7-28cd095909bd" providerId="ADAL" clId="{E68E6373-0133-48F9-A085-1C5324C2A634}" dt="2023-02-07T15:00:18.272" v="243" actId="20577"/>
          <ac:spMkLst>
            <pc:docMk/>
            <pc:sldMk cId="2213320943" sldId="314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7.673" v="246" actId="478"/>
          <ac:spMkLst>
            <pc:docMk/>
            <pc:sldMk cId="2213320943" sldId="314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00:24.531" v="244" actId="478"/>
          <ac:spMkLst>
            <pc:docMk/>
            <pc:sldMk cId="2213320943" sldId="314"/>
            <ac:spMk id="224" creationId="{00000000-0000-0000-0000-000000000000}"/>
          </ac:spMkLst>
        </pc:spChg>
      </pc:sldChg>
      <pc:sldChg chg="modSp add mod">
        <pc:chgData name="NORVEY DANILO MUÑOZ" userId="6c920eed-56a1-4dd6-94e7-28cd095909bd" providerId="ADAL" clId="{E68E6373-0133-48F9-A085-1C5324C2A634}" dt="2023-02-07T15:31:54.975" v="336" actId="14100"/>
        <pc:sldMkLst>
          <pc:docMk/>
          <pc:sldMk cId="3021841683" sldId="315"/>
        </pc:sldMkLst>
        <pc:spChg chg="mod">
          <ac:chgData name="NORVEY DANILO MUÑOZ" userId="6c920eed-56a1-4dd6-94e7-28cd095909bd" providerId="ADAL" clId="{E68E6373-0133-48F9-A085-1C5324C2A634}" dt="2023-02-07T15:31:54.975" v="336" actId="14100"/>
          <ac:spMkLst>
            <pc:docMk/>
            <pc:sldMk cId="3021841683" sldId="315"/>
            <ac:spMk id="215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37:09.543" v="433" actId="14100"/>
        <pc:sldMkLst>
          <pc:docMk/>
          <pc:sldMk cId="2060028205" sldId="316"/>
        </pc:sldMkLst>
        <pc:spChg chg="add del mod">
          <ac:chgData name="NORVEY DANILO MUÑOZ" userId="6c920eed-56a1-4dd6-94e7-28cd095909bd" providerId="ADAL" clId="{E68E6373-0133-48F9-A085-1C5324C2A634}" dt="2023-02-07T15:35:34.040" v="404" actId="478"/>
          <ac:spMkLst>
            <pc:docMk/>
            <pc:sldMk cId="2060028205" sldId="316"/>
            <ac:spMk id="3" creationId="{8178A723-F7F3-CC91-4FA1-04533C5BF61C}"/>
          </ac:spMkLst>
        </pc:spChg>
        <pc:spChg chg="del">
          <ac:chgData name="NORVEY DANILO MUÑOZ" userId="6c920eed-56a1-4dd6-94e7-28cd095909bd" providerId="ADAL" clId="{E68E6373-0133-48F9-A085-1C5324C2A634}" dt="2023-02-07T15:35:33.478" v="403" actId="478"/>
          <ac:spMkLst>
            <pc:docMk/>
            <pc:sldMk cId="2060028205" sldId="316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37:09.543" v="433" actId="14100"/>
          <ac:spMkLst>
            <pc:docMk/>
            <pc:sldMk cId="2060028205" sldId="316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5:36:49.078" v="430" actId="1076"/>
          <ac:picMkLst>
            <pc:docMk/>
            <pc:sldMk cId="2060028205" sldId="316"/>
            <ac:picMk id="5" creationId="{45F23B45-4D4D-80C3-492F-E887695E314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7:53.666" v="1673" actId="20577"/>
        <pc:sldMkLst>
          <pc:docMk/>
          <pc:sldMk cId="1331053973" sldId="317"/>
        </pc:sldMkLst>
        <pc:spChg chg="add del mod">
          <ac:chgData name="NORVEY DANILO MUÑOZ" userId="6c920eed-56a1-4dd6-94e7-28cd095909bd" providerId="ADAL" clId="{E68E6373-0133-48F9-A085-1C5324C2A634}" dt="2023-02-07T18:07:43.560" v="1645" actId="478"/>
          <ac:spMkLst>
            <pc:docMk/>
            <pc:sldMk cId="1331053973" sldId="317"/>
            <ac:spMk id="3" creationId="{CD965A79-1F2F-F6D1-9A01-EEC8F244AD6A}"/>
          </ac:spMkLst>
        </pc:spChg>
        <pc:spChg chg="add del mod">
          <ac:chgData name="NORVEY DANILO MUÑOZ" userId="6c920eed-56a1-4dd6-94e7-28cd095909bd" providerId="ADAL" clId="{E68E6373-0133-48F9-A085-1C5324C2A634}" dt="2023-02-07T18:07:45.697" v="1647" actId="478"/>
          <ac:spMkLst>
            <pc:docMk/>
            <pc:sldMk cId="1331053973" sldId="317"/>
            <ac:spMk id="5" creationId="{FFFFD00F-5B77-1A05-FF29-D09B46F1FB64}"/>
          </ac:spMkLst>
        </pc:spChg>
        <pc:spChg chg="mod">
          <ac:chgData name="NORVEY DANILO MUÑOZ" userId="6c920eed-56a1-4dd6-94e7-28cd095909bd" providerId="ADAL" clId="{E68E6373-0133-48F9-A085-1C5324C2A634}" dt="2023-02-07T18:07:53.666" v="1673" actId="20577"/>
          <ac:spMkLst>
            <pc:docMk/>
            <pc:sldMk cId="1331053973" sldId="317"/>
            <ac:spMk id="22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5.160" v="1646" actId="478"/>
          <ac:spMkLst>
            <pc:docMk/>
            <pc:sldMk cId="1331053973" sldId="317"/>
            <ac:spMk id="22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7:42.439" v="1644" actId="478"/>
          <ac:spMkLst>
            <pc:docMk/>
            <pc:sldMk cId="1331053973" sldId="317"/>
            <ac:spMk id="224" creationId="{00000000-0000-0000-0000-000000000000}"/>
          </ac:spMkLst>
        </pc:spChg>
      </pc:sldChg>
      <pc:sldChg chg="add">
        <pc:chgData name="NORVEY DANILO MUÑOZ" userId="6c920eed-56a1-4dd6-94e7-28cd095909bd" providerId="ADAL" clId="{E68E6373-0133-48F9-A085-1C5324C2A634}" dt="2023-02-07T15:41:36.849" v="437" actId="2890"/>
        <pc:sldMkLst>
          <pc:docMk/>
          <pc:sldMk cId="67405003" sldId="318"/>
        </pc:sldMkLst>
      </pc:sldChg>
      <pc:sldChg chg="addSp delSp modSp add mod ord">
        <pc:chgData name="NORVEY DANILO MUÑOZ" userId="6c920eed-56a1-4dd6-94e7-28cd095909bd" providerId="ADAL" clId="{E68E6373-0133-48F9-A085-1C5324C2A634}" dt="2023-02-07T15:43:56.085" v="486" actId="1076"/>
        <pc:sldMkLst>
          <pc:docMk/>
          <pc:sldMk cId="2202870537" sldId="319"/>
        </pc:sldMkLst>
        <pc:spChg chg="add del mod">
          <ac:chgData name="NORVEY DANILO MUÑOZ" userId="6c920eed-56a1-4dd6-94e7-28cd095909bd" providerId="ADAL" clId="{E68E6373-0133-48F9-A085-1C5324C2A634}" dt="2023-02-07T15:43:34.871" v="481" actId="478"/>
          <ac:spMkLst>
            <pc:docMk/>
            <pc:sldMk cId="2202870537" sldId="319"/>
            <ac:spMk id="3" creationId="{EFFEA048-D348-B7A3-6F02-2FE71828DB02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6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7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43:30.517" v="480" actId="478"/>
          <ac:spMkLst>
            <pc:docMk/>
            <pc:sldMk cId="2202870537" sldId="319"/>
            <ac:spMk id="280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43:30.517" v="480" actId="478"/>
          <ac:grpSpMkLst>
            <pc:docMk/>
            <pc:sldMk cId="2202870537" sldId="319"/>
            <ac:grpSpMk id="268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43:56.085" v="486" actId="1076"/>
          <ac:picMkLst>
            <pc:docMk/>
            <pc:sldMk cId="2202870537" sldId="319"/>
            <ac:picMk id="5" creationId="{AC3391E9-2F02-D8D4-A654-5ADF897CFEDC}"/>
          </ac:picMkLst>
        </pc:picChg>
        <pc:cxnChg chg="del">
          <ac:chgData name="NORVEY DANILO MUÑOZ" userId="6c920eed-56a1-4dd6-94e7-28cd095909bd" providerId="ADAL" clId="{E68E6373-0133-48F9-A085-1C5324C2A634}" dt="2023-02-07T15:43:30.517" v="480" actId="478"/>
          <ac:cxnSpMkLst>
            <pc:docMk/>
            <pc:sldMk cId="2202870537" sldId="319"/>
            <ac:cxnSpMk id="279" creationId="{00000000-0000-0000-0000-000000000000}"/>
          </ac:cxnSpMkLst>
        </pc:cxnChg>
      </pc:sldChg>
      <pc:sldChg chg="addSp delSp modSp add mod">
        <pc:chgData name="NORVEY DANILO MUÑOZ" userId="6c920eed-56a1-4dd6-94e7-28cd095909bd" providerId="ADAL" clId="{E68E6373-0133-48F9-A085-1C5324C2A634}" dt="2023-02-07T15:46:05.837" v="491" actId="1076"/>
        <pc:sldMkLst>
          <pc:docMk/>
          <pc:sldMk cId="1775397427" sldId="320"/>
        </pc:sldMkLst>
        <pc:picChg chg="add mod">
          <ac:chgData name="NORVEY DANILO MUÑOZ" userId="6c920eed-56a1-4dd6-94e7-28cd095909bd" providerId="ADAL" clId="{E68E6373-0133-48F9-A085-1C5324C2A634}" dt="2023-02-07T15:46:05.837" v="491" actId="1076"/>
          <ac:picMkLst>
            <pc:docMk/>
            <pc:sldMk cId="1775397427" sldId="320"/>
            <ac:picMk id="3" creationId="{54E07243-5D3C-CBD8-3D95-0BD98FDB6D2B}"/>
          </ac:picMkLst>
        </pc:picChg>
        <pc:picChg chg="del">
          <ac:chgData name="NORVEY DANILO MUÑOZ" userId="6c920eed-56a1-4dd6-94e7-28cd095909bd" providerId="ADAL" clId="{E68E6373-0133-48F9-A085-1C5324C2A634}" dt="2023-02-07T15:45:59.314" v="488" actId="478"/>
          <ac:picMkLst>
            <pc:docMk/>
            <pc:sldMk cId="1775397427" sldId="320"/>
            <ac:picMk id="5" creationId="{AC3391E9-2F02-D8D4-A654-5ADF897CFEDC}"/>
          </ac:picMkLst>
        </pc:picChg>
      </pc:sldChg>
      <pc:sldChg chg="modSp add mod">
        <pc:chgData name="NORVEY DANILO MUÑOZ" userId="6c920eed-56a1-4dd6-94e7-28cd095909bd" providerId="ADAL" clId="{E68E6373-0133-48F9-A085-1C5324C2A634}" dt="2023-02-07T21:53:53.409" v="1988" actId="14100"/>
        <pc:sldMkLst>
          <pc:docMk/>
          <pc:sldMk cId="620206592" sldId="321"/>
        </pc:sldMkLst>
        <pc:spChg chg="mod">
          <ac:chgData name="NORVEY DANILO MUÑOZ" userId="6c920eed-56a1-4dd6-94e7-28cd095909bd" providerId="ADAL" clId="{E68E6373-0133-48F9-A085-1C5324C2A634}" dt="2023-02-07T21:53:26.204" v="1969" actId="1076"/>
          <ac:spMkLst>
            <pc:docMk/>
            <pc:sldMk cId="620206592" sldId="321"/>
            <ac:spMk id="22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1:53:53.409" v="1988" actId="14100"/>
          <ac:spMkLst>
            <pc:docMk/>
            <pc:sldMk cId="620206592" sldId="321"/>
            <ac:spMk id="230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5:58:12.454" v="713" actId="1076"/>
        <pc:sldMkLst>
          <pc:docMk/>
          <pc:sldMk cId="1139785874" sldId="322"/>
        </pc:sldMkLst>
        <pc:spChg chg="add del mod">
          <ac:chgData name="NORVEY DANILO MUÑOZ" userId="6c920eed-56a1-4dd6-94e7-28cd095909bd" providerId="ADAL" clId="{E68E6373-0133-48F9-A085-1C5324C2A634}" dt="2023-02-07T15:56:18.416" v="560" actId="478"/>
          <ac:spMkLst>
            <pc:docMk/>
            <pc:sldMk cId="1139785874" sldId="322"/>
            <ac:spMk id="3" creationId="{9B2D7789-33C3-37FE-2062-7224410F4EFA}"/>
          </ac:spMkLst>
        </pc:spChg>
        <pc:spChg chg="add del mod">
          <ac:chgData name="NORVEY DANILO MUÑOZ" userId="6c920eed-56a1-4dd6-94e7-28cd095909bd" providerId="ADAL" clId="{E68E6373-0133-48F9-A085-1C5324C2A634}" dt="2023-02-07T15:57:40.321" v="704" actId="478"/>
          <ac:spMkLst>
            <pc:docMk/>
            <pc:sldMk cId="1139785874" sldId="322"/>
            <ac:spMk id="5" creationId="{76EEE7C1-7372-DBED-BA71-9396AE322660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7" creationId="{3C5B0DAC-DEF3-5821-BC40-5B572F65921B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9" creationId="{E5ECA0B0-50CA-DFC3-1680-721B90908C16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1" creationId="{523B7CCB-2832-E47E-F02F-A8BC04823B9D}"/>
          </ac:spMkLst>
        </pc:spChg>
        <pc:spChg chg="add del mod">
          <ac:chgData name="NORVEY DANILO MUÑOZ" userId="6c920eed-56a1-4dd6-94e7-28cd095909bd" providerId="ADAL" clId="{E68E6373-0133-48F9-A085-1C5324C2A634}" dt="2023-02-07T15:57:45.737" v="706" actId="478"/>
          <ac:spMkLst>
            <pc:docMk/>
            <pc:sldMk cId="1139785874" sldId="322"/>
            <ac:spMk id="13" creationId="{F485FB30-F149-E02D-8E1B-7C2C4A66D391}"/>
          </ac:spMkLst>
        </pc:spChg>
        <pc:spChg chg="add del mod">
          <ac:chgData name="NORVEY DANILO MUÑOZ" userId="6c920eed-56a1-4dd6-94e7-28cd095909bd" providerId="ADAL" clId="{E68E6373-0133-48F9-A085-1C5324C2A634}" dt="2023-02-07T15:56:29.232" v="595" actId="20577"/>
          <ac:spMkLst>
            <pc:docMk/>
            <pc:sldMk cId="1139785874" sldId="322"/>
            <ac:spMk id="235" creationId="{00000000-0000-0000-0000-000000000000}"/>
          </ac:spMkLst>
        </pc:spChg>
        <pc:spChg chg="del mod">
          <ac:chgData name="NORVEY DANILO MUÑOZ" userId="6c920eed-56a1-4dd6-94e7-28cd095909bd" providerId="ADAL" clId="{E68E6373-0133-48F9-A085-1C5324C2A634}" dt="2023-02-07T15:57:39.093" v="703" actId="478"/>
          <ac:spMkLst>
            <pc:docMk/>
            <pc:sldMk cId="1139785874" sldId="322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5:57:53.187" v="709" actId="1076"/>
          <ac:spMkLst>
            <pc:docMk/>
            <pc:sldMk cId="1139785874" sldId="322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7:42.850" v="705" actId="478"/>
          <ac:spMkLst>
            <pc:docMk/>
            <pc:sldMk cId="1139785874" sldId="322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4.228" v="543" actId="478"/>
          <ac:spMkLst>
            <pc:docMk/>
            <pc:sldMk cId="1139785874" sldId="322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5:55:33.186" v="542" actId="478"/>
          <ac:spMkLst>
            <pc:docMk/>
            <pc:sldMk cId="1139785874" sldId="322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5:55:35.098" v="544" actId="478"/>
          <ac:grpSpMkLst>
            <pc:docMk/>
            <pc:sldMk cId="1139785874" sldId="322"/>
            <ac:grpSpMk id="244" creationId="{00000000-0000-0000-0000-000000000000}"/>
          </ac:grpSpMkLst>
        </pc:grpChg>
        <pc:picChg chg="add mod">
          <ac:chgData name="NORVEY DANILO MUÑOZ" userId="6c920eed-56a1-4dd6-94e7-28cd095909bd" providerId="ADAL" clId="{E68E6373-0133-48F9-A085-1C5324C2A634}" dt="2023-02-07T15:58:12.454" v="713" actId="1076"/>
          <ac:picMkLst>
            <pc:docMk/>
            <pc:sldMk cId="1139785874" sldId="322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5:11.409" v="838" actId="21"/>
        <pc:sldMkLst>
          <pc:docMk/>
          <pc:sldMk cId="3451968263" sldId="323"/>
        </pc:sldMkLst>
        <pc:spChg chg="add del mod">
          <ac:chgData name="NORVEY DANILO MUÑOZ" userId="6c920eed-56a1-4dd6-94e7-28cd095909bd" providerId="ADAL" clId="{E68E6373-0133-48F9-A085-1C5324C2A634}" dt="2023-02-07T15:59:21.075" v="718" actId="478"/>
          <ac:spMkLst>
            <pc:docMk/>
            <pc:sldMk cId="3451968263" sldId="323"/>
            <ac:spMk id="3" creationId="{A042F288-EC56-A5EC-3D44-AA097CEE8F52}"/>
          </ac:spMkLst>
        </pc:spChg>
        <pc:spChg chg="add mod">
          <ac:chgData name="NORVEY DANILO MUÑOZ" userId="6c920eed-56a1-4dd6-94e7-28cd095909bd" providerId="ADAL" clId="{E68E6373-0133-48F9-A085-1C5324C2A634}" dt="2023-02-07T16:03:14.450" v="799" actId="1076"/>
          <ac:spMkLst>
            <pc:docMk/>
            <pc:sldMk cId="3451968263" sldId="323"/>
            <ac:spMk id="6" creationId="{1D9A1016-3282-AFC7-E089-5C5226987A37}"/>
          </ac:spMkLst>
        </pc:spChg>
        <pc:spChg chg="add del mod">
          <ac:chgData name="NORVEY DANILO MUÑOZ" userId="6c920eed-56a1-4dd6-94e7-28cd095909bd" providerId="ADAL" clId="{E68E6373-0133-48F9-A085-1C5324C2A634}" dt="2023-02-07T16:05:11.409" v="838" actId="21"/>
          <ac:spMkLst>
            <pc:docMk/>
            <pc:sldMk cId="3451968263" sldId="323"/>
            <ac:spMk id="7" creationId="{376D79F8-94C9-C070-B1EF-DED869BCD966}"/>
          </ac:spMkLst>
        </pc:spChg>
        <pc:spChg chg="del mod">
          <ac:chgData name="NORVEY DANILO MUÑOZ" userId="6c920eed-56a1-4dd6-94e7-28cd095909bd" providerId="ADAL" clId="{E68E6373-0133-48F9-A085-1C5324C2A634}" dt="2023-02-07T15:59:19.106" v="717" actId="478"/>
          <ac:spMkLst>
            <pc:docMk/>
            <pc:sldMk cId="3451968263" sldId="323"/>
            <ac:spMk id="237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3:15.797" v="800" actId="1076"/>
          <ac:picMkLst>
            <pc:docMk/>
            <pc:sldMk cId="3451968263" sldId="323"/>
            <ac:picMk id="5" creationId="{D0B3984E-D6D7-EF88-D0BC-E756D4BA858F}"/>
          </ac:picMkLst>
        </pc:picChg>
        <pc:picChg chg="del">
          <ac:chgData name="NORVEY DANILO MUÑOZ" userId="6c920eed-56a1-4dd6-94e7-28cd095909bd" providerId="ADAL" clId="{E68E6373-0133-48F9-A085-1C5324C2A634}" dt="2023-02-07T15:59:09.825" v="715" actId="478"/>
          <ac:picMkLst>
            <pc:docMk/>
            <pc:sldMk cId="3451968263" sldId="323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6:06.046" v="846" actId="1076"/>
        <pc:sldMkLst>
          <pc:docMk/>
          <pc:sldMk cId="3706077343" sldId="324"/>
        </pc:sldMkLst>
        <pc:spChg chg="add mod">
          <ac:chgData name="NORVEY DANILO MUÑOZ" userId="6c920eed-56a1-4dd6-94e7-28cd095909bd" providerId="ADAL" clId="{E68E6373-0133-48F9-A085-1C5324C2A634}" dt="2023-02-07T16:06:06.046" v="846" actId="1076"/>
          <ac:spMkLst>
            <pc:docMk/>
            <pc:sldMk cId="3706077343" sldId="324"/>
            <ac:spMk id="2" creationId="{DF484FB2-A94D-F6A4-9B45-53F6373E8AE2}"/>
          </ac:spMkLst>
        </pc:spChg>
        <pc:spChg chg="del">
          <ac:chgData name="NORVEY DANILO MUÑOZ" userId="6c920eed-56a1-4dd6-94e7-28cd095909bd" providerId="ADAL" clId="{E68E6373-0133-48F9-A085-1C5324C2A634}" dt="2023-02-07T16:05:16.340" v="841" actId="478"/>
          <ac:spMkLst>
            <pc:docMk/>
            <pc:sldMk cId="3706077343" sldId="324"/>
            <ac:spMk id="6" creationId="{1D9A1016-3282-AFC7-E089-5C5226987A37}"/>
          </ac:spMkLst>
        </pc:spChg>
        <pc:picChg chg="del">
          <ac:chgData name="NORVEY DANILO MUÑOZ" userId="6c920eed-56a1-4dd6-94e7-28cd095909bd" providerId="ADAL" clId="{E68E6373-0133-48F9-A085-1C5324C2A634}" dt="2023-02-07T16:05:15.299" v="840" actId="478"/>
          <ac:picMkLst>
            <pc:docMk/>
            <pc:sldMk cId="3706077343" sldId="324"/>
            <ac:picMk id="5" creationId="{D0B3984E-D6D7-EF88-D0BC-E756D4BA858F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08:52.385" v="875" actId="1076"/>
        <pc:sldMkLst>
          <pc:docMk/>
          <pc:sldMk cId="4155689048" sldId="325"/>
        </pc:sldMkLst>
        <pc:spChg chg="del">
          <ac:chgData name="NORVEY DANILO MUÑOZ" userId="6c920eed-56a1-4dd6-94e7-28cd095909bd" providerId="ADAL" clId="{E68E6373-0133-48F9-A085-1C5324C2A634}" dt="2023-02-07T16:07:51.275" v="869" actId="478"/>
          <ac:spMkLst>
            <pc:docMk/>
            <pc:sldMk cId="4155689048" sldId="325"/>
            <ac:spMk id="2" creationId="{DF484FB2-A94D-F6A4-9B45-53F6373E8AE2}"/>
          </ac:spMkLst>
        </pc:spChg>
        <pc:spChg chg="mod">
          <ac:chgData name="NORVEY DANILO MUÑOZ" userId="6c920eed-56a1-4dd6-94e7-28cd095909bd" providerId="ADAL" clId="{E68E6373-0133-48F9-A085-1C5324C2A634}" dt="2023-02-07T16:07:38.845" v="868" actId="20577"/>
          <ac:spMkLst>
            <pc:docMk/>
            <pc:sldMk cId="4155689048" sldId="325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07:58.528" v="872" actId="1076"/>
          <ac:picMkLst>
            <pc:docMk/>
            <pc:sldMk cId="4155689048" sldId="325"/>
            <ac:picMk id="4" creationId="{693EFC1D-B05D-3A18-3A07-DB083025CD9D}"/>
          </ac:picMkLst>
        </pc:picChg>
        <pc:picChg chg="add mod">
          <ac:chgData name="NORVEY DANILO MUÑOZ" userId="6c920eed-56a1-4dd6-94e7-28cd095909bd" providerId="ADAL" clId="{E68E6373-0133-48F9-A085-1C5324C2A634}" dt="2023-02-07T16:08:52.385" v="875" actId="1076"/>
          <ac:picMkLst>
            <pc:docMk/>
            <pc:sldMk cId="4155689048" sldId="325"/>
            <ac:picMk id="6" creationId="{DCFAC66D-CBC2-312B-E8AF-8F3AAC322D31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10:52.180" v="891" actId="1076"/>
        <pc:sldMkLst>
          <pc:docMk/>
          <pc:sldMk cId="4031053724" sldId="326"/>
        </pc:sldMkLst>
        <pc:spChg chg="mod">
          <ac:chgData name="NORVEY DANILO MUÑOZ" userId="6c920eed-56a1-4dd6-94e7-28cd095909bd" providerId="ADAL" clId="{E68E6373-0133-48F9-A085-1C5324C2A634}" dt="2023-02-07T16:10:30.842" v="886" actId="20577"/>
          <ac:spMkLst>
            <pc:docMk/>
            <pc:sldMk cId="4031053724" sldId="326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10:52.180" v="891" actId="1076"/>
          <ac:picMkLst>
            <pc:docMk/>
            <pc:sldMk cId="4031053724" sldId="326"/>
            <ac:picMk id="3" creationId="{E91E09D7-C5AF-3378-A850-813BC7B38388}"/>
          </ac:picMkLst>
        </pc:picChg>
        <pc:picChg chg="del">
          <ac:chgData name="NORVEY DANILO MUÑOZ" userId="6c920eed-56a1-4dd6-94e7-28cd095909bd" providerId="ADAL" clId="{E68E6373-0133-48F9-A085-1C5324C2A634}" dt="2023-02-07T16:10:33.126" v="887" actId="478"/>
          <ac:picMkLst>
            <pc:docMk/>
            <pc:sldMk cId="4031053724" sldId="326"/>
            <ac:picMk id="4" creationId="{693EFC1D-B05D-3A18-3A07-DB083025CD9D}"/>
          </ac:picMkLst>
        </pc:picChg>
        <pc:picChg chg="del">
          <ac:chgData name="NORVEY DANILO MUÑOZ" userId="6c920eed-56a1-4dd6-94e7-28cd095909bd" providerId="ADAL" clId="{E68E6373-0133-48F9-A085-1C5324C2A634}" dt="2023-02-07T16:10:35.041" v="888" actId="478"/>
          <ac:picMkLst>
            <pc:docMk/>
            <pc:sldMk cId="4031053724" sldId="326"/>
            <ac:picMk id="6" creationId="{DCFAC66D-CBC2-312B-E8AF-8F3AAC322D3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28:15.833" v="1055" actId="1076"/>
        <pc:sldMkLst>
          <pc:docMk/>
          <pc:sldMk cId="3246787241" sldId="327"/>
        </pc:sldMkLst>
        <pc:spChg chg="mod">
          <ac:chgData name="NORVEY DANILO MUÑOZ" userId="6c920eed-56a1-4dd6-94e7-28cd095909bd" providerId="ADAL" clId="{E68E6373-0133-48F9-A085-1C5324C2A634}" dt="2023-02-07T16:28:15.833" v="1055" actId="1076"/>
          <ac:spMkLst>
            <pc:docMk/>
            <pc:sldMk cId="3246787241" sldId="327"/>
            <ac:spMk id="230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6:22:35.262" v="996" actId="20577"/>
        <pc:sldMkLst>
          <pc:docMk/>
          <pc:sldMk cId="2684663948" sldId="328"/>
        </pc:sldMkLst>
        <pc:spChg chg="add mod">
          <ac:chgData name="NORVEY DANILO MUÑOZ" userId="6c920eed-56a1-4dd6-94e7-28cd095909bd" providerId="ADAL" clId="{E68E6373-0133-48F9-A085-1C5324C2A634}" dt="2023-02-07T16:22:35.262" v="996" actId="20577"/>
          <ac:spMkLst>
            <pc:docMk/>
            <pc:sldMk cId="2684663948" sldId="328"/>
            <ac:spMk id="3" creationId="{9514A30B-93A6-BA25-152C-D24D15E59BD0}"/>
          </ac:spMkLst>
        </pc:spChg>
        <pc:spChg chg="del">
          <ac:chgData name="NORVEY DANILO MUÑOZ" userId="6c920eed-56a1-4dd6-94e7-28cd095909bd" providerId="ADAL" clId="{E68E6373-0133-48F9-A085-1C5324C2A634}" dt="2023-02-07T16:19:32.226" v="951" actId="478"/>
          <ac:spMkLst>
            <pc:docMk/>
            <pc:sldMk cId="2684663948" sldId="328"/>
            <ac:spMk id="230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22:20.390" v="982" actId="1076"/>
          <ac:picMkLst>
            <pc:docMk/>
            <pc:sldMk cId="2684663948" sldId="328"/>
            <ac:picMk id="1026" creationId="{D7678E72-FD1A-E49A-498B-6D30C9E75DE6}"/>
          </ac:picMkLst>
        </pc:picChg>
      </pc:sldChg>
      <pc:sldChg chg="delSp modSp add mod">
        <pc:chgData name="NORVEY DANILO MUÑOZ" userId="6c920eed-56a1-4dd6-94e7-28cd095909bd" providerId="ADAL" clId="{E68E6373-0133-48F9-A085-1C5324C2A634}" dt="2023-02-07T16:31:25.407" v="1062" actId="20577"/>
        <pc:sldMkLst>
          <pc:docMk/>
          <pc:sldMk cId="1214209245" sldId="329"/>
        </pc:sldMkLst>
        <pc:spChg chg="mod">
          <ac:chgData name="NORVEY DANILO MUÑOZ" userId="6c920eed-56a1-4dd6-94e7-28cd095909bd" providerId="ADAL" clId="{E68E6373-0133-48F9-A085-1C5324C2A634}" dt="2023-02-07T16:31:25.407" v="1062" actId="20577"/>
          <ac:spMkLst>
            <pc:docMk/>
            <pc:sldMk cId="1214209245" sldId="329"/>
            <ac:spMk id="3" creationId="{9514A30B-93A6-BA25-152C-D24D15E59BD0}"/>
          </ac:spMkLst>
        </pc:spChg>
        <pc:picChg chg="del">
          <ac:chgData name="NORVEY DANILO MUÑOZ" userId="6c920eed-56a1-4dd6-94e7-28cd095909bd" providerId="ADAL" clId="{E68E6373-0133-48F9-A085-1C5324C2A634}" dt="2023-02-07T16:23:41.335" v="998" actId="478"/>
          <ac:picMkLst>
            <pc:docMk/>
            <pc:sldMk cId="1214209245" sldId="329"/>
            <ac:picMk id="1026" creationId="{D7678E72-FD1A-E49A-498B-6D30C9E75DE6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36:11.229" v="1112" actId="13926"/>
        <pc:sldMkLst>
          <pc:docMk/>
          <pc:sldMk cId="1380359251" sldId="330"/>
        </pc:sldMkLst>
        <pc:spChg chg="add del mod">
          <ac:chgData name="NORVEY DANILO MUÑOZ" userId="6c920eed-56a1-4dd6-94e7-28cd095909bd" providerId="ADAL" clId="{E68E6373-0133-48F9-A085-1C5324C2A634}" dt="2023-02-07T16:33:42.679" v="1069" actId="478"/>
          <ac:spMkLst>
            <pc:docMk/>
            <pc:sldMk cId="1380359251" sldId="330"/>
            <ac:spMk id="3" creationId="{B1E82381-3780-B240-EF37-B57FA6010885}"/>
          </ac:spMkLst>
        </pc:spChg>
        <pc:spChg chg="add del mod">
          <ac:chgData name="NORVEY DANILO MUÑOZ" userId="6c920eed-56a1-4dd6-94e7-28cd095909bd" providerId="ADAL" clId="{E68E6373-0133-48F9-A085-1C5324C2A634}" dt="2023-02-07T16:33:46.393" v="1071" actId="478"/>
          <ac:spMkLst>
            <pc:docMk/>
            <pc:sldMk cId="1380359251" sldId="330"/>
            <ac:spMk id="5" creationId="{568D6947-91A8-1394-D79D-4606B3B2A98F}"/>
          </ac:spMkLst>
        </pc:spChg>
        <pc:spChg chg="add del mod">
          <ac:chgData name="NORVEY DANILO MUÑOZ" userId="6c920eed-56a1-4dd6-94e7-28cd095909bd" providerId="ADAL" clId="{E68E6373-0133-48F9-A085-1C5324C2A634}" dt="2023-02-07T16:33:49.292" v="1073" actId="478"/>
          <ac:spMkLst>
            <pc:docMk/>
            <pc:sldMk cId="1380359251" sldId="330"/>
            <ac:spMk id="7" creationId="{9604EC24-8EF0-E44F-F5EB-A0F7D58B5184}"/>
          </ac:spMkLst>
        </pc:spChg>
        <pc:spChg chg="del">
          <ac:chgData name="NORVEY DANILO MUÑOZ" userId="6c920eed-56a1-4dd6-94e7-28cd095909bd" providerId="ADAL" clId="{E68E6373-0133-48F9-A085-1C5324C2A634}" dt="2023-02-07T16:33:41.880" v="1068" actId="478"/>
          <ac:spMkLst>
            <pc:docMk/>
            <pc:sldMk cId="1380359251" sldId="330"/>
            <ac:spMk id="600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6:11.229" v="1112" actId="13926"/>
          <ac:spMkLst>
            <pc:docMk/>
            <pc:sldMk cId="1380359251" sldId="330"/>
            <ac:spMk id="60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8.505" v="1072" actId="478"/>
          <ac:spMkLst>
            <pc:docMk/>
            <pc:sldMk cId="1380359251" sldId="330"/>
            <ac:spMk id="60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3:44.740" v="1070" actId="478"/>
          <ac:spMkLst>
            <pc:docMk/>
            <pc:sldMk cId="1380359251" sldId="330"/>
            <ac:spMk id="603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6:35:05.735" v="1107" actId="1076"/>
          <ac:spMkLst>
            <pc:docMk/>
            <pc:sldMk cId="1380359251" sldId="330"/>
            <ac:spMk id="604" creationId="{00000000-0000-0000-0000-000000000000}"/>
          </ac:spMkLst>
        </pc:spChg>
      </pc:sldChg>
      <pc:sldChg chg="addSp delSp modSp add mod ord">
        <pc:chgData name="NORVEY DANILO MUÑOZ" userId="6c920eed-56a1-4dd6-94e7-28cd095909bd" providerId="ADAL" clId="{E68E6373-0133-48F9-A085-1C5324C2A634}" dt="2023-02-07T16:44:16.306" v="1195" actId="1076"/>
        <pc:sldMkLst>
          <pc:docMk/>
          <pc:sldMk cId="1569628170" sldId="331"/>
        </pc:sldMkLst>
        <pc:spChg chg="add del mod">
          <ac:chgData name="NORVEY DANILO MUÑOZ" userId="6c920eed-56a1-4dd6-94e7-28cd095909bd" providerId="ADAL" clId="{E68E6373-0133-48F9-A085-1C5324C2A634}" dt="2023-02-07T16:38:35.299" v="1144" actId="478"/>
          <ac:spMkLst>
            <pc:docMk/>
            <pc:sldMk cId="1569628170" sldId="331"/>
            <ac:spMk id="3" creationId="{B3E4B4D3-CA98-26D8-CFD7-CF3698004F65}"/>
          </ac:spMkLst>
        </pc:spChg>
        <pc:spChg chg="mod">
          <ac:chgData name="NORVEY DANILO MUÑOZ" userId="6c920eed-56a1-4dd6-94e7-28cd095909bd" providerId="ADAL" clId="{E68E6373-0133-48F9-A085-1C5324C2A634}" dt="2023-02-07T16:38:11.115" v="1141" actId="20577"/>
          <ac:spMkLst>
            <pc:docMk/>
            <pc:sldMk cId="1569628170" sldId="331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6:38:33.122" v="1143" actId="478"/>
          <ac:spMkLst>
            <pc:docMk/>
            <pc:sldMk cId="1569628170" sldId="331"/>
            <ac:spMk id="237" creationId="{00000000-0000-0000-0000-000000000000}"/>
          </ac:spMkLst>
        </pc:spChg>
        <pc:picChg chg="add del mod">
          <ac:chgData name="NORVEY DANILO MUÑOZ" userId="6c920eed-56a1-4dd6-94e7-28cd095909bd" providerId="ADAL" clId="{E68E6373-0133-48F9-A085-1C5324C2A634}" dt="2023-02-07T16:44:11.537" v="1192" actId="478"/>
          <ac:picMkLst>
            <pc:docMk/>
            <pc:sldMk cId="1569628170" sldId="331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6:44:16.306" v="1195" actId="1076"/>
          <ac:picMkLst>
            <pc:docMk/>
            <pc:sldMk cId="1569628170" sldId="331"/>
            <ac:picMk id="7" creationId="{ADBCC6BB-C530-8F85-9429-D9472A8F2A96}"/>
          </ac:picMkLst>
        </pc:picChg>
        <pc:picChg chg="del">
          <ac:chgData name="NORVEY DANILO MUÑOZ" userId="6c920eed-56a1-4dd6-94e7-28cd095909bd" providerId="ADAL" clId="{E68E6373-0133-48F9-A085-1C5324C2A634}" dt="2023-02-07T16:38:13.169" v="1142" actId="478"/>
          <ac:picMkLst>
            <pc:docMk/>
            <pc:sldMk cId="1569628170" sldId="331"/>
            <ac:picMk id="15" creationId="{64B6B4C1-1644-FF3A-6E3B-F113E4E00E2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03:50.206" v="1332" actId="1076"/>
        <pc:sldMkLst>
          <pc:docMk/>
          <pc:sldMk cId="2843637578" sldId="332"/>
        </pc:sldMkLst>
        <pc:spChg chg="add mod">
          <ac:chgData name="NORVEY DANILO MUÑOZ" userId="6c920eed-56a1-4dd6-94e7-28cd095909bd" providerId="ADAL" clId="{E68E6373-0133-48F9-A085-1C5324C2A634}" dt="2023-02-07T16:42:56.698" v="1186" actId="20577"/>
          <ac:spMkLst>
            <pc:docMk/>
            <pc:sldMk cId="2843637578" sldId="332"/>
            <ac:spMk id="2" creationId="{D35220FB-DCE1-731F-FFD5-28C7FA0A3324}"/>
          </ac:spMkLst>
        </pc:spChg>
        <pc:spChg chg="add mod">
          <ac:chgData name="NORVEY DANILO MUÑOZ" userId="6c920eed-56a1-4dd6-94e7-28cd095909bd" providerId="ADAL" clId="{E68E6373-0133-48F9-A085-1C5324C2A634}" dt="2023-02-07T17:01:37.764" v="1307" actId="6549"/>
          <ac:spMkLst>
            <pc:docMk/>
            <pc:sldMk cId="2843637578" sldId="332"/>
            <ac:spMk id="3" creationId="{27FD7535-8B4E-60CF-1B19-FEEC3011FAC8}"/>
          </ac:spMkLst>
        </pc:spChg>
        <pc:spChg chg="add mod">
          <ac:chgData name="NORVEY DANILO MUÑOZ" userId="6c920eed-56a1-4dd6-94e7-28cd095909bd" providerId="ADAL" clId="{E68E6373-0133-48F9-A085-1C5324C2A634}" dt="2023-02-07T17:03:26.131" v="1327" actId="1076"/>
          <ac:spMkLst>
            <pc:docMk/>
            <pc:sldMk cId="2843637578" sldId="332"/>
            <ac:spMk id="4" creationId="{DC1B7170-0CF7-E1D5-0A8B-31376F7214A1}"/>
          </ac:spMkLst>
        </pc:spChg>
        <pc:picChg chg="del">
          <ac:chgData name="NORVEY DANILO MUÑOZ" userId="6c920eed-56a1-4dd6-94e7-28cd095909bd" providerId="ADAL" clId="{E68E6373-0133-48F9-A085-1C5324C2A634}" dt="2023-02-07T16:41:08.455" v="1149" actId="478"/>
          <ac:picMkLst>
            <pc:docMk/>
            <pc:sldMk cId="2843637578" sldId="332"/>
            <ac:picMk id="5" creationId="{DBE887F1-640D-8809-9FC6-ABB8689CBAFC}"/>
          </ac:picMkLst>
        </pc:picChg>
        <pc:picChg chg="add mod">
          <ac:chgData name="NORVEY DANILO MUÑOZ" userId="6c920eed-56a1-4dd6-94e7-28cd095909bd" providerId="ADAL" clId="{E68E6373-0133-48F9-A085-1C5324C2A634}" dt="2023-02-07T17:03:50.206" v="1332" actId="1076"/>
          <ac:picMkLst>
            <pc:docMk/>
            <pc:sldMk cId="2843637578" sldId="332"/>
            <ac:picMk id="7" creationId="{D7578EA5-19FF-1B39-5FD3-9DF5B4FDF04E}"/>
          </ac:picMkLst>
        </pc:picChg>
      </pc:sldChg>
      <pc:sldChg chg="add">
        <pc:chgData name="NORVEY DANILO MUÑOZ" userId="6c920eed-56a1-4dd6-94e7-28cd095909bd" providerId="ADAL" clId="{E68E6373-0133-48F9-A085-1C5324C2A634}" dt="2023-02-07T16:44:09.152" v="1191" actId="2890"/>
        <pc:sldMkLst>
          <pc:docMk/>
          <pc:sldMk cId="1838177117" sldId="333"/>
        </pc:sldMkLst>
      </pc:sldChg>
      <pc:sldChg chg="addSp delSp modSp add mod">
        <pc:chgData name="NORVEY DANILO MUÑOZ" userId="6c920eed-56a1-4dd6-94e7-28cd095909bd" providerId="ADAL" clId="{E68E6373-0133-48F9-A085-1C5324C2A634}" dt="2023-02-07T16:55:39.240" v="1267" actId="1076"/>
        <pc:sldMkLst>
          <pc:docMk/>
          <pc:sldMk cId="325380253" sldId="334"/>
        </pc:sldMkLst>
        <pc:spChg chg="add mod">
          <ac:chgData name="NORVEY DANILO MUÑOZ" userId="6c920eed-56a1-4dd6-94e7-28cd095909bd" providerId="ADAL" clId="{E68E6373-0133-48F9-A085-1C5324C2A634}" dt="2023-02-07T16:55:39.240" v="1267" actId="1076"/>
          <ac:spMkLst>
            <pc:docMk/>
            <pc:sldMk cId="325380253" sldId="334"/>
            <ac:spMk id="4" creationId="{CEEB84A9-07D3-6511-1DF4-F666675798ED}"/>
          </ac:spMkLst>
        </pc:spChg>
        <pc:spChg chg="mod">
          <ac:chgData name="NORVEY DANILO MUÑOZ" userId="6c920eed-56a1-4dd6-94e7-28cd095909bd" providerId="ADAL" clId="{E68E6373-0133-48F9-A085-1C5324C2A634}" dt="2023-02-07T16:45:34.896" v="1217" actId="20577"/>
          <ac:spMkLst>
            <pc:docMk/>
            <pc:sldMk cId="325380253" sldId="33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6:45:42.697" v="1221" actId="1076"/>
          <ac:picMkLst>
            <pc:docMk/>
            <pc:sldMk cId="325380253" sldId="334"/>
            <ac:picMk id="3" creationId="{A08EB6D7-47C2-293C-D71B-2E621F3440F8}"/>
          </ac:picMkLst>
        </pc:picChg>
        <pc:picChg chg="del">
          <ac:chgData name="NORVEY DANILO MUÑOZ" userId="6c920eed-56a1-4dd6-94e7-28cd095909bd" providerId="ADAL" clId="{E68E6373-0133-48F9-A085-1C5324C2A634}" dt="2023-02-07T16:45:36.736" v="1218" actId="478"/>
          <ac:picMkLst>
            <pc:docMk/>
            <pc:sldMk cId="325380253" sldId="334"/>
            <ac:picMk id="7" creationId="{ADBCC6BB-C530-8F85-9429-D9472A8F2A96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6:51:02.674" v="1238" actId="20577"/>
        <pc:sldMkLst>
          <pc:docMk/>
          <pc:sldMk cId="1556377094" sldId="335"/>
        </pc:sldMkLst>
        <pc:spChg chg="add mod">
          <ac:chgData name="NORVEY DANILO MUÑOZ" userId="6c920eed-56a1-4dd6-94e7-28cd095909bd" providerId="ADAL" clId="{E68E6373-0133-48F9-A085-1C5324C2A634}" dt="2023-02-07T16:51:02.674" v="1238" actId="20577"/>
          <ac:spMkLst>
            <pc:docMk/>
            <pc:sldMk cId="1556377094" sldId="335"/>
            <ac:spMk id="4" creationId="{ED868F19-79ED-9708-6B1C-032D64FAA85E}"/>
          </ac:spMkLst>
        </pc:spChg>
        <pc:picChg chg="del">
          <ac:chgData name="NORVEY DANILO MUÑOZ" userId="6c920eed-56a1-4dd6-94e7-28cd095909bd" providerId="ADAL" clId="{E68E6373-0133-48F9-A085-1C5324C2A634}" dt="2023-02-07T16:49:44.408" v="1223" actId="478"/>
          <ac:picMkLst>
            <pc:docMk/>
            <pc:sldMk cId="1556377094" sldId="335"/>
            <ac:picMk id="3" creationId="{A08EB6D7-47C2-293C-D71B-2E621F3440F8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6:52:07.049" v="1255" actId="1076"/>
        <pc:sldMkLst>
          <pc:docMk/>
          <pc:sldMk cId="711873617" sldId="336"/>
        </pc:sldMkLst>
        <pc:spChg chg="mod">
          <ac:chgData name="NORVEY DANILO MUÑOZ" userId="6c920eed-56a1-4dd6-94e7-28cd095909bd" providerId="ADAL" clId="{E68E6373-0133-48F9-A085-1C5324C2A634}" dt="2023-02-07T16:51:55.355" v="1251" actId="20577"/>
          <ac:spMkLst>
            <pc:docMk/>
            <pc:sldMk cId="711873617" sldId="336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6:51:56.784" v="1252" actId="478"/>
          <ac:picMkLst>
            <pc:docMk/>
            <pc:sldMk cId="711873617" sldId="336"/>
            <ac:picMk id="3" creationId="{A08EB6D7-47C2-293C-D71B-2E621F3440F8}"/>
          </ac:picMkLst>
        </pc:picChg>
        <pc:picChg chg="add mod">
          <ac:chgData name="NORVEY DANILO MUÑOZ" userId="6c920eed-56a1-4dd6-94e7-28cd095909bd" providerId="ADAL" clId="{E68E6373-0133-48F9-A085-1C5324C2A634}" dt="2023-02-07T16:52:07.049" v="1255" actId="1076"/>
          <ac:picMkLst>
            <pc:docMk/>
            <pc:sldMk cId="711873617" sldId="336"/>
            <ac:picMk id="4" creationId="{059F7769-53A1-86D9-7901-048EFBF15271}"/>
          </ac:picMkLst>
        </pc:picChg>
      </pc:sldChg>
      <pc:sldChg chg="modSp add mod ord">
        <pc:chgData name="NORVEY DANILO MUÑOZ" userId="6c920eed-56a1-4dd6-94e7-28cd095909bd" providerId="ADAL" clId="{E68E6373-0133-48F9-A085-1C5324C2A634}" dt="2023-02-07T16:57:26.719" v="1284" actId="14100"/>
        <pc:sldMkLst>
          <pc:docMk/>
          <pc:sldMk cId="1840772436" sldId="337"/>
        </pc:sldMkLst>
        <pc:spChg chg="mod">
          <ac:chgData name="NORVEY DANILO MUÑOZ" userId="6c920eed-56a1-4dd6-94e7-28cd095909bd" providerId="ADAL" clId="{E68E6373-0133-48F9-A085-1C5324C2A634}" dt="2023-02-07T16:57:26.719" v="1284" actId="14100"/>
          <ac:spMkLst>
            <pc:docMk/>
            <pc:sldMk cId="1840772436" sldId="337"/>
            <ac:spMk id="4" creationId="{ED868F19-79ED-9708-6B1C-032D64FAA85E}"/>
          </ac:spMkLst>
        </pc:spChg>
        <pc:spChg chg="mod">
          <ac:chgData name="NORVEY DANILO MUÑOZ" userId="6c920eed-56a1-4dd6-94e7-28cd095909bd" providerId="ADAL" clId="{E68E6373-0133-48F9-A085-1C5324C2A634}" dt="2023-02-07T16:57:07.860" v="1279" actId="20577"/>
          <ac:spMkLst>
            <pc:docMk/>
            <pc:sldMk cId="1840772436" sldId="337"/>
            <ac:spMk id="235" creationId="{00000000-0000-0000-0000-000000000000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07:20.768" v="1401" actId="20577"/>
        <pc:sldMkLst>
          <pc:docMk/>
          <pc:sldMk cId="1001481906" sldId="338"/>
        </pc:sldMkLst>
        <pc:spChg chg="mod">
          <ac:chgData name="NORVEY DANILO MUÑOZ" userId="6c920eed-56a1-4dd6-94e7-28cd095909bd" providerId="ADAL" clId="{E68E6373-0133-48F9-A085-1C5324C2A634}" dt="2023-02-07T17:04:39.339" v="1349" actId="20577"/>
          <ac:spMkLst>
            <pc:docMk/>
            <pc:sldMk cId="1001481906" sldId="338"/>
            <ac:spMk id="2" creationId="{D35220FB-DCE1-731F-FFD5-28C7FA0A3324}"/>
          </ac:spMkLst>
        </pc:spChg>
        <pc:spChg chg="mod">
          <ac:chgData name="NORVEY DANILO MUÑOZ" userId="6c920eed-56a1-4dd6-94e7-28cd095909bd" providerId="ADAL" clId="{E68E6373-0133-48F9-A085-1C5324C2A634}" dt="2023-02-07T17:05:10.430" v="1355" actId="20577"/>
          <ac:spMkLst>
            <pc:docMk/>
            <pc:sldMk cId="1001481906" sldId="338"/>
            <ac:spMk id="3" creationId="{27FD7535-8B4E-60CF-1B19-FEEC3011FAC8}"/>
          </ac:spMkLst>
        </pc:spChg>
        <pc:spChg chg="mod">
          <ac:chgData name="NORVEY DANILO MUÑOZ" userId="6c920eed-56a1-4dd6-94e7-28cd095909bd" providerId="ADAL" clId="{E68E6373-0133-48F9-A085-1C5324C2A634}" dt="2023-02-07T17:05:46.854" v="1389" actId="20577"/>
          <ac:spMkLst>
            <pc:docMk/>
            <pc:sldMk cId="1001481906" sldId="338"/>
            <ac:spMk id="4" creationId="{DC1B7170-0CF7-E1D5-0A8B-31376F7214A1}"/>
          </ac:spMkLst>
        </pc:spChg>
        <pc:spChg chg="add mod">
          <ac:chgData name="NORVEY DANILO MUÑOZ" userId="6c920eed-56a1-4dd6-94e7-28cd095909bd" providerId="ADAL" clId="{E68E6373-0133-48F9-A085-1C5324C2A634}" dt="2023-02-07T17:07:20.768" v="1401" actId="20577"/>
          <ac:spMkLst>
            <pc:docMk/>
            <pc:sldMk cId="1001481906" sldId="338"/>
            <ac:spMk id="5" creationId="{5B6A5260-4935-7927-6138-36C55045D549}"/>
          </ac:spMkLst>
        </pc:spChg>
        <pc:picChg chg="del">
          <ac:chgData name="NORVEY DANILO MUÑOZ" userId="6c920eed-56a1-4dd6-94e7-28cd095909bd" providerId="ADAL" clId="{E68E6373-0133-48F9-A085-1C5324C2A634}" dt="2023-02-07T17:04:29.367" v="1347" actId="478"/>
          <ac:picMkLst>
            <pc:docMk/>
            <pc:sldMk cId="1001481906" sldId="338"/>
            <ac:picMk id="7" creationId="{D7578EA5-19FF-1B39-5FD3-9DF5B4FDF04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4:26.230" v="1427" actId="20577"/>
        <pc:sldMkLst>
          <pc:docMk/>
          <pc:sldMk cId="1987237157" sldId="339"/>
        </pc:sldMkLst>
        <pc:spChg chg="mod">
          <ac:chgData name="NORVEY DANILO MUÑOZ" userId="6c920eed-56a1-4dd6-94e7-28cd095909bd" providerId="ADAL" clId="{E68E6373-0133-48F9-A085-1C5324C2A634}" dt="2023-02-07T17:09:44.539" v="1413" actId="20577"/>
          <ac:spMkLst>
            <pc:docMk/>
            <pc:sldMk cId="1987237157" sldId="339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08:12.418" v="1409" actId="478"/>
          <ac:spMkLst>
            <pc:docMk/>
            <pc:sldMk cId="1987237157" sldId="339"/>
            <ac:spMk id="3" creationId="{27FD7535-8B4E-60CF-1B19-FEEC3011FAC8}"/>
          </ac:spMkLst>
        </pc:spChg>
        <pc:spChg chg="del">
          <ac:chgData name="NORVEY DANILO MUÑOZ" userId="6c920eed-56a1-4dd6-94e7-28cd095909bd" providerId="ADAL" clId="{E68E6373-0133-48F9-A085-1C5324C2A634}" dt="2023-02-07T17:08:10.126" v="1408" actId="478"/>
          <ac:spMkLst>
            <pc:docMk/>
            <pc:sldMk cId="1987237157" sldId="339"/>
            <ac:spMk id="4" creationId="{DC1B7170-0CF7-E1D5-0A8B-31376F7214A1}"/>
          </ac:spMkLst>
        </pc:spChg>
        <pc:spChg chg="mod">
          <ac:chgData name="NORVEY DANILO MUÑOZ" userId="6c920eed-56a1-4dd6-94e7-28cd095909bd" providerId="ADAL" clId="{E68E6373-0133-48F9-A085-1C5324C2A634}" dt="2023-02-07T17:13:54.542" v="1420" actId="113"/>
          <ac:spMkLst>
            <pc:docMk/>
            <pc:sldMk cId="1987237157" sldId="339"/>
            <ac:spMk id="5" creationId="{5B6A5260-4935-7927-6138-36C55045D549}"/>
          </ac:spMkLst>
        </pc:spChg>
        <pc:spChg chg="add mod">
          <ac:chgData name="NORVEY DANILO MUÑOZ" userId="6c920eed-56a1-4dd6-94e7-28cd095909bd" providerId="ADAL" clId="{E68E6373-0133-48F9-A085-1C5324C2A634}" dt="2023-02-07T17:14:26.230" v="1427" actId="20577"/>
          <ac:spMkLst>
            <pc:docMk/>
            <pc:sldMk cId="1987237157" sldId="339"/>
            <ac:spMk id="6" creationId="{74A6B5E5-CEC7-34C2-C490-3374C04E7857}"/>
          </ac:spMkLst>
        </pc:spChg>
      </pc:sldChg>
      <pc:sldChg chg="addSp delSp modSp add mod">
        <pc:chgData name="NORVEY DANILO MUÑOZ" userId="6c920eed-56a1-4dd6-94e7-28cd095909bd" providerId="ADAL" clId="{E68E6373-0133-48F9-A085-1C5324C2A634}" dt="2023-02-07T17:16:19.239" v="1455" actId="1076"/>
        <pc:sldMkLst>
          <pc:docMk/>
          <pc:sldMk cId="2634615155" sldId="340"/>
        </pc:sldMkLst>
        <pc:spChg chg="del">
          <ac:chgData name="NORVEY DANILO MUÑOZ" userId="6c920eed-56a1-4dd6-94e7-28cd095909bd" providerId="ADAL" clId="{E68E6373-0133-48F9-A085-1C5324C2A634}" dt="2023-02-07T17:15:56.975" v="1448" actId="478"/>
          <ac:spMkLst>
            <pc:docMk/>
            <pc:sldMk cId="2634615155" sldId="340"/>
            <ac:spMk id="2" creationId="{D35220FB-DCE1-731F-FFD5-28C7FA0A3324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5" creationId="{5B6A5260-4935-7927-6138-36C55045D549}"/>
          </ac:spMkLst>
        </pc:spChg>
        <pc:spChg chg="del">
          <ac:chgData name="NORVEY DANILO MUÑOZ" userId="6c920eed-56a1-4dd6-94e7-28cd095909bd" providerId="ADAL" clId="{E68E6373-0133-48F9-A085-1C5324C2A634}" dt="2023-02-07T17:15:59.491" v="1449" actId="478"/>
          <ac:spMkLst>
            <pc:docMk/>
            <pc:sldMk cId="2634615155" sldId="340"/>
            <ac:spMk id="6" creationId="{74A6B5E5-CEC7-34C2-C490-3374C04E7857}"/>
          </ac:spMkLst>
        </pc:spChg>
        <pc:spChg chg="mod">
          <ac:chgData name="NORVEY DANILO MUÑOZ" userId="6c920eed-56a1-4dd6-94e7-28cd095909bd" providerId="ADAL" clId="{E68E6373-0133-48F9-A085-1C5324C2A634}" dt="2023-02-07T17:15:54.343" v="1447" actId="20577"/>
          <ac:spMkLst>
            <pc:docMk/>
            <pc:sldMk cId="2634615155" sldId="34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16:19.239" v="1455" actId="1076"/>
          <ac:picMkLst>
            <pc:docMk/>
            <pc:sldMk cId="2634615155" sldId="340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8:37.007" v="1460" actId="1076"/>
        <pc:sldMkLst>
          <pc:docMk/>
          <pc:sldMk cId="3030019239" sldId="341"/>
        </pc:sldMkLst>
        <pc:picChg chg="add mod">
          <ac:chgData name="NORVEY DANILO MUÑOZ" userId="6c920eed-56a1-4dd6-94e7-28cd095909bd" providerId="ADAL" clId="{E68E6373-0133-48F9-A085-1C5324C2A634}" dt="2023-02-07T17:18:37.007" v="1460" actId="1076"/>
          <ac:picMkLst>
            <pc:docMk/>
            <pc:sldMk cId="3030019239" sldId="341"/>
            <ac:picMk id="3" creationId="{A889A582-7A4A-297F-DD6D-00878EB8120D}"/>
          </ac:picMkLst>
        </pc:picChg>
        <pc:picChg chg="del">
          <ac:chgData name="NORVEY DANILO MUÑOZ" userId="6c920eed-56a1-4dd6-94e7-28cd095909bd" providerId="ADAL" clId="{E68E6373-0133-48F9-A085-1C5324C2A634}" dt="2023-02-07T17:18:32.095" v="1457" actId="478"/>
          <ac:picMkLst>
            <pc:docMk/>
            <pc:sldMk cId="3030019239" sldId="341"/>
            <ac:picMk id="4" creationId="{63B3DEA2-6266-502E-A506-8A11BF8FBF6B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19:32.799" v="1466" actId="1076"/>
        <pc:sldMkLst>
          <pc:docMk/>
          <pc:sldMk cId="730278964" sldId="342"/>
        </pc:sldMkLst>
        <pc:picChg chg="del mod">
          <ac:chgData name="NORVEY DANILO MUÑOZ" userId="6c920eed-56a1-4dd6-94e7-28cd095909bd" providerId="ADAL" clId="{E68E6373-0133-48F9-A085-1C5324C2A634}" dt="2023-02-07T17:19:27.453" v="1463" actId="478"/>
          <ac:picMkLst>
            <pc:docMk/>
            <pc:sldMk cId="730278964" sldId="342"/>
            <ac:picMk id="3" creationId="{A889A582-7A4A-297F-DD6D-00878EB8120D}"/>
          </ac:picMkLst>
        </pc:picChg>
        <pc:picChg chg="add mod">
          <ac:chgData name="NORVEY DANILO MUÑOZ" userId="6c920eed-56a1-4dd6-94e7-28cd095909bd" providerId="ADAL" clId="{E68E6373-0133-48F9-A085-1C5324C2A634}" dt="2023-02-07T17:19:32.799" v="1466" actId="1076"/>
          <ac:picMkLst>
            <pc:docMk/>
            <pc:sldMk cId="730278964" sldId="342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23.755" v="1471" actId="1076"/>
        <pc:sldMkLst>
          <pc:docMk/>
          <pc:sldMk cId="421300418" sldId="343"/>
        </pc:sldMkLst>
        <pc:picChg chg="add mod">
          <ac:chgData name="NORVEY DANILO MUÑOZ" userId="6c920eed-56a1-4dd6-94e7-28cd095909bd" providerId="ADAL" clId="{E68E6373-0133-48F9-A085-1C5324C2A634}" dt="2023-02-07T17:20:23.755" v="1471" actId="1076"/>
          <ac:picMkLst>
            <pc:docMk/>
            <pc:sldMk cId="421300418" sldId="343"/>
            <ac:picMk id="3" creationId="{74882595-AD28-D265-842D-AE7536CD1E05}"/>
          </ac:picMkLst>
        </pc:picChg>
        <pc:picChg chg="del">
          <ac:chgData name="NORVEY DANILO MUÑOZ" userId="6c920eed-56a1-4dd6-94e7-28cd095909bd" providerId="ADAL" clId="{E68E6373-0133-48F9-A085-1C5324C2A634}" dt="2023-02-07T17:20:19.188" v="1468" actId="478"/>
          <ac:picMkLst>
            <pc:docMk/>
            <pc:sldMk cId="421300418" sldId="343"/>
            <ac:picMk id="4" creationId="{C819AA8A-8761-CBCB-CB1F-73816D40EFA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0:58.703" v="1476" actId="1076"/>
        <pc:sldMkLst>
          <pc:docMk/>
          <pc:sldMk cId="2145435784" sldId="344"/>
        </pc:sldMkLst>
        <pc:picChg chg="del">
          <ac:chgData name="NORVEY DANILO MUÑOZ" userId="6c920eed-56a1-4dd6-94e7-28cd095909bd" providerId="ADAL" clId="{E68E6373-0133-48F9-A085-1C5324C2A634}" dt="2023-02-07T17:20:50.469" v="1473" actId="478"/>
          <ac:picMkLst>
            <pc:docMk/>
            <pc:sldMk cId="2145435784" sldId="344"/>
            <ac:picMk id="3" creationId="{74882595-AD28-D265-842D-AE7536CD1E05}"/>
          </ac:picMkLst>
        </pc:picChg>
        <pc:picChg chg="add mod">
          <ac:chgData name="NORVEY DANILO MUÑOZ" userId="6c920eed-56a1-4dd6-94e7-28cd095909bd" providerId="ADAL" clId="{E68E6373-0133-48F9-A085-1C5324C2A634}" dt="2023-02-07T17:20:58.703" v="1476" actId="1076"/>
          <ac:picMkLst>
            <pc:docMk/>
            <pc:sldMk cId="2145435784" sldId="344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2:39.811" v="1481" actId="1076"/>
        <pc:sldMkLst>
          <pc:docMk/>
          <pc:sldMk cId="2886689139" sldId="345"/>
        </pc:sldMkLst>
        <pc:picChg chg="add mod">
          <ac:chgData name="NORVEY DANILO MUÑOZ" userId="6c920eed-56a1-4dd6-94e7-28cd095909bd" providerId="ADAL" clId="{E68E6373-0133-48F9-A085-1C5324C2A634}" dt="2023-02-07T17:22:39.811" v="1481" actId="1076"/>
          <ac:picMkLst>
            <pc:docMk/>
            <pc:sldMk cId="2886689139" sldId="345"/>
            <ac:picMk id="3" creationId="{059C0C70-7F07-F9B2-4C92-308F91647A4A}"/>
          </ac:picMkLst>
        </pc:picChg>
        <pc:picChg chg="del">
          <ac:chgData name="NORVEY DANILO MUÑOZ" userId="6c920eed-56a1-4dd6-94e7-28cd095909bd" providerId="ADAL" clId="{E68E6373-0133-48F9-A085-1C5324C2A634}" dt="2023-02-07T17:22:33.336" v="1478" actId="478"/>
          <ac:picMkLst>
            <pc:docMk/>
            <pc:sldMk cId="2886689139" sldId="345"/>
            <ac:picMk id="4" creationId="{4D15D1FC-57E9-0980-D1BF-BD403C192190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23:30.566" v="1486" actId="1076"/>
        <pc:sldMkLst>
          <pc:docMk/>
          <pc:sldMk cId="2856303794" sldId="346"/>
        </pc:sldMkLst>
        <pc:picChg chg="del">
          <ac:chgData name="NORVEY DANILO MUÑOZ" userId="6c920eed-56a1-4dd6-94e7-28cd095909bd" providerId="ADAL" clId="{E68E6373-0133-48F9-A085-1C5324C2A634}" dt="2023-02-07T17:23:26.207" v="1483" actId="478"/>
          <ac:picMkLst>
            <pc:docMk/>
            <pc:sldMk cId="2856303794" sldId="346"/>
            <ac:picMk id="3" creationId="{059C0C70-7F07-F9B2-4C92-308F91647A4A}"/>
          </ac:picMkLst>
        </pc:picChg>
        <pc:picChg chg="add mod">
          <ac:chgData name="NORVEY DANILO MUÑOZ" userId="6c920eed-56a1-4dd6-94e7-28cd095909bd" providerId="ADAL" clId="{E68E6373-0133-48F9-A085-1C5324C2A634}" dt="2023-02-07T17:23:30.566" v="1486" actId="1076"/>
          <ac:picMkLst>
            <pc:docMk/>
            <pc:sldMk cId="2856303794" sldId="346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31:58.085" v="1491" actId="1076"/>
        <pc:sldMkLst>
          <pc:docMk/>
          <pc:sldMk cId="2362338430" sldId="347"/>
        </pc:sldMkLst>
        <pc:picChg chg="add mod">
          <ac:chgData name="NORVEY DANILO MUÑOZ" userId="6c920eed-56a1-4dd6-94e7-28cd095909bd" providerId="ADAL" clId="{E68E6373-0133-48F9-A085-1C5324C2A634}" dt="2023-02-07T17:31:58.085" v="1491" actId="1076"/>
          <ac:picMkLst>
            <pc:docMk/>
            <pc:sldMk cId="2362338430" sldId="347"/>
            <ac:picMk id="3" creationId="{C2E53844-5381-4A44-2EDE-1D2873C25223}"/>
          </ac:picMkLst>
        </pc:picChg>
        <pc:picChg chg="del">
          <ac:chgData name="NORVEY DANILO MUÑOZ" userId="6c920eed-56a1-4dd6-94e7-28cd095909bd" providerId="ADAL" clId="{E68E6373-0133-48F9-A085-1C5324C2A634}" dt="2023-02-07T17:30:48.550" v="1488" actId="478"/>
          <ac:picMkLst>
            <pc:docMk/>
            <pc:sldMk cId="2362338430" sldId="347"/>
            <ac:picMk id="4" creationId="{0A476942-43C7-2633-4A6D-C5399F2E76A5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7:47:06.094" v="1516" actId="1076"/>
        <pc:sldMkLst>
          <pc:docMk/>
          <pc:sldMk cId="2728495485" sldId="348"/>
        </pc:sldMkLst>
        <pc:spChg chg="mod">
          <ac:chgData name="NORVEY DANILO MUÑOZ" userId="6c920eed-56a1-4dd6-94e7-28cd095909bd" providerId="ADAL" clId="{E68E6373-0133-48F9-A085-1C5324C2A634}" dt="2023-02-07T17:46:51.993" v="1514" actId="20577"/>
          <ac:spMkLst>
            <pc:docMk/>
            <pc:sldMk cId="2728495485" sldId="348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47:06.094" v="1516" actId="1076"/>
          <ac:picMkLst>
            <pc:docMk/>
            <pc:sldMk cId="2728495485" sldId="348"/>
            <ac:picMk id="3" creationId="{3286ACD7-72F1-9780-3CC1-D96DB8819E61}"/>
          </ac:picMkLst>
        </pc:picChg>
        <pc:picChg chg="del">
          <ac:chgData name="NORVEY DANILO MUÑOZ" userId="6c920eed-56a1-4dd6-94e7-28cd095909bd" providerId="ADAL" clId="{E68E6373-0133-48F9-A085-1C5324C2A634}" dt="2023-02-07T17:46:23.979" v="1504" actId="478"/>
          <ac:picMkLst>
            <pc:docMk/>
            <pc:sldMk cId="2728495485" sldId="348"/>
            <ac:picMk id="4" creationId="{0A476942-43C7-2633-4A6D-C5399F2E76A5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8:04:45.857" v="1643" actId="20577"/>
        <pc:sldMkLst>
          <pc:docMk/>
          <pc:sldMk cId="2559769617" sldId="349"/>
        </pc:sldMkLst>
        <pc:spChg chg="add mod">
          <ac:chgData name="NORVEY DANILO MUÑOZ" userId="6c920eed-56a1-4dd6-94e7-28cd095909bd" providerId="ADAL" clId="{E68E6373-0133-48F9-A085-1C5324C2A634}" dt="2023-02-07T18:04:45.857" v="1643" actId="20577"/>
          <ac:spMkLst>
            <pc:docMk/>
            <pc:sldMk cId="2559769617" sldId="349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17:47:14.869" v="1526" actId="20577"/>
          <ac:spMkLst>
            <pc:docMk/>
            <pc:sldMk cId="2559769617" sldId="349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17:47:26.686" v="1527" actId="478"/>
          <ac:picMkLst>
            <pc:docMk/>
            <pc:sldMk cId="2559769617" sldId="349"/>
            <ac:picMk id="3" creationId="{3286ACD7-72F1-9780-3CC1-D96DB8819E61}"/>
          </ac:picMkLst>
        </pc:picChg>
        <pc:picChg chg="add del mod">
          <ac:chgData name="NORVEY DANILO MUÑOZ" userId="6c920eed-56a1-4dd6-94e7-28cd095909bd" providerId="ADAL" clId="{E68E6373-0133-48F9-A085-1C5324C2A634}" dt="2023-02-07T17:59:25.979" v="1578" actId="21"/>
          <ac:picMkLst>
            <pc:docMk/>
            <pc:sldMk cId="2559769617" sldId="349"/>
            <ac:picMk id="5" creationId="{5869AB5F-E031-C761-4698-E0DB668C923E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17:59:41.255" v="1584" actId="1076"/>
        <pc:sldMkLst>
          <pc:docMk/>
          <pc:sldMk cId="350248673" sldId="350"/>
        </pc:sldMkLst>
        <pc:spChg chg="del">
          <ac:chgData name="NORVEY DANILO MUÑOZ" userId="6c920eed-56a1-4dd6-94e7-28cd095909bd" providerId="ADAL" clId="{E68E6373-0133-48F9-A085-1C5324C2A634}" dt="2023-02-07T17:59:33.040" v="1581" actId="478"/>
          <ac:spMkLst>
            <pc:docMk/>
            <pc:sldMk cId="350248673" sldId="350"/>
            <ac:spMk id="2" creationId="{0B62F89B-B23B-AAE3-02BD-F975291C588B}"/>
          </ac:spMkLst>
        </pc:spChg>
        <pc:spChg chg="add del mod">
          <ac:chgData name="NORVEY DANILO MUÑOZ" userId="6c920eed-56a1-4dd6-94e7-28cd095909bd" providerId="ADAL" clId="{E68E6373-0133-48F9-A085-1C5324C2A634}" dt="2023-02-07T17:59:36.462" v="1583" actId="478"/>
          <ac:spMkLst>
            <pc:docMk/>
            <pc:sldMk cId="350248673" sldId="350"/>
            <ac:spMk id="5" creationId="{235A27EE-3301-BB18-02FE-0D4D52FA6EF5}"/>
          </ac:spMkLst>
        </pc:spChg>
        <pc:spChg chg="del">
          <ac:chgData name="NORVEY DANILO MUÑOZ" userId="6c920eed-56a1-4dd6-94e7-28cd095909bd" providerId="ADAL" clId="{E68E6373-0133-48F9-A085-1C5324C2A634}" dt="2023-02-07T17:59:34.944" v="1582" actId="478"/>
          <ac:spMkLst>
            <pc:docMk/>
            <pc:sldMk cId="350248673" sldId="350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17:59:41.255" v="1584" actId="1076"/>
          <ac:picMkLst>
            <pc:docMk/>
            <pc:sldMk cId="350248673" sldId="350"/>
            <ac:picMk id="3" creationId="{E8D4033E-65ED-0F16-5402-12A8DA1CA8D9}"/>
          </ac:picMkLst>
        </pc:picChg>
      </pc:sldChg>
      <pc:sldChg chg="addSp delSp modSp add mod ord">
        <pc:chgData name="NORVEY DANILO MUÑOZ" userId="6c920eed-56a1-4dd6-94e7-28cd095909bd" providerId="ADAL" clId="{E68E6373-0133-48F9-A085-1C5324C2A634}" dt="2023-02-07T18:10:43.045" v="1768" actId="20577"/>
        <pc:sldMkLst>
          <pc:docMk/>
          <pc:sldMk cId="1205981856" sldId="351"/>
        </pc:sldMkLst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3" creationId="{3A2EB75D-4540-C6FE-606F-E53490835219}"/>
          </ac:spMkLst>
        </pc:spChg>
        <pc:spChg chg="add del mod">
          <ac:chgData name="NORVEY DANILO MUÑOZ" userId="6c920eed-56a1-4dd6-94e7-28cd095909bd" providerId="ADAL" clId="{E68E6373-0133-48F9-A085-1C5324C2A634}" dt="2023-02-07T18:08:55.386" v="1760" actId="478"/>
          <ac:spMkLst>
            <pc:docMk/>
            <pc:sldMk cId="1205981856" sldId="351"/>
            <ac:spMk id="5" creationId="{99F1E8C9-779A-1B3F-B1A5-FE07EB74C899}"/>
          </ac:spMkLst>
        </pc:spChg>
        <pc:spChg chg="mod">
          <ac:chgData name="NORVEY DANILO MUÑOZ" userId="6c920eed-56a1-4dd6-94e7-28cd095909bd" providerId="ADAL" clId="{E68E6373-0133-48F9-A085-1C5324C2A634}" dt="2023-02-07T18:08:19.218" v="1700" actId="20577"/>
          <ac:spMkLst>
            <pc:docMk/>
            <pc:sldMk cId="1205981856" sldId="351"/>
            <ac:spMk id="235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27.157" v="1766" actId="20577"/>
          <ac:spMkLst>
            <pc:docMk/>
            <pc:sldMk cId="1205981856" sldId="351"/>
            <ac:spMk id="237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09:24.338" v="1764" actId="1076"/>
          <ac:spMkLst>
            <pc:docMk/>
            <pc:sldMk cId="1205981856" sldId="351"/>
            <ac:spMk id="238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0:43.045" v="1768" actId="20577"/>
          <ac:spMkLst>
            <pc:docMk/>
            <pc:sldMk cId="1205981856" sldId="351"/>
            <ac:spMk id="23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3.250" v="1759" actId="478"/>
          <ac:spMkLst>
            <pc:docMk/>
            <pc:sldMk cId="1205981856" sldId="351"/>
            <ac:spMk id="24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1.449" v="1758" actId="478"/>
          <ac:spMkLst>
            <pc:docMk/>
            <pc:sldMk cId="1205981856" sldId="351"/>
            <ac:spMk id="24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08:50.679" v="1757" actId="478"/>
          <ac:spMkLst>
            <pc:docMk/>
            <pc:sldMk cId="1205981856" sldId="351"/>
            <ac:spMk id="243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18:08:53.250" v="1759" actId="478"/>
          <ac:grpSpMkLst>
            <pc:docMk/>
            <pc:sldMk cId="1205981856" sldId="351"/>
            <ac:grpSpMk id="244" creationId="{00000000-0000-0000-0000-000000000000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18:13:52.420" v="1787" actId="20577"/>
        <pc:sldMkLst>
          <pc:docMk/>
          <pc:sldMk cId="2587997566" sldId="352"/>
        </pc:sldMkLst>
        <pc:spChg chg="mod">
          <ac:chgData name="NORVEY DANILO MUÑOZ" userId="6c920eed-56a1-4dd6-94e7-28cd095909bd" providerId="ADAL" clId="{E68E6373-0133-48F9-A085-1C5324C2A634}" dt="2023-02-07T18:13:52.420" v="1787" actId="20577"/>
          <ac:spMkLst>
            <pc:docMk/>
            <pc:sldMk cId="2587997566" sldId="352"/>
            <ac:spMk id="222" creationId="{00000000-0000-0000-0000-000000000000}"/>
          </ac:spMkLst>
        </pc:spChg>
      </pc:sldChg>
      <pc:sldChg chg="addSp delSp modSp add mod replId modAnim">
        <pc:chgData name="NORVEY DANILO MUÑOZ" userId="6c920eed-56a1-4dd6-94e7-28cd095909bd" providerId="ADAL" clId="{E68E6373-0133-48F9-A085-1C5324C2A634}" dt="2023-02-07T18:17:31.092" v="1816" actId="1076"/>
        <pc:sldMkLst>
          <pc:docMk/>
          <pc:sldMk cId="3746880780" sldId="353"/>
        </pc:sldMkLst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3" creationId="{C7623916-DD1E-037D-D24A-A95984D8127B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5" creationId="{9BA4433D-85A2-B216-D598-B5951A5240B3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7" creationId="{A98D6870-56FA-BC67-05CC-7D8252CBF737}"/>
          </ac:spMkLst>
        </pc:spChg>
        <pc:spChg chg="add del mod">
          <ac:chgData name="NORVEY DANILO MUÑOZ" userId="6c920eed-56a1-4dd6-94e7-28cd095909bd" providerId="ADAL" clId="{E68E6373-0133-48F9-A085-1C5324C2A634}" dt="2023-02-07T18:14:06.426" v="1807" actId="478"/>
          <ac:spMkLst>
            <pc:docMk/>
            <pc:sldMk cId="3746880780" sldId="353"/>
            <ac:spMk id="9" creationId="{2422B321-CE3A-3AA9-DB67-FDDB7758338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1" creationId="{102038A4-D583-99F2-0CF0-50D2E93DD42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2" creationId="{E30A2C16-7E6C-04E9-2BA4-67F653F1C91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3" creationId="{25C09155-034F-F349-1A71-02573BE58D2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4" creationId="{D3435A06-2265-21D7-C1FD-259A9CD15F6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5" creationId="{B760A8AA-357F-113C-011B-69C4220868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6" creationId="{A22B13A4-381F-8580-E897-B1D7F9E773A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7" creationId="{E7CA48EF-9F8E-81D1-5866-66D93403576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8" creationId="{6FCF078C-4F28-8E0E-B5BA-A777B885DE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" creationId="{AE24883B-A0A3-949F-2264-45A3AE4B69B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0" creationId="{1D8E5CAE-776E-1C15-4284-9AA4DE1FACA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1" creationId="{0D993602-5E99-8172-836D-694BB990D0D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4" creationId="{3C07787D-EABC-F56C-C181-699E0003013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5" creationId="{996EE02B-16CA-70F4-3F49-F44FAD84430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6" creationId="{9D90A023-E604-7658-682F-40C5A7D49BF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7" creationId="{E90109B7-3244-746A-574C-F8AFD675FAE8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8" creationId="{E6846D89-CF67-B4F5-7151-93BDE5CCAD6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29" creationId="{D7A50C52-074B-25DB-DEDB-2037238B818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0" creationId="{C3437ACB-7878-5C08-426A-03691CEDD19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1" creationId="{674BF174-7FF7-A04B-F086-2E879C70ABE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2" creationId="{8A757580-4B40-9E61-552E-143F084503D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3" creationId="{12CB26CF-7516-E70C-1687-4FC1C6C5BA0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4" creationId="{973C6E64-8964-1D84-F29B-4869221CD4C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5" creationId="{F6FB2828-DC72-3EEA-54B0-73A1E1E9CBC1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6" creationId="{63533266-F179-F4E6-8BCA-186C6792A036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37" creationId="{F2689305-9E4D-30D7-69CF-D6C4736D98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0" creationId="{411E90C8-12BD-F43E-B9CB-2061CADA151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1" creationId="{52337326-7E0B-0D03-1F3E-E9C3F0097A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2" creationId="{BB170C8F-143B-1E11-461B-A1242214D3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3" creationId="{F8117D18-685A-690B-A080-4D3B098BDCE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4" creationId="{27C6D785-A871-0575-3820-39AAC422A8BE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5" creationId="{A2BF3FE7-82E7-9A38-F8FC-71A759E0AE1F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6" creationId="{B86698E7-4D48-4728-362A-C3C3DFC8EE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7" creationId="{AB77D94B-4BF2-48FE-3C06-D9321531C44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8" creationId="{7C068CEA-B2F3-40BB-8247-5228C3973C8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49" creationId="{A3E8BDA9-A907-F908-294F-34FFD5C1854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0" creationId="{DDC0DC93-F3F8-E9A0-FA79-CF6052462CF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1" creationId="{985F335C-58AC-F549-066F-973F4B5AB92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2" creationId="{498F7AE3-6586-4762-4E87-01022887329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3" creationId="{F310D036-1862-2678-21A9-E02CB4B943B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6" creationId="{4D2E827F-61CE-9A55-0D29-55DE57A273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7" creationId="{74261968-77AF-80AE-8849-48CE920DFF60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8" creationId="{CA51EDC8-5F0D-28AB-E793-4E9B83CF803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59" creationId="{FEF75669-0959-69EB-095C-F577F01968AB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0" creationId="{E10E706B-0E46-0A4B-03D1-232FEDEBC534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1" creationId="{E86457E4-8C6C-125E-52FE-3B1EDB175A7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2" creationId="{791FF42A-FE48-7EFD-8DBE-ED56E99DCCBD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63" creationId="{28D03D5E-500E-D250-1035-9AE8E90677EA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2" creationId="{F7F875BF-99C6-AF1B-F0CB-78CBBFFC15F2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3" creationId="{17898E65-F651-5A16-3DC4-7C9AED7D424C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4" creationId="{71F7964D-0612-7380-45DD-862A6AA71729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5" creationId="{B85156E2-1DAA-BA32-A593-FA11A7629203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6" creationId="{58FA7ADD-E611-9B30-9CDA-D8B742E26B65}"/>
          </ac:spMkLst>
        </pc:spChg>
        <pc:spChg chg="mod">
          <ac:chgData name="NORVEY DANILO MUÑOZ" userId="6c920eed-56a1-4dd6-94e7-28cd095909bd" providerId="ADAL" clId="{E68E6373-0133-48F9-A085-1C5324C2A634}" dt="2023-02-07T18:16:30.278" v="1808"/>
          <ac:spMkLst>
            <pc:docMk/>
            <pc:sldMk cId="3746880780" sldId="353"/>
            <ac:spMk id="197" creationId="{017891CA-94B2-8657-D4FB-45FB959C39F2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199" creationId="{E1CC2185-EF47-90C1-8F1F-1CC0497ECA6E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0" creationId="{B4AED6F2-5BC0-6619-EC2B-04F453100C7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1" creationId="{641CEF0B-AA7C-4519-F561-EC82145CBD16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2" creationId="{870657F6-862E-8BE0-A7E8-D7E22594DF2C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3" creationId="{FDE5E2A6-8B73-6EE7-C5AB-2D8D9989CA58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4" creationId="{803EB35B-8ED9-3E2C-3B83-0D07BFF2724A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5" creationId="{A6A64E08-B296-81B5-825B-842C4E9CCF89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6" creationId="{EDD43DDB-40C5-AC3B-EB44-859F1AD24C7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7" creationId="{D0126123-2CCC-D03E-0FB0-A5BF26BC41DB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8" creationId="{10541001-AF54-31F1-9354-1AF1ED1D75E7}"/>
          </ac:spMkLst>
        </pc:spChg>
        <pc:spChg chg="mod">
          <ac:chgData name="NORVEY DANILO MUÑOZ" userId="6c920eed-56a1-4dd6-94e7-28cd095909bd" providerId="ADAL" clId="{E68E6373-0133-48F9-A085-1C5324C2A634}" dt="2023-02-07T18:17:01.044" v="1811" actId="1076"/>
          <ac:spMkLst>
            <pc:docMk/>
            <pc:sldMk cId="3746880780" sldId="353"/>
            <ac:spMk id="209" creationId="{D108F5FB-76E8-7DAE-931C-D02333C785A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2" creationId="{3A7185DA-07AA-CC71-90E0-DA5FD986257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3" creationId="{021AD46E-10C0-673E-CCFF-A47A46551A1B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4" creationId="{E8A45893-154C-8CEB-E182-0CE3797C1F6E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5" creationId="{BFFD0D06-457E-E119-F05A-E8B12543B3A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6" creationId="{5744CAB8-3B77-5247-1DA6-7BA8249025C5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7" creationId="{32D3F809-3AFF-1388-4661-D42B4B566318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8" creationId="{6A13C04C-97A5-D9D9-B118-CE9ABA3E486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19" creationId="{BA72DD21-B493-C1D1-A361-9BB645D3730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0" creationId="{F938E2B0-DA6E-4993-636D-0DA159667DDD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1" creationId="{C768F354-6CE6-3FF2-D67F-CDA28CCDC92C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2" creationId="{39665BC0-A7F4-1EC1-39A3-914E5A4BAE39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3" creationId="{EEE63A19-0E90-4F6F-F190-467AE181F194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4" creationId="{28695E0F-2C42-8112-190C-DCFAB4CA63D0}"/>
          </ac:spMkLst>
        </pc:spChg>
        <pc:spChg chg="mod">
          <ac:chgData name="NORVEY DANILO MUÑOZ" userId="6c920eed-56a1-4dd6-94e7-28cd095909bd" providerId="ADAL" clId="{E68E6373-0133-48F9-A085-1C5324C2A634}" dt="2023-02-07T18:17:07.219" v="1812" actId="1076"/>
          <ac:spMkLst>
            <pc:docMk/>
            <pc:sldMk cId="3746880780" sldId="353"/>
            <ac:spMk id="225" creationId="{DEE38356-4483-C894-EB5D-529221D5281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8" creationId="{C0BF556B-B4DB-DFFA-3083-2D24C4438627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29" creationId="{9B8279BB-4139-4F4C-B268-AFBAF72DA0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0" creationId="{A6E8944A-F824-A499-A0F7-38A21CD89F5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1" creationId="{E613E62B-129C-5082-14EB-93F800093958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2" creationId="{22E2DA43-51AE-3429-8882-5B2718D9F5E5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3" creationId="{6E705F12-371B-88E7-3A50-AE74299A6C81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34" creationId="{630839B5-D5B8-818E-F949-FC0F590D5615}"/>
          </ac:spMkLst>
        </pc:spChg>
        <pc:spChg chg="mod">
          <ac:chgData name="NORVEY DANILO MUÑOZ" userId="6c920eed-56a1-4dd6-94e7-28cd095909bd" providerId="ADAL" clId="{E68E6373-0133-48F9-A085-1C5324C2A634}" dt="2023-02-07T18:13:59.985" v="1805" actId="20577"/>
          <ac:spMkLst>
            <pc:docMk/>
            <pc:sldMk cId="3746880780" sldId="353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18:14:03.703" v="1806" actId="478"/>
          <ac:spMkLst>
            <pc:docMk/>
            <pc:sldMk cId="3746880780" sldId="353"/>
            <ac:spMk id="239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0" creationId="{E1661175-0661-0CF9-46EA-48BC53434004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1" creationId="{2731F3DD-0770-D5FE-A8EB-3A7D0A78F910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2" creationId="{1011D0CA-1A72-8796-44E4-611B5EAFF172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3" creationId="{77B60E16-5452-D643-E786-74FAC68FF306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4" creationId="{170B0260-D68A-771D-0061-88DA7F6D083A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5" creationId="{4F3BFE6E-9C49-6E6C-4C1D-D1B2136862B3}"/>
          </ac:spMkLst>
        </pc:spChg>
        <pc:spChg chg="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6" creationId="{51FEDA57-003B-28C4-4339-A5E3CDF6EA9D}"/>
          </ac:spMkLst>
        </pc:spChg>
        <pc:spChg chg="add mod">
          <ac:chgData name="NORVEY DANILO MUÑOZ" userId="6c920eed-56a1-4dd6-94e7-28cd095909bd" providerId="ADAL" clId="{E68E6373-0133-48F9-A085-1C5324C2A634}" dt="2023-02-07T18:17:18.444" v="1815" actId="1076"/>
          <ac:spMkLst>
            <pc:docMk/>
            <pc:sldMk cId="3746880780" sldId="353"/>
            <ac:spMk id="247" creationId="{77A26283-B8E8-4C7B-FE13-919CEAAE1116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0" creationId="{8684BD42-3B25-89A8-7F81-19C74922A20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1" creationId="{2BC58F4F-AC4C-51AA-8F7B-EA3407AAA2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2" creationId="{029AD05B-D3A4-49F6-B39B-9CEC8A32B980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3" creationId="{35E3FF37-F68F-254D-F810-7DCD1E52C94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4" creationId="{DDA60E5D-CE97-F587-CF5B-C0DE0AE2E8D1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5" creationId="{E67B5C63-F5E5-26CB-158E-C35F95C0681F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6" creationId="{0D965535-CC7C-24D3-73E7-032CB2F5F4C3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7" creationId="{3489B364-8AC9-5BEA-B7F7-C34EF6C539D9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8" creationId="{6FF6289B-DAB9-C134-F287-CE9E40C8F14B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59" creationId="{8EFAFC18-2E20-2DD6-BB7B-FF10ACB546E5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0" creationId="{093071FF-9C15-95D1-03C1-FFD3BEB00DD7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1" creationId="{DCE68873-8FB8-2FA5-A5EC-302FE3F98648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2" creationId="{DA5A0DB5-620C-2D02-71AC-30A1510783AD}"/>
          </ac:spMkLst>
        </pc:spChg>
        <pc:spChg chg="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3" creationId="{14F6A3D9-34EB-50B6-434C-94B478A820C2}"/>
          </ac:spMkLst>
        </pc:spChg>
        <pc:spChg chg="add mod">
          <ac:chgData name="NORVEY DANILO MUÑOZ" userId="6c920eed-56a1-4dd6-94e7-28cd095909bd" providerId="ADAL" clId="{E68E6373-0133-48F9-A085-1C5324C2A634}" dt="2023-02-07T18:17:31.092" v="1816" actId="1076"/>
          <ac:spMkLst>
            <pc:docMk/>
            <pc:sldMk cId="3746880780" sldId="353"/>
            <ac:spMk id="264" creationId="{84917122-22A3-0533-4B97-6E44954BC3C0}"/>
          </ac:spMkLst>
        </pc:s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10" creationId="{7BFB8396-A61B-D2DA-228D-313EDED20924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22" creationId="{6BE04CC0-333B-1186-C24C-2F2B0F93C5E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23" creationId="{CBC99F15-C07B-458E-814D-B6AE15770A0C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38" creationId="{C20111BF-A2B0-703D-8223-11706E160436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39" creationId="{337344AF-C400-E754-E45B-FDE14BBC49FF}"/>
          </ac:grpSpMkLst>
        </pc:grpChg>
        <pc:grpChg chg="add del mod">
          <ac:chgData name="NORVEY DANILO MUÑOZ" userId="6c920eed-56a1-4dd6-94e7-28cd095909bd" providerId="ADAL" clId="{E68E6373-0133-48F9-A085-1C5324C2A634}" dt="2023-02-07T18:16:48.011" v="1809"/>
          <ac:grpSpMkLst>
            <pc:docMk/>
            <pc:sldMk cId="3746880780" sldId="353"/>
            <ac:grpSpMk id="54" creationId="{B1B021E3-0E02-083E-CDB9-547E0F0B8C30}"/>
          </ac:grpSpMkLst>
        </pc:grpChg>
        <pc:grpChg chg="mod">
          <ac:chgData name="NORVEY DANILO MUÑOZ" userId="6c920eed-56a1-4dd6-94e7-28cd095909bd" providerId="ADAL" clId="{E68E6373-0133-48F9-A085-1C5324C2A634}" dt="2023-02-07T18:16:30.278" v="1808"/>
          <ac:grpSpMkLst>
            <pc:docMk/>
            <pc:sldMk cId="3746880780" sldId="353"/>
            <ac:grpSpMk id="55" creationId="{132720D6-7652-1C1E-615C-F553F7BBF9BC}"/>
          </ac:grpSpMkLst>
        </pc:grpChg>
        <pc:grpChg chg="add mod">
          <ac:chgData name="NORVEY DANILO MUÑOZ" userId="6c920eed-56a1-4dd6-94e7-28cd095909bd" providerId="ADAL" clId="{E68E6373-0133-48F9-A085-1C5324C2A634}" dt="2023-02-07T18:17:01.044" v="1811" actId="1076"/>
          <ac:grpSpMkLst>
            <pc:docMk/>
            <pc:sldMk cId="3746880780" sldId="353"/>
            <ac:grpSpMk id="198" creationId="{F038818D-B667-8871-4AD7-FE259639BE46}"/>
          </ac:grpSpMkLst>
        </pc:grpChg>
        <pc:grpChg chg="add 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0" creationId="{9A01D16E-70E1-5117-329D-E70C1A7449C3}"/>
          </ac:grpSpMkLst>
        </pc:grpChg>
        <pc:grpChg chg="mod">
          <ac:chgData name="NORVEY DANILO MUÑOZ" userId="6c920eed-56a1-4dd6-94e7-28cd095909bd" providerId="ADAL" clId="{E68E6373-0133-48F9-A085-1C5324C2A634}" dt="2023-02-07T18:17:07.219" v="1812" actId="1076"/>
          <ac:grpSpMkLst>
            <pc:docMk/>
            <pc:sldMk cId="3746880780" sldId="353"/>
            <ac:grpSpMk id="211" creationId="{68999873-44A3-DC54-5045-06FF504923AB}"/>
          </ac:grpSpMkLst>
        </pc:grpChg>
        <pc:grpChg chg="add 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6" creationId="{B1818FD6-218D-948A-EAED-0397145F2D28}"/>
          </ac:grpSpMkLst>
        </pc:grpChg>
        <pc:grpChg chg="mod">
          <ac:chgData name="NORVEY DANILO MUÑOZ" userId="6c920eed-56a1-4dd6-94e7-28cd095909bd" providerId="ADAL" clId="{E68E6373-0133-48F9-A085-1C5324C2A634}" dt="2023-02-07T18:17:18.444" v="1815" actId="1076"/>
          <ac:grpSpMkLst>
            <pc:docMk/>
            <pc:sldMk cId="3746880780" sldId="353"/>
            <ac:grpSpMk id="227" creationId="{8F71120D-1F9B-DB54-8476-FE507227D824}"/>
          </ac:grpSpMkLst>
        </pc:grpChg>
        <pc:grpChg chg="add 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8" creationId="{3F58DED4-D4DD-0A11-BB9E-AC34E281E874}"/>
          </ac:grpSpMkLst>
        </pc:grpChg>
        <pc:grpChg chg="mod">
          <ac:chgData name="NORVEY DANILO MUÑOZ" userId="6c920eed-56a1-4dd6-94e7-28cd095909bd" providerId="ADAL" clId="{E68E6373-0133-48F9-A085-1C5324C2A634}" dt="2023-02-07T18:17:31.092" v="1816" actId="1076"/>
          <ac:grpSpMkLst>
            <pc:docMk/>
            <pc:sldMk cId="3746880780" sldId="353"/>
            <ac:grpSpMk id="249" creationId="{D34145ED-C87F-2DAA-E2AF-FD85058AFE1D}"/>
          </ac:grpSpMkLst>
        </pc:grpChg>
      </pc:sldChg>
      <pc:sldChg chg="addSp delSp modSp add mod ord delAnim modAnim">
        <pc:chgData name="NORVEY DANILO MUÑOZ" userId="6c920eed-56a1-4dd6-94e7-28cd095909bd" providerId="ADAL" clId="{E68E6373-0133-48F9-A085-1C5324C2A634}" dt="2023-02-07T21:42:03.539" v="1907" actId="113"/>
        <pc:sldMkLst>
          <pc:docMk/>
          <pc:sldMk cId="3338316674" sldId="354"/>
        </pc:sldMkLst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4" creationId="{669BBB2F-055C-D159-8A79-B263862E34F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5" creationId="{9178B283-2F20-2141-7121-5AF02E59917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6" creationId="{4772377F-F380-57A8-A77D-E1A761614B62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7" creationId="{616ECA72-2FD0-0EA5-1A94-3D54DAB31FAF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8" creationId="{66120E73-DD82-C035-7024-36376B606D96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9" creationId="{089AB507-5A01-C7D7-B29C-7BC2132192AD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0" creationId="{8A9D02A0-4C35-2D79-BDBF-58D9A2FFD46E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1" creationId="{0060653A-57AA-FF26-6884-2A3735775C93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2" creationId="{91E8668A-E215-935A-42D0-AE4321BE9E2C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3" creationId="{26DB9B04-4963-AA4F-DE8F-CFC678EBFDB8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4" creationId="{AA633A9C-33F2-10DE-0F80-515594ECB444}"/>
          </ac:spMkLst>
        </pc:spChg>
        <pc:spChg chg="mod">
          <ac:chgData name="NORVEY DANILO MUÑOZ" userId="6c920eed-56a1-4dd6-94e7-28cd095909bd" providerId="ADAL" clId="{E68E6373-0133-48F9-A085-1C5324C2A634}" dt="2023-02-07T21:41:35.353" v="1901" actId="1076"/>
          <ac:spMkLst>
            <pc:docMk/>
            <pc:sldMk cId="3338316674" sldId="354"/>
            <ac:spMk id="15" creationId="{0677EA5B-FAE1-EB29-CB04-ABE0E79D53FD}"/>
          </ac:spMkLst>
        </pc:spChg>
        <pc:spChg chg="add mod">
          <ac:chgData name="NORVEY DANILO MUÑOZ" userId="6c920eed-56a1-4dd6-94e7-28cd095909bd" providerId="ADAL" clId="{E68E6373-0133-48F9-A085-1C5324C2A634}" dt="2023-02-07T21:42:03.539" v="1907" actId="113"/>
          <ac:spMkLst>
            <pc:docMk/>
            <pc:sldMk cId="3338316674" sldId="354"/>
            <ac:spMk id="16" creationId="{4044A361-0EB4-B1AF-2CB4-F611451D2A4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19" creationId="{716A1E75-E39F-9926-C1C4-863A7D3F292C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0" creationId="{6C3E5B86-9235-6A01-D99D-38A0D0EC37EE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1" creationId="{9B0A2B2F-6188-CE04-07AD-BF2267AE9A6B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2" creationId="{4A963D2D-266A-C063-9CDF-ED1F9B8E39CF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3" creationId="{A1D27447-B398-28A9-6F78-B2FB9686804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4" creationId="{B84B993E-E616-D7E6-A218-C8E4E1F60583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5" creationId="{D4D40722-CF0B-1C31-E0FE-7F97AD1193D2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6" creationId="{C8088DF8-3C8E-CB39-5E22-042186982364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7" creationId="{F6EB4ECC-4DCA-63B2-907C-BBE4215C33D8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8" creationId="{2020F340-BCD5-8898-43EA-9978EFA4672A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29" creationId="{0B38E263-AC36-74B5-E841-CB10B9293226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0" creationId="{409AD9F7-CA06-E689-7188-D1C1278B90D1}"/>
          </ac:spMkLst>
        </pc:spChg>
        <pc:spChg chg="mod">
          <ac:chgData name="NORVEY DANILO MUÑOZ" userId="6c920eed-56a1-4dd6-94e7-28cd095909bd" providerId="ADAL" clId="{E68E6373-0133-48F9-A085-1C5324C2A634}" dt="2023-02-07T21:41:41.045" v="1903" actId="1076"/>
          <ac:spMkLst>
            <pc:docMk/>
            <pc:sldMk cId="3338316674" sldId="354"/>
            <ac:spMk id="31" creationId="{97F9862E-FD36-0F2F-2B8E-6C6D758C6985}"/>
          </ac:spMkLst>
        </pc:spChg>
        <pc:spChg chg="add mod">
          <ac:chgData name="NORVEY DANILO MUÑOZ" userId="6c920eed-56a1-4dd6-94e7-28cd095909bd" providerId="ADAL" clId="{E68E6373-0133-48F9-A085-1C5324C2A634}" dt="2023-02-07T21:41:48.384" v="1905" actId="1076"/>
          <ac:spMkLst>
            <pc:docMk/>
            <pc:sldMk cId="3338316674" sldId="354"/>
            <ac:spMk id="32" creationId="{D9387789-4009-28BE-0EB7-A13BE3A38628}"/>
          </ac:spMkLst>
        </pc:spChg>
        <pc:spChg chg="mod">
          <ac:chgData name="NORVEY DANILO MUÑOZ" userId="6c920eed-56a1-4dd6-94e7-28cd095909bd" providerId="ADAL" clId="{E68E6373-0133-48F9-A085-1C5324C2A634}" dt="2023-02-07T21:35:04.040" v="1869" actId="1076"/>
          <ac:spMkLst>
            <pc:docMk/>
            <pc:sldMk cId="3338316674" sldId="354"/>
            <ac:spMk id="23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1:35:11.026" v="1873" actId="478"/>
          <ac:spMkLst>
            <pc:docMk/>
            <pc:sldMk cId="3338316674" sldId="354"/>
            <ac:spMk id="247" creationId="{77A26283-B8E8-4C7B-FE13-919CEAAE1116}"/>
          </ac:spMkLst>
        </pc:spChg>
        <pc:spChg chg="del">
          <ac:chgData name="NORVEY DANILO MUÑOZ" userId="6c920eed-56a1-4dd6-94e7-28cd095909bd" providerId="ADAL" clId="{E68E6373-0133-48F9-A085-1C5324C2A634}" dt="2023-02-07T21:35:11.990" v="1874" actId="478"/>
          <ac:spMkLst>
            <pc:docMk/>
            <pc:sldMk cId="3338316674" sldId="354"/>
            <ac:spMk id="264" creationId="{84917122-22A3-0533-4B97-6E44954BC3C0}"/>
          </ac:spMkLst>
        </pc:spChg>
        <pc:grpChg chg="add 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2" creationId="{32B91BAD-A795-A44F-8F20-9C5C3C83BDB9}"/>
          </ac:grpSpMkLst>
        </pc:grpChg>
        <pc:grpChg chg="mod">
          <ac:chgData name="NORVEY DANILO MUÑOZ" userId="6c920eed-56a1-4dd6-94e7-28cd095909bd" providerId="ADAL" clId="{E68E6373-0133-48F9-A085-1C5324C2A634}" dt="2023-02-07T21:41:35.353" v="1901" actId="1076"/>
          <ac:grpSpMkLst>
            <pc:docMk/>
            <pc:sldMk cId="3338316674" sldId="354"/>
            <ac:grpSpMk id="3" creationId="{C936A6CD-39F3-9BC7-6911-E03AA0B3559A}"/>
          </ac:grpSpMkLst>
        </pc:grpChg>
        <pc:grpChg chg="add 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7" creationId="{A00328B6-D121-FD51-2355-6E19EE52991A}"/>
          </ac:grpSpMkLst>
        </pc:grpChg>
        <pc:grpChg chg="mod">
          <ac:chgData name="NORVEY DANILO MUÑOZ" userId="6c920eed-56a1-4dd6-94e7-28cd095909bd" providerId="ADAL" clId="{E68E6373-0133-48F9-A085-1C5324C2A634}" dt="2023-02-07T21:41:41.045" v="1903" actId="1076"/>
          <ac:grpSpMkLst>
            <pc:docMk/>
            <pc:sldMk cId="3338316674" sldId="354"/>
            <ac:grpSpMk id="18" creationId="{0B3E2BC6-FEAD-26F1-6730-AA2372E6E0AA}"/>
          </ac:grpSpMkLst>
        </pc:grpChg>
        <pc:grpChg chg="del">
          <ac:chgData name="NORVEY DANILO MUÑOZ" userId="6c920eed-56a1-4dd6-94e7-28cd095909bd" providerId="ADAL" clId="{E68E6373-0133-48F9-A085-1C5324C2A634}" dt="2023-02-07T21:35:01.450" v="1867" actId="478"/>
          <ac:grpSpMkLst>
            <pc:docMk/>
            <pc:sldMk cId="3338316674" sldId="354"/>
            <ac:grpSpMk id="198" creationId="{F038818D-B667-8871-4AD7-FE259639BE46}"/>
          </ac:grpSpMkLst>
        </pc:grpChg>
        <pc:grpChg chg="del">
          <ac:chgData name="NORVEY DANILO MUÑOZ" userId="6c920eed-56a1-4dd6-94e7-28cd095909bd" providerId="ADAL" clId="{E68E6373-0133-48F9-A085-1C5324C2A634}" dt="2023-02-07T21:35:05.740" v="1870" actId="478"/>
          <ac:grpSpMkLst>
            <pc:docMk/>
            <pc:sldMk cId="3338316674" sldId="354"/>
            <ac:grpSpMk id="210" creationId="{9A01D16E-70E1-5117-329D-E70C1A7449C3}"/>
          </ac:grpSpMkLst>
        </pc:grpChg>
        <pc:grpChg chg="del">
          <ac:chgData name="NORVEY DANILO MUÑOZ" userId="6c920eed-56a1-4dd6-94e7-28cd095909bd" providerId="ADAL" clId="{E68E6373-0133-48F9-A085-1C5324C2A634}" dt="2023-02-07T21:35:08.183" v="1872" actId="478"/>
          <ac:grpSpMkLst>
            <pc:docMk/>
            <pc:sldMk cId="3338316674" sldId="354"/>
            <ac:grpSpMk id="226" creationId="{B1818FD6-218D-948A-EAED-0397145F2D28}"/>
          </ac:grpSpMkLst>
        </pc:grpChg>
        <pc:grpChg chg="del">
          <ac:chgData name="NORVEY DANILO MUÑOZ" userId="6c920eed-56a1-4dd6-94e7-28cd095909bd" providerId="ADAL" clId="{E68E6373-0133-48F9-A085-1C5324C2A634}" dt="2023-02-07T21:35:06.954" v="1871" actId="478"/>
          <ac:grpSpMkLst>
            <pc:docMk/>
            <pc:sldMk cId="3338316674" sldId="354"/>
            <ac:grpSpMk id="248" creationId="{3F58DED4-D4DD-0A11-BB9E-AC34E281E874}"/>
          </ac:grpSpMkLst>
        </pc:grpChg>
      </pc:sldChg>
      <pc:sldChg chg="addSp delSp modSp add mod ord modAnim">
        <pc:chgData name="NORVEY DANILO MUÑOZ" userId="6c920eed-56a1-4dd6-94e7-28cd095909bd" providerId="ADAL" clId="{E68E6373-0133-48F9-A085-1C5324C2A634}" dt="2023-02-07T21:57:11.403" v="2010"/>
        <pc:sldMkLst>
          <pc:docMk/>
          <pc:sldMk cId="1623265840" sldId="355"/>
        </pc:sldMkLst>
        <pc:spChg chg="del">
          <ac:chgData name="NORVEY DANILO MUÑOZ" userId="6c920eed-56a1-4dd6-94e7-28cd095909bd" providerId="ADAL" clId="{E68E6373-0133-48F9-A085-1C5324C2A634}" dt="2023-02-07T21:50:49.613" v="1950" actId="478"/>
          <ac:spMkLst>
            <pc:docMk/>
            <pc:sldMk cId="1623265840" sldId="355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0:41.078" v="1948" actId="478"/>
          <ac:spMkLst>
            <pc:docMk/>
            <pc:sldMk cId="1623265840" sldId="355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0:51.940" v="1951" actId="478"/>
          <ac:spMkLst>
            <pc:docMk/>
            <pc:sldMk cId="1623265840" sldId="355"/>
            <ac:spMk id="34" creationId="{7F6ADE6F-D17E-B379-9D14-B7EDABEBCB0D}"/>
          </ac:spMkLst>
        </pc:spChg>
        <pc:spChg chg="mod">
          <ac:chgData name="NORVEY DANILO MUÑOZ" userId="6c920eed-56a1-4dd6-94e7-28cd095909bd" providerId="ADAL" clId="{E68E6373-0133-48F9-A085-1C5324C2A634}" dt="2023-02-07T21:50:36.638" v="1947" actId="20577"/>
          <ac:spMkLst>
            <pc:docMk/>
            <pc:sldMk cId="1623265840" sldId="355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0:41.078" v="1948" actId="478"/>
          <ac:grpSpMkLst>
            <pc:docMk/>
            <pc:sldMk cId="1623265840" sldId="355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0:44.085" v="1949" actId="478"/>
          <ac:grpSpMkLst>
            <pc:docMk/>
            <pc:sldMk cId="1623265840" sldId="355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1:21.231" v="1955" actId="1076"/>
          <ac:picMkLst>
            <pc:docMk/>
            <pc:sldMk cId="1623265840" sldId="355"/>
            <ac:picMk id="36" creationId="{DB7B7604-1E95-3D28-9D84-69321196FCF8}"/>
          </ac:picMkLst>
        </pc:picChg>
      </pc:sldChg>
      <pc:sldChg chg="addSp delSp modSp add mod delAnim modAnim">
        <pc:chgData name="NORVEY DANILO MUÑOZ" userId="6c920eed-56a1-4dd6-94e7-28cd095909bd" providerId="ADAL" clId="{E68E6373-0133-48F9-A085-1C5324C2A634}" dt="2023-02-07T21:56:19.855" v="2008" actId="1076"/>
        <pc:sldMkLst>
          <pc:docMk/>
          <pc:sldMk cId="1636314556" sldId="356"/>
        </pc:sldMkLst>
        <pc:spChg chg="del">
          <ac:chgData name="NORVEY DANILO MUÑOZ" userId="6c920eed-56a1-4dd6-94e7-28cd095909bd" providerId="ADAL" clId="{E68E6373-0133-48F9-A085-1C5324C2A634}" dt="2023-02-07T21:55:56.397" v="2001" actId="478"/>
          <ac:spMkLst>
            <pc:docMk/>
            <pc:sldMk cId="1636314556" sldId="356"/>
            <ac:spMk id="16" creationId="{4044A361-0EB4-B1AF-2CB4-F611451D2A42}"/>
          </ac:spMkLst>
        </pc:spChg>
        <pc:spChg chg="del">
          <ac:chgData name="NORVEY DANILO MUÑOZ" userId="6c920eed-56a1-4dd6-94e7-28cd095909bd" providerId="ADAL" clId="{E68E6373-0133-48F9-A085-1C5324C2A634}" dt="2023-02-07T21:56:02.596" v="2005" actId="478"/>
          <ac:spMkLst>
            <pc:docMk/>
            <pc:sldMk cId="1636314556" sldId="356"/>
            <ac:spMk id="32" creationId="{D9387789-4009-28BE-0EB7-A13BE3A38628}"/>
          </ac:spMkLst>
        </pc:spChg>
        <pc:spChg chg="add del mod">
          <ac:chgData name="NORVEY DANILO MUÑOZ" userId="6c920eed-56a1-4dd6-94e7-28cd095909bd" providerId="ADAL" clId="{E68E6373-0133-48F9-A085-1C5324C2A634}" dt="2023-02-07T21:55:58.471" v="2003" actId="478"/>
          <ac:spMkLst>
            <pc:docMk/>
            <pc:sldMk cId="1636314556" sldId="356"/>
            <ac:spMk id="34" creationId="{79E67BDA-5B7E-259E-23E4-F097B07E817F}"/>
          </ac:spMkLst>
        </pc:spChg>
        <pc:spChg chg="mod">
          <ac:chgData name="NORVEY DANILO MUÑOZ" userId="6c920eed-56a1-4dd6-94e7-28cd095909bd" providerId="ADAL" clId="{E68E6373-0133-48F9-A085-1C5324C2A634}" dt="2023-02-07T21:55:53.867" v="2000" actId="20577"/>
          <ac:spMkLst>
            <pc:docMk/>
            <pc:sldMk cId="1636314556" sldId="356"/>
            <ac:spMk id="235" creationId="{00000000-0000-0000-0000-000000000000}"/>
          </ac:spMkLst>
        </pc:spChg>
        <pc:grpChg chg="del">
          <ac:chgData name="NORVEY DANILO MUÑOZ" userId="6c920eed-56a1-4dd6-94e7-28cd095909bd" providerId="ADAL" clId="{E68E6373-0133-48F9-A085-1C5324C2A634}" dt="2023-02-07T21:55:57.406" v="2002" actId="478"/>
          <ac:grpSpMkLst>
            <pc:docMk/>
            <pc:sldMk cId="1636314556" sldId="356"/>
            <ac:grpSpMk id="2" creationId="{32B91BAD-A795-A44F-8F20-9C5C3C83BDB9}"/>
          </ac:grpSpMkLst>
        </pc:grpChg>
        <pc:grpChg chg="del">
          <ac:chgData name="NORVEY DANILO MUÑOZ" userId="6c920eed-56a1-4dd6-94e7-28cd095909bd" providerId="ADAL" clId="{E68E6373-0133-48F9-A085-1C5324C2A634}" dt="2023-02-07T21:56:00.294" v="2004" actId="478"/>
          <ac:grpSpMkLst>
            <pc:docMk/>
            <pc:sldMk cId="1636314556" sldId="356"/>
            <ac:grpSpMk id="17" creationId="{A00328B6-D121-FD51-2355-6E19EE52991A}"/>
          </ac:grpSpMkLst>
        </pc:grpChg>
        <pc:picChg chg="add mod">
          <ac:chgData name="NORVEY DANILO MUÑOZ" userId="6c920eed-56a1-4dd6-94e7-28cd095909bd" providerId="ADAL" clId="{E68E6373-0133-48F9-A085-1C5324C2A634}" dt="2023-02-07T21:56:19.855" v="2008" actId="1076"/>
          <ac:picMkLst>
            <pc:docMk/>
            <pc:sldMk cId="1636314556" sldId="356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1:59.398" v="2015" actId="1076"/>
        <pc:sldMkLst>
          <pc:docMk/>
          <pc:sldMk cId="3329565702" sldId="357"/>
        </pc:sldMkLst>
        <pc:picChg chg="add mod">
          <ac:chgData name="NORVEY DANILO MUÑOZ" userId="6c920eed-56a1-4dd6-94e7-28cd095909bd" providerId="ADAL" clId="{E68E6373-0133-48F9-A085-1C5324C2A634}" dt="2023-02-07T22:01:59.398" v="2015" actId="1076"/>
          <ac:picMkLst>
            <pc:docMk/>
            <pc:sldMk cId="3329565702" sldId="357"/>
            <ac:picMk id="3" creationId="{D49A6AC6-8181-3DC5-2375-3A022DAF872F}"/>
          </ac:picMkLst>
        </pc:picChg>
        <pc:picChg chg="del">
          <ac:chgData name="NORVEY DANILO MUÑOZ" userId="6c920eed-56a1-4dd6-94e7-28cd095909bd" providerId="ADAL" clId="{E68E6373-0133-48F9-A085-1C5324C2A634}" dt="2023-02-07T22:01:50.156" v="2012" actId="478"/>
          <ac:picMkLst>
            <pc:docMk/>
            <pc:sldMk cId="3329565702" sldId="357"/>
            <ac:picMk id="36" creationId="{72C7C7C1-4567-C71A-7ED2-3CDF8674580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02.734" v="2025" actId="1076"/>
        <pc:sldMkLst>
          <pc:docMk/>
          <pc:sldMk cId="2258224261" sldId="358"/>
        </pc:sldMkLst>
        <pc:picChg chg="del">
          <ac:chgData name="NORVEY DANILO MUÑOZ" userId="6c920eed-56a1-4dd6-94e7-28cd095909bd" providerId="ADAL" clId="{E68E6373-0133-48F9-A085-1C5324C2A634}" dt="2023-02-07T22:02:29.736" v="2017" actId="478"/>
          <ac:picMkLst>
            <pc:docMk/>
            <pc:sldMk cId="2258224261" sldId="358"/>
            <ac:picMk id="3" creationId="{D49A6AC6-8181-3DC5-2375-3A022DAF872F}"/>
          </ac:picMkLst>
        </pc:picChg>
        <pc:picChg chg="add mod">
          <ac:chgData name="NORVEY DANILO MUÑOZ" userId="6c920eed-56a1-4dd6-94e7-28cd095909bd" providerId="ADAL" clId="{E68E6373-0133-48F9-A085-1C5324C2A634}" dt="2023-02-07T22:03:02.734" v="2025" actId="1076"/>
          <ac:picMkLst>
            <pc:docMk/>
            <pc:sldMk cId="2258224261" sldId="358"/>
            <ac:picMk id="4" creationId="{E89C8BBF-A5A9-4970-D16F-4678A6F09468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03:16.218" v="2029" actId="1076"/>
        <pc:sldMkLst>
          <pc:docMk/>
          <pc:sldMk cId="3321011124" sldId="359"/>
        </pc:sldMkLst>
        <pc:picChg chg="add mod">
          <ac:chgData name="NORVEY DANILO MUÑOZ" userId="6c920eed-56a1-4dd6-94e7-28cd095909bd" providerId="ADAL" clId="{E68E6373-0133-48F9-A085-1C5324C2A634}" dt="2023-02-07T22:03:16.218" v="2029" actId="1076"/>
          <ac:picMkLst>
            <pc:docMk/>
            <pc:sldMk cId="3321011124" sldId="359"/>
            <ac:picMk id="3" creationId="{591A5141-4724-FC24-323A-119F82539F1A}"/>
          </ac:picMkLst>
        </pc:picChg>
        <pc:picChg chg="del">
          <ac:chgData name="NORVEY DANILO MUÑOZ" userId="6c920eed-56a1-4dd6-94e7-28cd095909bd" providerId="ADAL" clId="{E68E6373-0133-48F9-A085-1C5324C2A634}" dt="2023-02-07T22:02:53.792" v="2022" actId="478"/>
          <ac:picMkLst>
            <pc:docMk/>
            <pc:sldMk cId="3321011124" sldId="359"/>
            <ac:picMk id="4" creationId="{E89C8BBF-A5A9-4970-D16F-4678A6F09468}"/>
          </ac:picMkLst>
        </pc:picChg>
      </pc:sldChg>
      <pc:sldChg chg="addSp delSp modSp add del mod ord modAnim">
        <pc:chgData name="NORVEY DANILO MUÑOZ" userId="6c920eed-56a1-4dd6-94e7-28cd095909bd" providerId="ADAL" clId="{E68E6373-0133-48F9-A085-1C5324C2A634}" dt="2023-02-07T22:13:54.214" v="2055" actId="47"/>
        <pc:sldMkLst>
          <pc:docMk/>
          <pc:sldMk cId="2662926504" sldId="360"/>
        </pc:sldMkLst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" creationId="{C3962DA1-0100-5660-6EAC-904F36F2767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3" creationId="{D6075432-8B73-8933-AB31-41A1E423BC94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" creationId="{EBFFF9A2-CD1C-E3E1-45E8-7E77A33C5C0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" creationId="{A0D0864F-E426-2BAE-6908-3DE7544A384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6" creationId="{B869159D-D0BE-A104-57F3-C1AC086363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7" creationId="{C6868560-9F40-DC20-BBA4-1CF3DE7CD8E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0" creationId="{CF389F0E-C78A-C5AA-6BC5-1DFFF5E4734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1" creationId="{2F78E7DA-ED7F-1C67-C2DA-CAB4F2575B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2" creationId="{CC72E3B6-28B0-BBAD-23A9-5874B9A05C9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3" creationId="{DE141EAE-9ACB-7AB3-93DB-0ACE235D9A4F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4" creationId="{AEB2D4A4-2C73-A33A-137F-0EE5B2458B6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5" creationId="{C639BBFF-2CAA-8E35-7265-48EC0E5C2A06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6" creationId="{A2D0D7C7-ACB7-F401-476E-AB4ACCC6A7E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7" creationId="{B150152B-1F84-2910-21D3-272B10718C5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8" creationId="{4E1BC2D9-FC94-8BFE-35E4-0E8B33C44A9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19" creationId="{6E093405-7EBE-21EA-41B9-F2FFE5B5011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0" creationId="{44320233-27C0-DC41-D9B2-7BFFF81458E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1" creationId="{2E39A8A0-D9A4-D4AE-00EB-C1FB74C7F520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2" creationId="{EC7DC454-4058-4D8C-BD17-0429C65BCC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3" creationId="{853074D4-03C8-BBF6-AF03-227E8F48065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" creationId="{D4A87A5A-5DC7-BE30-4455-11C355A0C47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7" creationId="{D1EE46DC-BC42-84E8-D10F-AC1928A82EEE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8" creationId="{55B189B9-74F9-3F38-C33F-C3571767E86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9" creationId="{5B59AA08-0508-520C-5207-748D124966B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0" creationId="{8C10DA14-63A9-25CA-D801-0B0C6F9706A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1" creationId="{9429ECA5-9C0D-A0FC-03D2-698DB91966FD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2" creationId="{69526265-4EA2-09B2-1303-C30572C0BC9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3" creationId="{0E61A4C0-1121-47AA-A65A-2FA1F90F816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4" creationId="{566A1607-FF66-EEC3-EF6A-1971D733667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5" creationId="{759F89D8-85C5-818A-8B53-9B5D748EF75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6" creationId="{042EF0B6-308C-5AD8-ECEA-310A8FFE1FA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7" creationId="{A21439DF-957B-9D93-2C3F-5AF77480329C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8" creationId="{EEFA380A-ED5B-BF04-134C-B80DFDFDC50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39" creationId="{88C38C9F-E9ED-05DD-2920-271256116DA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0" creationId="{387D70D4-8E96-99F0-F453-81338D5D45B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1" creationId="{039E0788-EBC6-484B-D795-22F343627CC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2" creationId="{C78DDA4B-A7DE-B129-95FF-60F66725D95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3" creationId="{E47EC29A-2FEB-43BF-9E25-B93A2DCCB8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4" creationId="{19F7269A-9317-F74C-6FE3-0526CBB53C0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5" creationId="{F26E749B-FCB7-F0E8-7437-6E8502E86A7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6" creationId="{51E5F789-8F50-4C32-0BAB-BCB72504659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7" creationId="{A3D9FA77-F8EB-3ECD-6D50-912401FA2A50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8" creationId="{57AF7289-BAD0-3FDC-2E61-4382A06E73B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49" creationId="{F66FF97D-8F27-42DD-F863-CEF1BF5B538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0" creationId="{6A99D228-785D-CCA9-0534-0A445B4FCF4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1" creationId="{FF0DB3E7-703B-25CE-ACA9-D5F2150B181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52" creationId="{DF856A21-C9EB-7345-0DE4-3B94C1638CD8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5" creationId="{57C6DEDA-AA59-5B96-5C1F-4F06B27029B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6" creationId="{6351ACE6-63E8-C70A-DD0E-352ABF1C3AC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7" creationId="{E6EB85F1-63AE-D14C-9C3C-D9CC0A002BF4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8" creationId="{90592FDE-DCDC-3D3F-16A1-1400190245F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59" creationId="{AD57B2D4-D960-7FAD-8402-7B1592CD1E6A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0" creationId="{C9D9CD30-F7E7-115E-A663-2808DEDB0AC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1" creationId="{EC4C19D2-739C-3D11-23B1-40383622734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2" creationId="{D8FD7850-4246-DA09-067C-71FEF0FE1DE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63" creationId="{71E1F917-0CB0-2E3B-5DDA-68A367610A6B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6" creationId="{B675CC25-7283-3CA2-6E23-502EF3621087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7" creationId="{AE75C49B-6B10-BBC8-D557-12A63272D1F5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8" creationId="{C1253411-31EF-DB10-973E-93F49B940889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59" creationId="{70F702BF-991F-D75E-0DBF-8EE095AB7523}"/>
          </ac:spMkLst>
        </pc:spChg>
        <pc:spChg chg="mod">
          <ac:chgData name="NORVEY DANILO MUÑOZ" userId="6c920eed-56a1-4dd6-94e7-28cd095909bd" providerId="ADAL" clId="{E68E6373-0133-48F9-A085-1C5324C2A634}" dt="2023-02-07T22:12:36.836" v="2049" actId="14100"/>
          <ac:spMkLst>
            <pc:docMk/>
            <pc:sldMk cId="2662926504" sldId="360"/>
            <ac:spMk id="260" creationId="{0D89C9D6-1AE3-1CC7-218D-F8060D16CCB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1" creationId="{93A4C47B-69E8-4597-390A-E07D353AFB1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2" creationId="{8CDEB0F0-2AF3-52A3-07D1-93E414501B8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3" creationId="{6FCAF82C-3DE5-56A8-CF5B-02A082DBEB6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4" creationId="{2562248A-EA63-AE2B-085C-8C5E1F65E2E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5" creationId="{5A60FC40-6C09-2A90-5641-7AD08ACDCCE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6" creationId="{95E568E9-4461-00D2-DC3F-CD48EB3102DE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7" creationId="{481A9D0F-1FFA-D8BC-26A5-8FE3284B381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8" creationId="{344C933D-D033-CB26-8491-465066ABE2CF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69" creationId="{EE23DBDD-AC77-0C5D-6857-CB33347DA376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0" creationId="{DC87C52B-0529-AD50-1096-B4EB18D7BA17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1" creationId="{62ED8C9D-B3D3-460A-E139-BD4565CFE11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2" creationId="{D977508F-451A-37CE-3EE9-3425A1ED31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3" creationId="{CA2E10F7-4F76-825F-D8FB-0B35844B3E1D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4" creationId="{11843004-C029-AA46-70CF-E6539A19CDB1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5" creationId="{3AC42283-C4A8-10C0-A4EE-F4507A297D33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6" creationId="{E538BFC3-DD21-62FC-2729-A3AEFD5D437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7" creationId="{AEF22750-F6AE-0832-9373-C21DC4A47E1B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8" creationId="{B9370866-A99E-78F4-47DF-E43CC519A65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79" creationId="{3DD84279-323A-92D0-7981-8F58232EBC9C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0" creationId="{B972624E-AB8A-9CFD-F593-1B0062C836B2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1" creationId="{17B276D7-001D-AF57-E2E9-4EA1DE35E319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2" creationId="{602F8254-0785-A51E-5A24-77C67CE1FD9A}"/>
          </ac:spMkLst>
        </pc:spChg>
        <pc:spChg chg="add del mod">
          <ac:chgData name="NORVEY DANILO MUÑOZ" userId="6c920eed-56a1-4dd6-94e7-28cd095909bd" providerId="ADAL" clId="{E68E6373-0133-48F9-A085-1C5324C2A634}" dt="2023-02-07T22:12:37.823" v="2050" actId="478"/>
          <ac:spMkLst>
            <pc:docMk/>
            <pc:sldMk cId="2662926504" sldId="360"/>
            <ac:spMk id="283" creationId="{330E759A-8340-5320-9115-205B9AFC611D}"/>
          </ac:spMkLst>
        </pc:spChg>
        <pc:spChg chg="add del mod">
          <ac:chgData name="NORVEY DANILO MUÑOZ" userId="6c920eed-56a1-4dd6-94e7-28cd095909bd" providerId="ADAL" clId="{E68E6373-0133-48F9-A085-1C5324C2A634}" dt="2023-02-07T22:12:49.104" v="2052"/>
          <ac:spMkLst>
            <pc:docMk/>
            <pc:sldMk cId="2662926504" sldId="360"/>
            <ac:spMk id="284" creationId="{9D53D820-1EEE-75FD-1946-C49A15440A53}"/>
          </ac:spMkLst>
        </pc:spChg>
        <pc:spChg chg="mod">
          <ac:chgData name="NORVEY DANILO MUÑOZ" userId="6c920eed-56a1-4dd6-94e7-28cd095909bd" providerId="ADAL" clId="{E68E6373-0133-48F9-A085-1C5324C2A634}" dt="2023-02-07T22:12:22.120" v="2046" actId="20577"/>
          <ac:spMkLst>
            <pc:docMk/>
            <pc:sldMk cId="2662926504" sldId="360"/>
            <ac:spMk id="28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6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7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8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89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0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2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3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4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5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12:27.744" v="2047" actId="478"/>
          <ac:spMkLst>
            <pc:docMk/>
            <pc:sldMk cId="2662926504" sldId="360"/>
            <ac:spMk id="296" creationId="{00000000-0000-0000-0000-000000000000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1" creationId="{41FBCF4B-0E88-D828-FBE0-E2A5E752392F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2" creationId="{03C0BDB6-162C-5344-6267-F1E205FBE2BB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3" creationId="{5D84CA88-083C-D460-589A-44F3CECC6A8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4" creationId="{F6BD879E-382E-4BFF-BAC0-EDF3A76EF548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5" creationId="{916B021A-D37E-7555-7522-603E1AD88FB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6" creationId="{250E8DB4-6B04-B8C4-59B5-277018578D6E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7" creationId="{1A9CC7AF-545B-E96F-61C1-90593C6DD689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8" creationId="{404EC70B-FFE6-7AB7-1D0F-3C880102CDE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09" creationId="{C274B151-32C5-5B28-9DDC-A5C541742753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0" creationId="{C917A81F-7E8C-4C52-06F9-D6F9D34F4534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1" creationId="{C2FE9350-6846-4069-548E-85BFA5A43FFA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2" creationId="{6FEECB24-43FE-F39C-413C-66B62CE90EE7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3" creationId="{135BC74B-410B-8FCC-943E-0F8311B13202}"/>
          </ac:spMkLst>
        </pc:spChg>
        <pc:spChg chg="mod">
          <ac:chgData name="NORVEY DANILO MUÑOZ" userId="6c920eed-56a1-4dd6-94e7-28cd095909bd" providerId="ADAL" clId="{E68E6373-0133-48F9-A085-1C5324C2A634}" dt="2023-02-07T22:12:54.497" v="2053"/>
          <ac:spMkLst>
            <pc:docMk/>
            <pc:sldMk cId="2662926504" sldId="360"/>
            <ac:spMk id="314" creationId="{74B2741D-C90C-FFB4-BF33-37A375F382A6}"/>
          </ac:spMkLst>
        </pc:s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8" creationId="{2C39D1BE-E755-9E50-8F23-AE3FE5E821A9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9" creationId="{3DD16D24-7D1B-3E10-42CB-33A0EF893DDF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24" creationId="{E26A148F-B422-9513-4740-9BCC4DDCE727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25" creationId="{7B2DD099-47A1-7E50-225D-29CBA17CD44E}"/>
          </ac:grpSpMkLst>
        </pc:grpChg>
        <pc:grpChg chg="add del mod">
          <ac:chgData name="NORVEY DANILO MUÑOZ" userId="6c920eed-56a1-4dd6-94e7-28cd095909bd" providerId="ADAL" clId="{E68E6373-0133-48F9-A085-1C5324C2A634}" dt="2023-02-07T22:12:37.823" v="2050" actId="478"/>
          <ac:grpSpMkLst>
            <pc:docMk/>
            <pc:sldMk cId="2662926504" sldId="360"/>
            <ac:grpSpMk id="53" creationId="{79D213CF-EFEC-F4B6-C1FD-50BFAA3D0CBC}"/>
          </ac:grpSpMkLst>
        </pc:grpChg>
        <pc:grpChg chg="mod">
          <ac:chgData name="NORVEY DANILO MUÑOZ" userId="6c920eed-56a1-4dd6-94e7-28cd095909bd" providerId="ADAL" clId="{E68E6373-0133-48F9-A085-1C5324C2A634}" dt="2023-02-07T22:12:36.836" v="2049" actId="14100"/>
          <ac:grpSpMkLst>
            <pc:docMk/>
            <pc:sldMk cId="2662926504" sldId="360"/>
            <ac:grpSpMk id="54" creationId="{FDC5A617-2479-C164-9D70-C79EA65876AA}"/>
          </ac:grpSpMkLst>
        </pc:grpChg>
        <pc:grpChg chg="add 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299" creationId="{35DFAC0A-AE6F-608D-E964-4369D8B3AA90}"/>
          </ac:grpSpMkLst>
        </pc:grpChg>
        <pc:grpChg chg="mod">
          <ac:chgData name="NORVEY DANILO MUÑOZ" userId="6c920eed-56a1-4dd6-94e7-28cd095909bd" providerId="ADAL" clId="{E68E6373-0133-48F9-A085-1C5324C2A634}" dt="2023-02-07T22:12:54.497" v="2053"/>
          <ac:grpSpMkLst>
            <pc:docMk/>
            <pc:sldMk cId="2662926504" sldId="360"/>
            <ac:grpSpMk id="300" creationId="{755F52B3-8453-EA98-8092-BE5691A3B6C3}"/>
          </ac:grpSpMkLst>
        </pc:grpChg>
      </pc:sldChg>
      <pc:sldChg chg="modSp add mod">
        <pc:chgData name="NORVEY DANILO MUÑOZ" userId="6c920eed-56a1-4dd6-94e7-28cd095909bd" providerId="ADAL" clId="{E68E6373-0133-48F9-A085-1C5324C2A634}" dt="2023-02-07T22:27:21.640" v="2250" actId="1076"/>
        <pc:sldMkLst>
          <pc:docMk/>
          <pc:sldMk cId="0" sldId="361"/>
        </pc:sldMkLst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5" creationId="{AE5EEDBA-B5E7-91A9-3B6F-16124CA9E467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6" creationId="{49D638C6-3D71-3896-08D5-55C24124EC32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7" creationId="{BE123747-7CC7-579C-190F-30A8202A6E90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8" creationId="{844BC830-B3FC-2DAF-B925-85DB8419742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79" creationId="{553C2B81-D404-0335-7791-2FE4C25982DC}"/>
          </ac:spMkLst>
        </pc:spChg>
        <pc:spChg chg="mod">
          <ac:chgData name="NORVEY DANILO MUÑOZ" userId="6c920eed-56a1-4dd6-94e7-28cd095909bd" providerId="ADAL" clId="{E68E6373-0133-48F9-A085-1C5324C2A634}" dt="2023-02-07T22:17:03.720" v="2110" actId="1076"/>
          <ac:spMkLst>
            <pc:docMk/>
            <pc:sldMk cId="0" sldId="361"/>
            <ac:spMk id="80" creationId="{08B3ACB6-3BD8-2ADB-6C33-251283CE82BE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1" creationId="{3B713D00-A364-45CB-3E71-C2E6BA62498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2" creationId="{7D427239-27B7-68C3-75EB-A944AF06C85A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3" creationId="{4512E737-B3B6-639C-3053-703C6B91F11B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4" creationId="{F564A19F-B3F5-E7D3-B8EC-57249926FE48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6" creationId="{651A3828-CC36-91F5-D814-0E062C1909C9}"/>
          </ac:spMkLst>
        </pc:spChg>
        <pc:spChg chg="mod">
          <ac:chgData name="NORVEY DANILO MUÑOZ" userId="6c920eed-56a1-4dd6-94e7-28cd095909bd" providerId="ADAL" clId="{E68E6373-0133-48F9-A085-1C5324C2A634}" dt="2023-02-07T22:17:33.358" v="2116" actId="1076"/>
          <ac:spMkLst>
            <pc:docMk/>
            <pc:sldMk cId="0" sldId="361"/>
            <ac:spMk id="87" creationId="{3FD73405-D61C-DDCD-3621-5137739F5D0E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8" creationId="{105EB95E-7466-8985-4A69-F98D3D058E44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89" creationId="{4E3EC5BA-6504-4E4D-27B8-891DA5F0AA0B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0" creationId="{FF82578E-1A25-DC5A-EE4B-F059D7C53B19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1" creationId="{F8C36378-D3B2-09D0-2535-2B469F0CF180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2" creationId="{C6F459BC-083B-B298-696B-BC62888247BF}"/>
          </ac:spMkLst>
        </pc:spChg>
        <pc:spChg chg="mod">
          <ac:chgData name="NORVEY DANILO MUÑOZ" userId="6c920eed-56a1-4dd6-94e7-28cd095909bd" providerId="ADAL" clId="{E68E6373-0133-48F9-A085-1C5324C2A634}" dt="2023-02-07T22:16:24.216" v="2100" actId="1076"/>
          <ac:spMkLst>
            <pc:docMk/>
            <pc:sldMk cId="0" sldId="361"/>
            <ac:spMk id="93" creationId="{E5161E63-DE91-9D81-18D8-FABEAA6C4EE1}"/>
          </ac:spMkLst>
        </pc:spChg>
        <pc:spChg chg="mod">
          <ac:chgData name="NORVEY DANILO MUÑOZ" userId="6c920eed-56a1-4dd6-94e7-28cd095909bd" providerId="ADAL" clId="{E68E6373-0133-48F9-A085-1C5324C2A634}" dt="2023-02-07T22:16:51.258" v="2108" actId="1076"/>
          <ac:spMkLst>
            <pc:docMk/>
            <pc:sldMk cId="0" sldId="361"/>
            <ac:spMk id="22529" creationId="{5216459B-F59A-44BE-1C11-12E4EA8E01FC}"/>
          </ac:spMkLst>
        </pc:spChg>
        <pc:spChg chg="mod">
          <ac:chgData name="NORVEY DANILO MUÑOZ" userId="6c920eed-56a1-4dd6-94e7-28cd095909bd" providerId="ADAL" clId="{E68E6373-0133-48F9-A085-1C5324C2A634}" dt="2023-02-07T22:16:45.144" v="2107" actId="1076"/>
          <ac:spMkLst>
            <pc:docMk/>
            <pc:sldMk cId="0" sldId="361"/>
            <ac:spMk id="22530" creationId="{F726FCEF-E439-2059-71C0-BB47655A9A17}"/>
          </ac:spMkLst>
        </pc:spChg>
        <pc:spChg chg="mod">
          <ac:chgData name="NORVEY DANILO MUÑOZ" userId="6c920eed-56a1-4dd6-94e7-28cd095909bd" providerId="ADAL" clId="{E68E6373-0133-48F9-A085-1C5324C2A634}" dt="2023-02-07T22:14:42.363" v="2080" actId="20577"/>
          <ac:spMkLst>
            <pc:docMk/>
            <pc:sldMk cId="0" sldId="361"/>
            <ac:spMk id="22531" creationId="{41D4CED1-8F79-CA31-524B-3FD240B641BC}"/>
          </ac:spMkLst>
        </pc:spChg>
        <pc:spChg chg="mod">
          <ac:chgData name="NORVEY DANILO MUÑOZ" userId="6c920eed-56a1-4dd6-94e7-28cd095909bd" providerId="ADAL" clId="{E68E6373-0133-48F9-A085-1C5324C2A634}" dt="2023-02-07T22:14:16.798" v="2057" actId="6549"/>
          <ac:spMkLst>
            <pc:docMk/>
            <pc:sldMk cId="0" sldId="361"/>
            <ac:spMk id="22533" creationId="{8EE0D04B-AFB9-7BE0-37FF-C4AD4FC7874A}"/>
          </ac:spMkLst>
        </pc:spChg>
        <pc:spChg chg="mod">
          <ac:chgData name="NORVEY DANILO MUÑOZ" userId="6c920eed-56a1-4dd6-94e7-28cd095909bd" providerId="ADAL" clId="{E68E6373-0133-48F9-A085-1C5324C2A634}" dt="2023-02-07T22:25:03.606" v="2249" actId="20577"/>
          <ac:spMkLst>
            <pc:docMk/>
            <pc:sldMk cId="0" sldId="361"/>
            <ac:spMk id="22534" creationId="{181A40A1-502F-764C-9E21-C40AE2A698F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7" creationId="{92747AA1-7026-91D8-CBF8-DB3114D94241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39" creationId="{D79938C3-F594-437C-A57A-DBC674D7D89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0" creationId="{D9FFAB72-96D6-399E-D25C-931A050BE757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1" creationId="{E200152C-DD86-007C-BFEF-FBFC361A97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2" creationId="{348D6434-69FB-A486-B36B-AF441D0E96D3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3" creationId="{A2890F38-290D-CD3D-E8D2-0BDA5E40E7A2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4" creationId="{3B7A2C74-C8AE-D1DC-006A-7C83BBDA96D5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5" creationId="{7FF1E297-0A95-C805-E6B1-E5095FC68F9E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6" creationId="{E24757BD-8EFC-8AA8-6AEA-649273C7F1EB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7" creationId="{7CC7DF03-C09D-E497-1986-5106A27E89F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8" creationId="{43A2C486-AC0C-5836-91B6-CF70C31DA684}"/>
          </ac:spMkLst>
        </pc:spChg>
        <pc:spChg chg="mod">
          <ac:chgData name="NORVEY DANILO MUÑOZ" userId="6c920eed-56a1-4dd6-94e7-28cd095909bd" providerId="ADAL" clId="{E68E6373-0133-48F9-A085-1C5324C2A634}" dt="2023-02-07T22:15:49.750" v="2094" actId="1076"/>
          <ac:spMkLst>
            <pc:docMk/>
            <pc:sldMk cId="0" sldId="361"/>
            <ac:spMk id="22549" creationId="{C5F89675-ECC8-B075-967E-187BB493350C}"/>
          </ac:spMkLst>
        </pc:spChg>
        <pc:spChg chg="mod ord">
          <ac:chgData name="NORVEY DANILO MUÑOZ" userId="6c920eed-56a1-4dd6-94e7-28cd095909bd" providerId="ADAL" clId="{E68E6373-0133-48F9-A085-1C5324C2A634}" dt="2023-02-07T22:17:17.579" v="2114" actId="167"/>
          <ac:spMkLst>
            <pc:docMk/>
            <pc:sldMk cId="0" sldId="361"/>
            <ac:spMk id="22550" creationId="{A95EEB20-7705-5B16-F4FF-C14D73796EF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7" creationId="{EB8BF3CD-3FB4-AB7E-B596-47CFBD4FF8F6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8" creationId="{E628BB3F-9C37-7394-422F-F55C5E54D695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79" creationId="{29E43309-6177-57FA-5CBF-D3128E586D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0" creationId="{CC36FDF8-3CCD-2AC2-986C-993B777958F2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1" creationId="{2DDA31F3-721D-7FF8-E057-B6D64C73692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2" creationId="{18AC3C67-6A88-C23D-BE9F-C083D1605E4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3" creationId="{62DC45B3-D6B6-020C-BF4D-9E4F3EAC630C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4" creationId="{BE807DC8-AB39-9D58-C52B-7810BDFD5A9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5" creationId="{284DC4E1-54FE-4FD2-98AA-22CD7D06DEB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6" creationId="{756A4DB8-A87C-CE1C-2A81-D1E28D4C05A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7" creationId="{601BA037-5F60-7C7D-0F81-20A965581CC0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8" creationId="{38BC12A7-3929-96A5-8AC2-992944EFFFDD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89" creationId="{99B1FD66-8D05-E923-3EDB-6646920BFB9F}"/>
          </ac:spMkLst>
        </pc:spChg>
        <pc:spChg chg="mod">
          <ac:chgData name="NORVEY DANILO MUÑOZ" userId="6c920eed-56a1-4dd6-94e7-28cd095909bd" providerId="ADAL" clId="{E68E6373-0133-48F9-A085-1C5324C2A634}" dt="2023-02-07T22:16:38.369" v="2104" actId="1076"/>
          <ac:spMkLst>
            <pc:docMk/>
            <pc:sldMk cId="0" sldId="361"/>
            <ac:spMk id="22590" creationId="{F279EA78-946C-ED95-DDC5-C85FC415354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2" creationId="{80C00A5C-A99E-C9CB-CF67-91406B0AEA8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3" creationId="{A4A48BEA-6DB0-BBFB-72FB-79A8AFC44E24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4" creationId="{0A10BBAC-9F70-59D0-3E23-7429AE56BF78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5" creationId="{3CDAE672-FB13-BCDD-78B9-6E4151AF0B7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6" creationId="{7BE52275-30A8-7038-7F89-638FA9FEF77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7" creationId="{15EF7A43-9148-8183-CED4-40C0E139ACDE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8" creationId="{EDC08FE7-0D5B-BBD9-EF88-E69D0AF9A5D7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599" creationId="{73704324-1837-AD4F-522E-9B808DA5C801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0" creationId="{FE7A4F60-2A66-4DCD-5F5D-04EBFCDB643D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1" creationId="{F5CB2198-31BC-1050-13CD-EE4ACBA3E48B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2" creationId="{29D94D1E-7F2E-3367-3A63-7E02F703A18C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3" creationId="{E4526BA6-3D19-7255-8E0C-03794F8742BA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4" creationId="{AA8CBC96-A131-D1C0-66A5-E8C380BD6782}"/>
          </ac:spMkLst>
        </pc:spChg>
        <pc:spChg chg="mod">
          <ac:chgData name="NORVEY DANILO MUÑOZ" userId="6c920eed-56a1-4dd6-94e7-28cd095909bd" providerId="ADAL" clId="{E68E6373-0133-48F9-A085-1C5324C2A634}" dt="2023-02-07T22:16:55.939" v="2109" actId="1076"/>
          <ac:spMkLst>
            <pc:docMk/>
            <pc:sldMk cId="0" sldId="361"/>
            <ac:spMk id="22605" creationId="{3744DF63-B54A-4809-3BA9-8EAE454AC9F1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7" creationId="{908643E0-AEEE-0154-0692-13F12F4FA3F2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8" creationId="{32884FCF-0014-4590-178D-29515F97DD29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09" creationId="{6024E287-C374-AFDE-8A53-5658C002C79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0" creationId="{488ADDFB-62EE-23A0-62FD-6A555B70DF3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1" creationId="{9969127A-E1AC-BD4C-CE46-10BE1054A524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2" creationId="{D2BEB2E3-6075-6467-7B1A-B24831EB8B86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3" creationId="{E46B198B-2909-C17F-07CB-764D8FB79948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4" creationId="{40FFB0B4-EC35-73E0-4082-82262C24D3A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5" creationId="{360F0D28-BFF9-8378-FBEF-D26C7A0DD32F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6" creationId="{EC3ED4E2-38F4-08B3-6B35-E51E9EABCA93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7" creationId="{8411178C-C81C-549C-1B8B-05AC09FE9D6B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8" creationId="{65ACF7C5-5319-ADB8-E9C8-10B9831505BC}"/>
          </ac:spMkLst>
        </pc:spChg>
        <pc:spChg chg="mod">
          <ac:chgData name="NORVEY DANILO MUÑOZ" userId="6c920eed-56a1-4dd6-94e7-28cd095909bd" providerId="ADAL" clId="{E68E6373-0133-48F9-A085-1C5324C2A634}" dt="2023-02-07T22:17:23.206" v="2115" actId="1076"/>
          <ac:spMkLst>
            <pc:docMk/>
            <pc:sldMk cId="0" sldId="361"/>
            <ac:spMk id="22619" creationId="{A7DCD0F2-863F-33E3-01D9-FFACC5B846E3}"/>
          </ac:spMkLst>
        </pc:spChg>
        <pc:spChg chg="mod">
          <ac:chgData name="NORVEY DANILO MUÑOZ" userId="6c920eed-56a1-4dd6-94e7-28cd095909bd" providerId="ADAL" clId="{E68E6373-0133-48F9-A085-1C5324C2A634}" dt="2023-02-07T22:27:21.640" v="2250" actId="1076"/>
          <ac:spMkLst>
            <pc:docMk/>
            <pc:sldMk cId="0" sldId="361"/>
            <ac:spMk id="301119" creationId="{6B6DA79E-EDD8-4832-9C69-3FB7C5B20CE5}"/>
          </ac:spMkLst>
        </pc:s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4" creationId="{9050BD3D-B15C-2F52-690F-57C7CE87B75F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38" creationId="{F0B24540-3122-C071-2533-3B30CEA9ECCD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85" creationId="{02E62F23-A064-F957-0A5B-1D052F0A7070}"/>
          </ac:grpSpMkLst>
        </pc:grpChg>
        <pc:grpChg chg="mod">
          <ac:chgData name="NORVEY DANILO MUÑOZ" userId="6c920eed-56a1-4dd6-94e7-28cd095909bd" providerId="ADAL" clId="{E68E6373-0133-48F9-A085-1C5324C2A634}" dt="2023-02-07T22:16:38.369" v="2104" actId="1076"/>
          <ac:grpSpMkLst>
            <pc:docMk/>
            <pc:sldMk cId="0" sldId="361"/>
            <ac:grpSpMk id="22576" creationId="{428F06F6-4C56-6DF9-CEC0-C61134AE6DDA}"/>
          </ac:grpSpMkLst>
        </pc:grpChg>
        <pc:grpChg chg="mod">
          <ac:chgData name="NORVEY DANILO MUÑOZ" userId="6c920eed-56a1-4dd6-94e7-28cd095909bd" providerId="ADAL" clId="{E68E6373-0133-48F9-A085-1C5324C2A634}" dt="2023-02-07T22:16:55.939" v="2109" actId="1076"/>
          <ac:grpSpMkLst>
            <pc:docMk/>
            <pc:sldMk cId="0" sldId="361"/>
            <ac:grpSpMk id="22591" creationId="{824A37DB-9433-875B-61D9-6A0B1581319C}"/>
          </ac:grpSpMkLst>
        </pc:grpChg>
        <pc:grpChg chg="mod">
          <ac:chgData name="NORVEY DANILO MUÑOZ" userId="6c920eed-56a1-4dd6-94e7-28cd095909bd" providerId="ADAL" clId="{E68E6373-0133-48F9-A085-1C5324C2A634}" dt="2023-02-07T22:17:23.206" v="2115" actId="1076"/>
          <ac:grpSpMkLst>
            <pc:docMk/>
            <pc:sldMk cId="0" sldId="361"/>
            <ac:grpSpMk id="22606" creationId="{CD47433E-CBAF-8ACA-B92F-B3FE7A383EAA}"/>
          </ac:grpSpMkLst>
        </pc:grpChg>
      </pc:sldChg>
      <pc:sldChg chg="addSp modSp add mod ord">
        <pc:chgData name="NORVEY DANILO MUÑOZ" userId="6c920eed-56a1-4dd6-94e7-28cd095909bd" providerId="ADAL" clId="{E68E6373-0133-48F9-A085-1C5324C2A634}" dt="2023-02-07T22:20:43.226" v="2183" actId="1076"/>
        <pc:sldMkLst>
          <pc:docMk/>
          <pc:sldMk cId="1897390636" sldId="362"/>
        </pc:sldMkLst>
        <pc:spChg chg="mod">
          <ac:chgData name="NORVEY DANILO MUÑOZ" userId="6c920eed-56a1-4dd6-94e7-28cd095909bd" providerId="ADAL" clId="{E68E6373-0133-48F9-A085-1C5324C2A634}" dt="2023-02-07T22:20:22.924" v="2179" actId="20577"/>
          <ac:spMkLst>
            <pc:docMk/>
            <pc:sldMk cId="1897390636" sldId="362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18:50.487" v="2142" actId="20577"/>
          <ac:spMkLst>
            <pc:docMk/>
            <pc:sldMk cId="1897390636" sldId="362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0:43.226" v="2183" actId="1076"/>
          <ac:picMkLst>
            <pc:docMk/>
            <pc:sldMk cId="1897390636" sldId="362"/>
            <ac:picMk id="4" creationId="{DC7E166D-7A32-DE90-C555-7CE4C2BF227A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2:12.521" v="2217" actId="1076"/>
        <pc:sldMkLst>
          <pc:docMk/>
          <pc:sldMk cId="3286778521" sldId="363"/>
        </pc:sldMkLst>
        <pc:spChg chg="mod">
          <ac:chgData name="NORVEY DANILO MUÑOZ" userId="6c920eed-56a1-4dd6-94e7-28cd095909bd" providerId="ADAL" clId="{E68E6373-0133-48F9-A085-1C5324C2A634}" dt="2023-02-07T22:21:54.994" v="2214" actId="113"/>
          <ac:spMkLst>
            <pc:docMk/>
            <pc:sldMk cId="3286778521" sldId="363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1:22.537" v="2205" actId="20577"/>
          <ac:spMkLst>
            <pc:docMk/>
            <pc:sldMk cId="3286778521" sldId="363"/>
            <ac:spMk id="235" creationId="{00000000-0000-0000-0000-000000000000}"/>
          </ac:spMkLst>
        </pc:spChg>
        <pc:picChg chg="del">
          <ac:chgData name="NORVEY DANILO MUÑOZ" userId="6c920eed-56a1-4dd6-94e7-28cd095909bd" providerId="ADAL" clId="{E68E6373-0133-48F9-A085-1C5324C2A634}" dt="2023-02-07T22:21:33.753" v="2207" actId="478"/>
          <ac:picMkLst>
            <pc:docMk/>
            <pc:sldMk cId="3286778521" sldId="363"/>
            <ac:picMk id="4" creationId="{DC7E166D-7A32-DE90-C555-7CE4C2BF227A}"/>
          </ac:picMkLst>
        </pc:picChg>
        <pc:picChg chg="add mod">
          <ac:chgData name="NORVEY DANILO MUÑOZ" userId="6c920eed-56a1-4dd6-94e7-28cd095909bd" providerId="ADAL" clId="{E68E6373-0133-48F9-A085-1C5324C2A634}" dt="2023-02-07T22:22:12.521" v="2217" actId="1076"/>
          <ac:picMkLst>
            <pc:docMk/>
            <pc:sldMk cId="3286778521" sldId="363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3:07.795" v="2234" actId="1076"/>
        <pc:sldMkLst>
          <pc:docMk/>
          <pc:sldMk cId="2589776929" sldId="364"/>
        </pc:sldMkLst>
        <pc:spChg chg="del">
          <ac:chgData name="NORVEY DANILO MUÑOZ" userId="6c920eed-56a1-4dd6-94e7-28cd095909bd" providerId="ADAL" clId="{E68E6373-0133-48F9-A085-1C5324C2A634}" dt="2023-02-07T22:23:00.161" v="2230" actId="478"/>
          <ac:spMkLst>
            <pc:docMk/>
            <pc:sldMk cId="2589776929" sldId="364"/>
            <ac:spMk id="2" creationId="{0B62F89B-B23B-AAE3-02BD-F975291C588B}"/>
          </ac:spMkLst>
        </pc:spChg>
        <pc:spChg chg="mod">
          <ac:chgData name="NORVEY DANILO MUÑOZ" userId="6c920eed-56a1-4dd6-94e7-28cd095909bd" providerId="ADAL" clId="{E68E6373-0133-48F9-A085-1C5324C2A634}" dt="2023-02-07T22:22:45.984" v="2228" actId="20577"/>
          <ac:spMkLst>
            <pc:docMk/>
            <pc:sldMk cId="2589776929" sldId="364"/>
            <ac:spMk id="235" creationId="{00000000-0000-0000-0000-000000000000}"/>
          </ac:spMkLst>
        </pc:spChg>
        <pc:picChg chg="add mod">
          <ac:chgData name="NORVEY DANILO MUÑOZ" userId="6c920eed-56a1-4dd6-94e7-28cd095909bd" providerId="ADAL" clId="{E68E6373-0133-48F9-A085-1C5324C2A634}" dt="2023-02-07T22:23:07.795" v="2234" actId="1076"/>
          <ac:picMkLst>
            <pc:docMk/>
            <pc:sldMk cId="2589776929" sldId="364"/>
            <ac:picMk id="4" creationId="{E145030E-6BA7-A635-DFB8-828614BD6C93}"/>
          </ac:picMkLst>
        </pc:picChg>
        <pc:picChg chg="del">
          <ac:chgData name="NORVEY DANILO MUÑOZ" userId="6c920eed-56a1-4dd6-94e7-28cd095909bd" providerId="ADAL" clId="{E68E6373-0133-48F9-A085-1C5324C2A634}" dt="2023-02-07T22:22:49.619" v="2229" actId="478"/>
          <ac:picMkLst>
            <pc:docMk/>
            <pc:sldMk cId="2589776929" sldId="364"/>
            <ac:picMk id="5" creationId="{AA264E36-D212-5C91-7B15-32BBC56312FC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24:34.694" v="2239" actId="1076"/>
        <pc:sldMkLst>
          <pc:docMk/>
          <pc:sldMk cId="2471323115" sldId="365"/>
        </pc:sldMkLst>
        <pc:picChg chg="add mod">
          <ac:chgData name="NORVEY DANILO MUÑOZ" userId="6c920eed-56a1-4dd6-94e7-28cd095909bd" providerId="ADAL" clId="{E68E6373-0133-48F9-A085-1C5324C2A634}" dt="2023-02-07T22:24:34.694" v="2239" actId="1076"/>
          <ac:picMkLst>
            <pc:docMk/>
            <pc:sldMk cId="2471323115" sldId="365"/>
            <ac:picMk id="3" creationId="{21C010B9-3464-F16E-9BA5-A505D9DB1DCB}"/>
          </ac:picMkLst>
        </pc:picChg>
        <pc:picChg chg="del">
          <ac:chgData name="NORVEY DANILO MUÑOZ" userId="6c920eed-56a1-4dd6-94e7-28cd095909bd" providerId="ADAL" clId="{E68E6373-0133-48F9-A085-1C5324C2A634}" dt="2023-02-07T22:24:29.048" v="2236" actId="478"/>
          <ac:picMkLst>
            <pc:docMk/>
            <pc:sldMk cId="2471323115" sldId="365"/>
            <ac:picMk id="4" creationId="{E145030E-6BA7-A635-DFB8-828614BD6C93}"/>
          </ac:picMkLst>
        </pc:picChg>
      </pc:sldChg>
      <pc:sldChg chg="addSp delSp modSp add mod">
        <pc:chgData name="NORVEY DANILO MUÑOZ" userId="6c920eed-56a1-4dd6-94e7-28cd095909bd" providerId="ADAL" clId="{E68E6373-0133-48F9-A085-1C5324C2A634}" dt="2023-02-07T22:44:12.967" v="2545" actId="403"/>
        <pc:sldMkLst>
          <pc:docMk/>
          <pc:sldMk cId="533894151" sldId="366"/>
        </pc:sldMkLst>
        <pc:spChg chg="add del mod">
          <ac:chgData name="NORVEY DANILO MUÑOZ" userId="6c920eed-56a1-4dd6-94e7-28cd095909bd" providerId="ADAL" clId="{E68E6373-0133-48F9-A085-1C5324C2A634}" dt="2023-02-07T22:36:17.654" v="2349" actId="478"/>
          <ac:spMkLst>
            <pc:docMk/>
            <pc:sldMk cId="533894151" sldId="366"/>
            <ac:spMk id="3" creationId="{C23EFB99-7AA0-2800-0979-328B75866D2A}"/>
          </ac:spMkLst>
        </pc:spChg>
        <pc:spChg chg="add mod">
          <ac:chgData name="NORVEY DANILO MUÑOZ" userId="6c920eed-56a1-4dd6-94e7-28cd095909bd" providerId="ADAL" clId="{E68E6373-0133-48F9-A085-1C5324C2A634}" dt="2023-02-07T22:44:12.967" v="2545" actId="403"/>
          <ac:spMkLst>
            <pc:docMk/>
            <pc:sldMk cId="533894151" sldId="366"/>
            <ac:spMk id="6" creationId="{BF39DA02-8E4C-C4A1-A1A5-410685DFCB66}"/>
          </ac:spMkLst>
        </pc:spChg>
        <pc:spChg chg="mod">
          <ac:chgData name="NORVEY DANILO MUÑOZ" userId="6c920eed-56a1-4dd6-94e7-28cd095909bd" providerId="ADAL" clId="{E68E6373-0133-48F9-A085-1C5324C2A634}" dt="2023-02-07T22:36:25.093" v="2362" actId="20577"/>
          <ac:spMkLst>
            <pc:docMk/>
            <pc:sldMk cId="533894151" sldId="366"/>
            <ac:spMk id="191" creationId="{00000000-0000-0000-0000-000000000000}"/>
          </ac:spMkLst>
        </pc:spChg>
        <pc:spChg chg="del">
          <ac:chgData name="NORVEY DANILO MUÑOZ" userId="6c920eed-56a1-4dd6-94e7-28cd095909bd" providerId="ADAL" clId="{E68E6373-0133-48F9-A085-1C5324C2A634}" dt="2023-02-07T22:36:15.070" v="2348" actId="478"/>
          <ac:spMkLst>
            <pc:docMk/>
            <pc:sldMk cId="533894151" sldId="366"/>
            <ac:spMk id="192" creationId="{00000000-0000-0000-0000-000000000000}"/>
          </ac:spMkLst>
        </pc:spChg>
        <pc:picChg chg="add mod modCrop">
          <ac:chgData name="NORVEY DANILO MUÑOZ" userId="6c920eed-56a1-4dd6-94e7-28cd095909bd" providerId="ADAL" clId="{E68E6373-0133-48F9-A085-1C5324C2A634}" dt="2023-02-07T22:44:06.966" v="2543" actId="732"/>
          <ac:picMkLst>
            <pc:docMk/>
            <pc:sldMk cId="533894151" sldId="366"/>
            <ac:picMk id="5" creationId="{08899743-D1DB-47C7-944A-62F4277F1504}"/>
          </ac:picMkLst>
        </pc:picChg>
      </pc:sldChg>
    </pc:docChg>
  </pc:docChgLst>
  <pc:docChgLst>
    <pc:chgData name="NORVEY DANILO MUÑOZ" userId="S::ndmunoz@itc.edu.co::6c920eed-56a1-4dd6-94e7-28cd095909bd" providerId="AD" clId="Web-{A72A7B14-11BF-DAE9-34F8-F5C0B38513C6}"/>
    <pc:docChg chg="modSld">
      <pc:chgData name="NORVEY DANILO MUÑOZ" userId="S::ndmunoz@itc.edu.co::6c920eed-56a1-4dd6-94e7-28cd095909bd" providerId="AD" clId="Web-{A72A7B14-11BF-DAE9-34F8-F5C0B38513C6}" dt="2023-02-08T22:22:41.507" v="0" actId="14100"/>
      <pc:docMkLst>
        <pc:docMk/>
      </pc:docMkLst>
      <pc:sldChg chg="modSp">
        <pc:chgData name="NORVEY DANILO MUÑOZ" userId="S::ndmunoz@itc.edu.co::6c920eed-56a1-4dd6-94e7-28cd095909bd" providerId="AD" clId="Web-{A72A7B14-11BF-DAE9-34F8-F5C0B38513C6}" dt="2023-02-08T22:22:41.507" v="0" actId="14100"/>
        <pc:sldMkLst>
          <pc:docMk/>
          <pc:sldMk cId="2834772407" sldId="313"/>
        </pc:sldMkLst>
        <pc:picChg chg="mod">
          <ac:chgData name="NORVEY DANILO MUÑOZ" userId="S::ndmunoz@itc.edu.co::6c920eed-56a1-4dd6-94e7-28cd095909bd" providerId="AD" clId="Web-{A72A7B14-11BF-DAE9-34F8-F5C0B38513C6}" dt="2023-02-08T22:22:41.507" v="0" actId="14100"/>
          <ac:picMkLst>
            <pc:docMk/>
            <pc:sldMk cId="2834772407" sldId="313"/>
            <ac:picMk id="4" creationId="{0853F64C-BF6C-06D4-B308-DF60BF583C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64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380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94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12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8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592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5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2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890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205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6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582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972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597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000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92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0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80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47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1616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301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4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090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522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68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4" name="Google Shape;11064;ga9469d1f40_2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5" name="Google Shape;11065;ga9469d1f40_2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2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91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733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20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706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91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y objetos" type="obj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63" r:id="rId3"/>
    <p:sldLayoutId id="214748367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591479" y="1567164"/>
            <a:ext cx="3961040" cy="74216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s-CO" sz="21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Pensamiento lógico y algoritmos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2285997" y="2800662"/>
            <a:ext cx="45720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800" b="1" dirty="0">
                <a:solidFill>
                  <a:srgbClr val="FFFFFF"/>
                </a:solidFill>
              </a:rPr>
              <a:t>Operadores. Variables. Constantes. Tipos de datos</a:t>
            </a:r>
            <a:endParaRPr lang="es-CO" sz="135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2862360" y="3638209"/>
            <a:ext cx="3419275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050" dirty="0">
                <a:solidFill>
                  <a:srgbClr val="FFFFFF"/>
                </a:solidFill>
              </a:rPr>
              <a:t>Norbey Danilo Muñoz Cañón</a:t>
            </a:r>
          </a:p>
          <a:p>
            <a:pPr algn="ctr">
              <a:buClr>
                <a:srgbClr val="FFFFFF"/>
              </a:buClr>
              <a:buSzPts val="1800"/>
            </a:pPr>
            <a:r>
              <a:rPr lang="es-CO" sz="825" dirty="0">
                <a:solidFill>
                  <a:srgbClr val="FFFFFF"/>
                </a:solidFill>
              </a:rPr>
              <a:t>2023</a:t>
            </a:r>
            <a:endParaRPr lang="es-CO" sz="8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2977580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Real: </a:t>
            </a:r>
            <a:r>
              <a:rPr lang="es-ES" dirty="0">
                <a:latin typeface="Montserrat" panose="00000500000000000000" pitchFamily="2" charset="0"/>
              </a:rPr>
              <a:t>son datos con componente decimal, pueden ser  positivos, negativos o cero. Son ejemplos: 1.75, 4.5, 1800000.00, -234.00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9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Lógicos o booleanos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Son aquellos datos que toman solo uno de los dos posibles valores booleanos: </a:t>
            </a:r>
            <a:r>
              <a:rPr lang="es-ES" b="1" dirty="0">
                <a:latin typeface="Montserrat" panose="00000500000000000000" pitchFamily="2" charset="0"/>
              </a:rPr>
              <a:t>Verdadero</a:t>
            </a:r>
            <a:r>
              <a:rPr lang="es-ES" dirty="0">
                <a:latin typeface="Montserrat" panose="00000500000000000000" pitchFamily="2" charset="0"/>
              </a:rPr>
              <a:t> o </a:t>
            </a:r>
            <a:r>
              <a:rPr lang="es-ES" b="1" dirty="0">
                <a:latin typeface="Montserrat" panose="00000500000000000000" pitchFamily="2" charset="0"/>
              </a:rPr>
              <a:t>Falso</a:t>
            </a:r>
            <a:r>
              <a:rPr lang="es-ES" dirty="0">
                <a:latin typeface="Montserrat" panose="00000500000000000000" pitchFamily="2" charset="0"/>
              </a:rPr>
              <a:t>. Estos valores son equivalentes a los dígitos del sistema binario: </a:t>
            </a:r>
            <a:r>
              <a:rPr lang="es-ES" b="1" dirty="0">
                <a:latin typeface="Montserrat" panose="00000500000000000000" pitchFamily="2" charset="0"/>
              </a:rPr>
              <a:t>1</a:t>
            </a:r>
            <a:r>
              <a:rPr lang="es-ES" dirty="0">
                <a:latin typeface="Montserrat" panose="00000500000000000000" pitchFamily="2" charset="0"/>
              </a:rPr>
              <a:t> corresponde a Verdadero y </a:t>
            </a:r>
            <a:r>
              <a:rPr lang="es-ES" b="1" dirty="0">
                <a:latin typeface="Montserrat" panose="00000500000000000000" pitchFamily="2" charset="0"/>
              </a:rPr>
              <a:t>0</a:t>
            </a:r>
            <a:r>
              <a:rPr lang="es-ES" dirty="0">
                <a:latin typeface="Montserrat" panose="00000500000000000000" pitchFamily="2" charset="0"/>
              </a:rPr>
              <a:t> a Falso.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9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Identificadores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</a:t>
            </a:r>
            <a:r>
              <a:rPr lang="es-ES" b="1" dirty="0">
                <a:latin typeface="Montserrat" panose="00000500000000000000" pitchFamily="2" charset="0"/>
              </a:rPr>
              <a:t>identificador</a:t>
            </a:r>
            <a:r>
              <a:rPr lang="es-ES" dirty="0">
                <a:latin typeface="Montserrat" panose="00000500000000000000" pitchFamily="2" charset="0"/>
              </a:rPr>
              <a:t> es el nombre que se le asigna a las variables, constantes, funciones, procedimientos y al algoritmo; esto se hace para que el algoritmo pueda identificar claramente cada uno de estos elementos.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46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294344"/>
            <a:ext cx="4550886" cy="33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Para </a:t>
            </a:r>
            <a:r>
              <a:rPr lang="es-ES" b="1" dirty="0"/>
              <a:t>almacenar </a:t>
            </a:r>
            <a:r>
              <a:rPr lang="es-ES" dirty="0"/>
              <a:t>los datos en un dispositivo de procesamiento de datos o computador, se utiliza la </a:t>
            </a:r>
            <a:r>
              <a:rPr lang="es-ES" b="1" dirty="0"/>
              <a:t>memoria</a:t>
            </a:r>
            <a:r>
              <a:rPr lang="es-ES" dirty="0"/>
              <a:t> de este, la cual se puede comparar con un conjunto de cuadros que guardan valores.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Cada “cuadro” o celda representa una </a:t>
            </a:r>
            <a:r>
              <a:rPr lang="es-ES" b="1" dirty="0"/>
              <a:t>dirección física</a:t>
            </a:r>
            <a:r>
              <a:rPr lang="es-ES" dirty="0"/>
              <a:t> dentro de la memoria de la máquina a la cual se le puede asignar un nombre mediante un </a:t>
            </a:r>
            <a:r>
              <a:rPr lang="es-ES" b="1" dirty="0"/>
              <a:t>identificador</a:t>
            </a:r>
            <a:r>
              <a:rPr lang="es-ES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45B7E-79B6-16F5-1E0E-EAB7DF2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6" y="1819275"/>
            <a:ext cx="2943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FFEF7F-6FB6-53AC-B555-461912AC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50" y="1743075"/>
            <a:ext cx="65913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294344"/>
            <a:ext cx="4550886" cy="33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Para trabajar con variables, se deben tener presentes los siguientes elementos: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Tipo:</a:t>
            </a:r>
            <a:r>
              <a:rPr lang="es-ES" dirty="0"/>
              <a:t> tipo de dato que se va a almacenar (carácter, cadena, entero, real, lógico).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Nombre o identificador: </a:t>
            </a:r>
            <a:r>
              <a:rPr lang="es-ES" dirty="0"/>
              <a:t>mecanismo con el que se referencia el espacio o posición de memoria en el cual se almacenará el dato.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Contenido:</a:t>
            </a:r>
            <a:r>
              <a:rPr lang="es-ES" dirty="0"/>
              <a:t> hace referencia al valor que almacena, el cual depende del tipo de dato que se haya definido.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845B7E-79B6-16F5-1E0E-EAB7DF2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46" y="1819275"/>
            <a:ext cx="29432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Declaración de variables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123125"/>
            <a:ext cx="4550886" cy="127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en un algoritmo se requiera utilizar una variable, esta debe ser declarada. </a:t>
            </a:r>
            <a:r>
              <a:rPr lang="es-ES" b="1" dirty="0"/>
              <a:t>Declarar una variable </a:t>
            </a:r>
            <a:r>
              <a:rPr lang="es-ES" dirty="0"/>
              <a:t>quiere decir que se va a </a:t>
            </a:r>
            <a:r>
              <a:rPr lang="es-ES" b="1" dirty="0"/>
              <a:t>reservar</a:t>
            </a:r>
            <a:r>
              <a:rPr lang="es-ES" dirty="0"/>
              <a:t> un espacio de memoria, el cual tendrá un nombre y un tipo de dato.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BB4D53-F100-7A9E-C699-A5ABAF81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19" y="2399267"/>
            <a:ext cx="5061404" cy="12617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FBFE3C-4575-971D-AFB3-AB78B37B6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419" y="3745124"/>
            <a:ext cx="5061403" cy="1015201"/>
          </a:xfrm>
          <a:prstGeom prst="rect">
            <a:avLst/>
          </a:prstGeom>
        </p:spPr>
      </p:pic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02A803D5-2F5D-78C9-172F-F14805EA4D66}"/>
              </a:ext>
            </a:extLst>
          </p:cNvPr>
          <p:cNvSpPr txBox="1">
            <a:spLocks/>
          </p:cNvSpPr>
          <p:nvPr/>
        </p:nvSpPr>
        <p:spPr>
          <a:xfrm>
            <a:off x="717800" y="3975765"/>
            <a:ext cx="2343115" cy="5539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Almacenamiento de un dato en una variable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7FBA166-FC60-85E1-A544-2884D310646B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60915" y="4252724"/>
            <a:ext cx="7875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717800" y="1125109"/>
            <a:ext cx="4550886" cy="159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Una constante es un espacio en la memoria donde se almacena un dato que, a diferencia de los datos que se almacenan en las variables, </a:t>
            </a:r>
            <a:r>
              <a:rPr lang="es-ES" b="1" dirty="0"/>
              <a:t>permanece constante </a:t>
            </a:r>
            <a:r>
              <a:rPr lang="es-ES" dirty="0"/>
              <a:t>durante la </a:t>
            </a:r>
            <a:r>
              <a:rPr lang="es-ES" b="1" dirty="0"/>
              <a:t>ejecución</a:t>
            </a:r>
            <a:r>
              <a:rPr lang="es-ES" dirty="0"/>
              <a:t> de </a:t>
            </a:r>
            <a:r>
              <a:rPr lang="es-ES" b="1" dirty="0"/>
              <a:t>todo el algoritmo</a:t>
            </a:r>
            <a:r>
              <a:rPr lang="es-ES" dirty="0"/>
              <a:t>. Al igual que las variables, las constantes también se deben declarar.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D752E8-34CD-0F7B-EB17-B716B64BF5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6" b="14401"/>
          <a:stretch/>
        </p:blipFill>
        <p:spPr>
          <a:xfrm>
            <a:off x="3579133" y="2885010"/>
            <a:ext cx="4732338" cy="1914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CFE5913-1C75-1D1C-42AB-5A4783E5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132" y="3173215"/>
            <a:ext cx="4732338" cy="102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88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y expresiones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892300" y="1265315"/>
            <a:ext cx="7359400" cy="241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Un operador es un </a:t>
            </a:r>
            <a:r>
              <a:rPr lang="es-ES" b="1" dirty="0"/>
              <a:t>símbolo </a:t>
            </a:r>
            <a:r>
              <a:rPr lang="es-ES" dirty="0"/>
              <a:t>que permite realizar una </a:t>
            </a:r>
            <a:r>
              <a:rPr lang="es-ES" b="1" dirty="0"/>
              <a:t>operación</a:t>
            </a:r>
            <a:r>
              <a:rPr lang="es-ES" dirty="0"/>
              <a:t> con números o con datos que se encuentran almacenados en las variables y constantes.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 </a:t>
            </a:r>
            <a:r>
              <a:rPr lang="es-ES" b="1" dirty="0"/>
              <a:t>lógica de programación</a:t>
            </a:r>
            <a:r>
              <a:rPr lang="es-ES" dirty="0"/>
              <a:t>, existen </a:t>
            </a:r>
            <a:r>
              <a:rPr lang="es-ES" b="1" dirty="0"/>
              <a:t>3 tipos de operadores</a:t>
            </a:r>
            <a:r>
              <a:rPr lang="es-ES" dirty="0"/>
              <a:t>: aritméticos (algebraicos), relacionales (comparación) y lógicos.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su parte, una </a:t>
            </a:r>
            <a:r>
              <a:rPr lang="es-ES" b="1" dirty="0"/>
              <a:t>expresión</a:t>
            </a:r>
            <a:r>
              <a:rPr lang="es-ES" dirty="0"/>
              <a:t> es una </a:t>
            </a:r>
            <a:r>
              <a:rPr lang="es-ES" b="1" dirty="0"/>
              <a:t>instrucción</a:t>
            </a:r>
            <a:r>
              <a:rPr lang="es-ES" dirty="0"/>
              <a:t> que puede estar compuesta por operadores, variables, constantes y números, que generalmente produce un resultado, ya sea numérico o lógico.</a:t>
            </a:r>
          </a:p>
        </p:txBody>
      </p:sp>
    </p:spTree>
    <p:extLst>
      <p:ext uri="{BB962C8B-B14F-4D97-AF65-F5344CB8AC3E}">
        <p14:creationId xmlns:p14="http://schemas.microsoft.com/office/powerpoint/2010/main" val="97897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algebraicos (aritméticos)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215C94-8619-6F13-A0A9-9912989F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643063"/>
            <a:ext cx="61245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A37D6B-3020-439C-8D2E-0B5A59FE3D92}"/>
              </a:ext>
            </a:extLst>
          </p:cNvPr>
          <p:cNvSpPr txBox="1"/>
          <p:nvPr/>
        </p:nvSpPr>
        <p:spPr>
          <a:xfrm>
            <a:off x="1265995" y="1464271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dato es una </a:t>
            </a:r>
            <a:r>
              <a:rPr lang="es-ES" b="1" dirty="0">
                <a:latin typeface="Montserrat" panose="00000500000000000000" pitchFamily="2" charset="0"/>
              </a:rPr>
              <a:t>representación simbólica </a:t>
            </a:r>
            <a:r>
              <a:rPr lang="es-ES" dirty="0">
                <a:latin typeface="Montserrat" panose="00000500000000000000" pitchFamily="2" charset="0"/>
              </a:rPr>
              <a:t>(un número, letra, grafico, entre otros) de una </a:t>
            </a:r>
            <a:r>
              <a:rPr lang="es-ES" b="1" dirty="0">
                <a:latin typeface="Montserrat" panose="00000500000000000000" pitchFamily="2" charset="0"/>
              </a:rPr>
              <a:t>característica</a:t>
            </a:r>
            <a:r>
              <a:rPr lang="es-ES" dirty="0">
                <a:latin typeface="Montserrat" panose="00000500000000000000" pitchFamily="2" charset="0"/>
              </a:rPr>
              <a:t> de un </a:t>
            </a:r>
            <a:r>
              <a:rPr lang="es-ES" b="1" dirty="0">
                <a:latin typeface="Montserrat" panose="00000500000000000000" pitchFamily="2" charset="0"/>
              </a:rPr>
              <a:t>elemento u objeto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65995" y="2424212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En este sentido, se afirma que un dato puede estar representado por una cifra, letra, palabra o conjunto de palabras que </a:t>
            </a:r>
            <a:r>
              <a:rPr lang="es-ES" b="1" dirty="0">
                <a:latin typeface="Montserrat" panose="00000500000000000000" pitchFamily="2" charset="0"/>
              </a:rPr>
              <a:t>describen</a:t>
            </a:r>
            <a:r>
              <a:rPr lang="es-ES" dirty="0">
                <a:latin typeface="Montserrat" panose="00000500000000000000" pitchFamily="2" charset="0"/>
              </a:rPr>
              <a:t> una </a:t>
            </a:r>
            <a:r>
              <a:rPr lang="es-ES" b="1" dirty="0">
                <a:latin typeface="Montserrat" panose="00000500000000000000" pitchFamily="2" charset="0"/>
              </a:rPr>
              <a:t>característica</a:t>
            </a:r>
            <a:r>
              <a:rPr lang="es-ES" dirty="0">
                <a:latin typeface="Montserrat" panose="00000500000000000000" pitchFamily="2" charset="0"/>
              </a:rPr>
              <a:t> (atributo o propiedad) del elemento.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7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algebraicos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352866-0469-B3B8-487F-009F7ADB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72" y="1127840"/>
            <a:ext cx="5541056" cy="28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relacionales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5074F-6ED5-9E9E-7318-558927587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59" y="1361323"/>
            <a:ext cx="3577082" cy="24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relacionales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694751-2084-12F3-ED82-380C545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871" y="1811688"/>
            <a:ext cx="5976257" cy="15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6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lógicos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78485B-2425-622B-CC2B-BEDE1636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919288"/>
            <a:ext cx="62769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3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Operadores lógicos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9732DD-F8D1-21B5-E337-ABC0484C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310" y="1480604"/>
            <a:ext cx="5369379" cy="21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aritméticas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DD00D6-EE82-A06A-4B03-FA5EA185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1557337"/>
            <a:ext cx="4857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aritméticas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D05671-67CC-D459-28E0-899AFAB1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75" y="1064581"/>
            <a:ext cx="5730649" cy="30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10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 de operadores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2040477" y="1241335"/>
            <a:ext cx="5062846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una expresión aritmética involucra </a:t>
            </a:r>
            <a:r>
              <a:rPr lang="es-ES" b="1" dirty="0"/>
              <a:t>varios operadores</a:t>
            </a:r>
            <a:r>
              <a:rPr lang="es-ES" dirty="0"/>
              <a:t>, es necesario realizar los cálculos respetando la </a:t>
            </a:r>
            <a:r>
              <a:rPr lang="es-ES" b="1" dirty="0"/>
              <a:t>precedencia</a:t>
            </a:r>
            <a:r>
              <a:rPr lang="es-ES" dirty="0"/>
              <a:t> de los mismos, es decir, se debe tener en cuenta lo que se denomina </a:t>
            </a:r>
            <a:r>
              <a:rPr lang="es-ES" b="1" dirty="0"/>
              <a:t>prioridad en las operaciones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406086-EE93-F30E-603D-A38A77523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00" y="2616290"/>
            <a:ext cx="19812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03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Prioridad de operadores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23B5E-FCB2-72C5-1B52-A034224E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87" y="2695195"/>
            <a:ext cx="1190625" cy="295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76844C-BA23-CAEB-D72C-66EA5CD6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918" y="3902165"/>
            <a:ext cx="2985962" cy="296850"/>
          </a:xfrm>
          <a:prstGeom prst="rect">
            <a:avLst/>
          </a:prstGeom>
        </p:spPr>
      </p:pic>
      <p:sp>
        <p:nvSpPr>
          <p:cNvPr id="3" name="Google Shape;215;p33">
            <a:extLst>
              <a:ext uri="{FF2B5EF4-FFF2-40B4-BE49-F238E27FC236}">
                <a16:creationId xmlns:a16="http://schemas.microsoft.com/office/drawing/2014/main" id="{9CB6B301-51E3-0748-D39B-0154E8762A19}"/>
              </a:ext>
            </a:extLst>
          </p:cNvPr>
          <p:cNvSpPr txBox="1">
            <a:spLocks/>
          </p:cNvSpPr>
          <p:nvPr/>
        </p:nvSpPr>
        <p:spPr>
          <a:xfrm>
            <a:off x="2040477" y="1241335"/>
            <a:ext cx="5062846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ES" dirty="0"/>
              <a:t>Cuando una expresión aritmética involucra </a:t>
            </a:r>
            <a:r>
              <a:rPr lang="es-ES" b="1" dirty="0"/>
              <a:t>varios operadores</a:t>
            </a:r>
            <a:r>
              <a:rPr lang="es-ES" dirty="0"/>
              <a:t>, es necesario realizar los cálculos respetando la </a:t>
            </a:r>
            <a:r>
              <a:rPr lang="es-ES" b="1" dirty="0"/>
              <a:t>precedencia</a:t>
            </a:r>
            <a:r>
              <a:rPr lang="es-ES" dirty="0"/>
              <a:t> de los mismos, es decir, se debe tener en cuenta lo que se denomina </a:t>
            </a:r>
            <a:r>
              <a:rPr lang="es-ES" b="1" dirty="0"/>
              <a:t>prioridad en las operaciones</a:t>
            </a:r>
            <a:r>
              <a:rPr lang="es-ES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D56F67-5EF3-C01E-C0EC-0E3882BF0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072" y="3193228"/>
            <a:ext cx="5447654" cy="4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01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relacionales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726964-F812-58E8-9BA4-BF7AFAA6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84" y="1686832"/>
            <a:ext cx="4499429" cy="14685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F75C27-0D90-96D7-507D-5C67B30D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37" y="3456668"/>
            <a:ext cx="1838325" cy="247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8BB5A7-51B1-20DC-1DB1-22304B606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286" y="3795486"/>
            <a:ext cx="2423428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986824"/>
            <a:ext cx="496063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 necesario aclarar: un solo dato no representa información, sino que la </a:t>
            </a:r>
            <a:r>
              <a:rPr lang="es-ES" b="1" dirty="0">
                <a:latin typeface="Montserrat" panose="00000500000000000000" pitchFamily="2" charset="0"/>
              </a:rPr>
              <a:t>información</a:t>
            </a:r>
            <a:r>
              <a:rPr lang="es-ES" dirty="0">
                <a:latin typeface="Montserrat" panose="00000500000000000000" pitchFamily="2" charset="0"/>
              </a:rPr>
              <a:t> está conformada por un </a:t>
            </a:r>
            <a:r>
              <a:rPr lang="es-ES" b="1" dirty="0">
                <a:latin typeface="Montserrat" panose="00000500000000000000" pitchFamily="2" charset="0"/>
              </a:rPr>
              <a:t>conjunto de datos </a:t>
            </a:r>
            <a:r>
              <a:rPr lang="es-ES" dirty="0">
                <a:latin typeface="Montserrat" panose="00000500000000000000" pitchFamily="2" charset="0"/>
              </a:rPr>
              <a:t>que, al ser procesados mediante algún mecanismo, constituyen un mensaje para incrementar el </a:t>
            </a:r>
            <a:r>
              <a:rPr lang="es-ES" b="1" dirty="0">
                <a:latin typeface="Montserrat" panose="00000500000000000000" pitchFamily="2" charset="0"/>
              </a:rPr>
              <a:t>conocimiento</a:t>
            </a:r>
            <a:r>
              <a:rPr lang="es-ES" dirty="0">
                <a:latin typeface="Montserrat" panose="00000500000000000000" pitchFamily="2" charset="0"/>
              </a:rPr>
              <a:t> de quien lo recibe.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23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D90DF9B6-6AF1-6C25-8FAC-8DFEC35762EA}"/>
              </a:ext>
            </a:extLst>
          </p:cNvPr>
          <p:cNvSpPr txBox="1">
            <a:spLocks/>
          </p:cNvSpPr>
          <p:nvPr/>
        </p:nvSpPr>
        <p:spPr>
          <a:xfrm>
            <a:off x="2040477" y="1384319"/>
            <a:ext cx="5062846" cy="118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Clr>
                <a:schemeClr val="dk1"/>
              </a:buClr>
              <a:buSzPts val="1100"/>
              <a:buNone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</a:defRPr>
            </a:lvl1pPr>
            <a:lvl2pPr marL="914400" indent="-304800"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2pPr>
            <a:lvl3pPr marL="1371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3pPr>
            <a:lvl4pPr marL="18288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4pPr>
            <a:lvl5pPr marL="22860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5pPr>
            <a:lvl6pPr marL="27432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6pPr>
            <a:lvl7pPr marL="32004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●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7pPr>
            <a:lvl8pPr marL="3657600" indent="-304800">
              <a:spcBef>
                <a:spcPts val="1600"/>
              </a:spcBef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8pPr>
            <a:lvl9pPr marL="4114800" indent="-30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</a:defRPr>
            </a:lvl9pPr>
          </a:lstStyle>
          <a:p>
            <a:r>
              <a:rPr lang="es-ES" dirty="0"/>
              <a:t>También llamadas </a:t>
            </a:r>
            <a:r>
              <a:rPr lang="es-ES" b="1" dirty="0"/>
              <a:t>booleanas</a:t>
            </a:r>
            <a:r>
              <a:rPr lang="es-ES" dirty="0"/>
              <a:t>. Son aquellas que se utilizan para crear condiciones a partir de datos lógicos. Están compuestas por </a:t>
            </a:r>
            <a:r>
              <a:rPr lang="es-ES" b="1" dirty="0"/>
              <a:t>expresiones relacionales o lógicas</a:t>
            </a:r>
            <a:r>
              <a:rPr lang="es-ES" dirty="0"/>
              <a:t>, conectadas a través de </a:t>
            </a:r>
            <a:r>
              <a:rPr lang="es-ES" b="1" dirty="0"/>
              <a:t>operadores lógicos.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3612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CC04E-4FA1-28B6-97E2-EB95F78DB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1083704"/>
            <a:ext cx="4702629" cy="29760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1F6828-B63C-7CAB-2A15-637CDD727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2183209"/>
            <a:ext cx="3762714" cy="77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5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Expresiones lógicas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B19C8A-C86F-79BC-8846-463152BF4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0" y="1138714"/>
            <a:ext cx="4795157" cy="28660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35AD61-C9B0-2F49-B925-8A60AB77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157" y="2154735"/>
            <a:ext cx="3990975" cy="8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963BE1-8778-C664-7254-2804A0DE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65" y="928537"/>
            <a:ext cx="4352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F4C7AC-BB1B-7CE2-DE2C-3B9DC694D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01" y="1123875"/>
            <a:ext cx="4314825" cy="323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6C4FE3F-3E13-FCA7-91EE-718ACDF05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101" y="3234489"/>
            <a:ext cx="5230132" cy="5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7" name="Google Shape;11067;p8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datos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Un tipo de dato corresponde a una clasificación que se hace para poder tratar cada dato de la forma más adecuada, según lo que se requiera. </a:t>
            </a:r>
          </a:p>
          <a:p>
            <a:pPr algn="just"/>
            <a:endParaRPr lang="es-ES" dirty="0">
              <a:latin typeface="Montserrat" panose="00000500000000000000" pitchFamily="2" charset="0"/>
            </a:endParaRPr>
          </a:p>
          <a:p>
            <a:pPr algn="just"/>
            <a:r>
              <a:rPr lang="es-ES" dirty="0">
                <a:latin typeface="Montserrat" panose="00000500000000000000" pitchFamily="2" charset="0"/>
              </a:rPr>
              <a:t>El </a:t>
            </a:r>
            <a:r>
              <a:rPr lang="es-ES" b="1" dirty="0">
                <a:latin typeface="Montserrat" panose="00000500000000000000" pitchFamily="2" charset="0"/>
              </a:rPr>
              <a:t>tipo de dato </a:t>
            </a:r>
            <a:r>
              <a:rPr lang="es-ES" dirty="0">
                <a:latin typeface="Montserrat" panose="00000500000000000000" pitchFamily="2" charset="0"/>
              </a:rPr>
              <a:t>le indica al dispositivo de procesamiento cuanto espacio de memoria debe reservar para almacenar el dato, es decir, para determinar el tamaño del espacio de memoria. </a:t>
            </a:r>
          </a:p>
          <a:p>
            <a:pPr algn="just"/>
            <a:endParaRPr lang="es-ES" dirty="0">
              <a:latin typeface="Montserrat" panose="00000500000000000000" pitchFamily="2" charset="0"/>
            </a:endParaRPr>
          </a:p>
          <a:p>
            <a:pPr algn="just"/>
            <a:r>
              <a:rPr lang="es-ES" dirty="0">
                <a:latin typeface="Montserrat" panose="00000500000000000000" pitchFamily="2" charset="0"/>
              </a:rPr>
              <a:t>Los tipos de datos más comunes son: </a:t>
            </a:r>
            <a:r>
              <a:rPr lang="es-ES" b="1" dirty="0">
                <a:latin typeface="Montserrat" panose="00000500000000000000" pitchFamily="2" charset="0"/>
              </a:rPr>
              <a:t>alfanuméricos, numéricos y lógicos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5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9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580534-64C4-4F8E-AEF8-AC9C54700E37}"/>
              </a:ext>
            </a:extLst>
          </p:cNvPr>
          <p:cNvSpPr txBox="1"/>
          <p:nvPr/>
        </p:nvSpPr>
        <p:spPr>
          <a:xfrm>
            <a:off x="1926886" y="3118886"/>
            <a:ext cx="4960634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Carácter:</a:t>
            </a:r>
            <a:r>
              <a:rPr lang="es-ES" dirty="0">
                <a:latin typeface="Montserrat" panose="00000500000000000000" pitchFamily="2" charset="0"/>
              </a:rPr>
              <a:t> datos que solo tienen un carácter, que puede ser una letra del alfabeto, un dígito del 0 al 9 o un carácter especial. Son ejemplos: ‘a’, ‘R’, ‘2’, ‘#’, ‘@’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4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Alfanuméricos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Estos datos se componen de la combinación de todos los caracteres conocidos: letras del alfabeto, dígitos y caracteres especiales, incluyendo el espacio en blanco. Los datos alfanuméricos se dividen en </a:t>
            </a:r>
            <a:r>
              <a:rPr lang="es-ES" i="1" dirty="0">
                <a:latin typeface="Montserrat" panose="00000500000000000000" pitchFamily="2" charset="0"/>
              </a:rPr>
              <a:t>carácter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cadena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3184983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Cadena: </a:t>
            </a:r>
            <a:r>
              <a:rPr lang="es-ES" dirty="0">
                <a:latin typeface="Montserrat" panose="00000500000000000000" pitchFamily="2" charset="0"/>
              </a:rPr>
              <a:t>datos que están compuestos por un conjunto de letras del alfabeto, dígitos y caracteres especiales, incluyendo el espacio en blanco. Son ejemplos: “Carrera 17 # 12 – 65”, “Gato”, “Jacobo Herrera”, “75478923”, “01800043433”.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8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9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1156524" y="4477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Numéricos</a:t>
            </a:r>
            <a:endParaRPr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0BD68C-EC80-3D47-1A1C-C43E97FEBB3B}"/>
              </a:ext>
            </a:extLst>
          </p:cNvPr>
          <p:cNvSpPr txBox="1"/>
          <p:nvPr/>
        </p:nvSpPr>
        <p:spPr>
          <a:xfrm>
            <a:off x="1280509" y="1609452"/>
            <a:ext cx="496063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Montserrat" panose="00000500000000000000" pitchFamily="2" charset="0"/>
              </a:rPr>
              <a:t>Corresponden a los datos que están compuestos por solo números y signos (positivo y negativo), es decir, dígitos del 0 al 9, con los cuales se pueden realizar operaciones aritméticas. Estos tipos de datos se subdividen en: </a:t>
            </a:r>
            <a:r>
              <a:rPr lang="es-ES" i="1" dirty="0">
                <a:latin typeface="Montserrat" panose="00000500000000000000" pitchFamily="2" charset="0"/>
              </a:rPr>
              <a:t>enteros</a:t>
            </a:r>
            <a:r>
              <a:rPr lang="es-ES" dirty="0">
                <a:latin typeface="Montserrat" panose="00000500000000000000" pitchFamily="2" charset="0"/>
              </a:rPr>
              <a:t> y </a:t>
            </a:r>
            <a:r>
              <a:rPr lang="es-ES" i="1" dirty="0">
                <a:latin typeface="Montserrat" panose="00000500000000000000" pitchFamily="2" charset="0"/>
              </a:rPr>
              <a:t>reales</a:t>
            </a:r>
            <a:r>
              <a:rPr lang="es-ES" dirty="0">
                <a:latin typeface="Montserrat" panose="00000500000000000000" pitchFamily="2" charset="0"/>
              </a:rPr>
              <a:t>.</a:t>
            </a:r>
            <a:endParaRPr lang="es-CO" dirty="0"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A9F27B-85A5-B624-F06A-B38521CD7FDA}"/>
              </a:ext>
            </a:extLst>
          </p:cNvPr>
          <p:cNvSpPr txBox="1"/>
          <p:nvPr/>
        </p:nvSpPr>
        <p:spPr>
          <a:xfrm>
            <a:off x="1933651" y="2977580"/>
            <a:ext cx="496063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b="1" dirty="0">
                <a:latin typeface="Montserrat" panose="00000500000000000000" pitchFamily="2" charset="0"/>
              </a:rPr>
              <a:t>Entero: </a:t>
            </a:r>
            <a:r>
              <a:rPr lang="es-ES" dirty="0">
                <a:latin typeface="Montserrat" panose="00000500000000000000" pitchFamily="2" charset="0"/>
              </a:rPr>
              <a:t>son aquellos datos compuestos por números que no tienen punto decimal. Pueden ser números positivos, negativos o el cero. Son ejemplos: 20, -5, 200, 1500000.</a:t>
            </a:r>
            <a:endParaRPr lang="es-CO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51363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1171</Words>
  <Application>Microsoft Office PowerPoint</Application>
  <PresentationFormat>Presentación en pantalla (16:9)</PresentationFormat>
  <Paragraphs>77</Paragraphs>
  <Slides>35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1" baseType="lpstr">
      <vt:lpstr>Arial</vt:lpstr>
      <vt:lpstr>Montserrat</vt:lpstr>
      <vt:lpstr>Proxima Nova</vt:lpstr>
      <vt:lpstr>Proxima Nova Semibold</vt:lpstr>
      <vt:lpstr>Management Consulting Toolkit by Slidesgo</vt:lpstr>
      <vt:lpstr>Slidesgo Final Pages</vt:lpstr>
      <vt:lpstr>Presentación de PowerPoint</vt:lpstr>
      <vt:lpstr>Dato</vt:lpstr>
      <vt:lpstr>Dato</vt:lpstr>
      <vt:lpstr>Tipos de datos</vt:lpstr>
      <vt:lpstr>Alfanuméricos</vt:lpstr>
      <vt:lpstr>Alfanuméricos</vt:lpstr>
      <vt:lpstr>Alfanuméricos</vt:lpstr>
      <vt:lpstr>Numéricos</vt:lpstr>
      <vt:lpstr>Numéricos</vt:lpstr>
      <vt:lpstr>Numéricos</vt:lpstr>
      <vt:lpstr>Lógicos o booleanos</vt:lpstr>
      <vt:lpstr>Identificadores</vt:lpstr>
      <vt:lpstr>Variables</vt:lpstr>
      <vt:lpstr>Variables</vt:lpstr>
      <vt:lpstr>Variables</vt:lpstr>
      <vt:lpstr>Declaración de variables</vt:lpstr>
      <vt:lpstr>Constantes</vt:lpstr>
      <vt:lpstr>Operadores y expresiones</vt:lpstr>
      <vt:lpstr>Operadores algebraicos (aritméticos)</vt:lpstr>
      <vt:lpstr>Operadores algebraicos</vt:lpstr>
      <vt:lpstr>Operadores relacionales</vt:lpstr>
      <vt:lpstr>Operadores relacionales</vt:lpstr>
      <vt:lpstr>Operadores lógicos</vt:lpstr>
      <vt:lpstr>Operadores lógicos</vt:lpstr>
      <vt:lpstr>Expresiones aritméticas</vt:lpstr>
      <vt:lpstr>Expresiones aritméticas</vt:lpstr>
      <vt:lpstr>Prioridad de operadores</vt:lpstr>
      <vt:lpstr>Prioridad de operadores</vt:lpstr>
      <vt:lpstr>Expresiones relacionales</vt:lpstr>
      <vt:lpstr>Expresiones lógicas</vt:lpstr>
      <vt:lpstr>Expresiones lógicas</vt:lpstr>
      <vt:lpstr>Expresiones lógicas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Probabilidades</dc:title>
  <cp:lastModifiedBy>NORBEY DANILO MUÑOZ CAÑON</cp:lastModifiedBy>
  <cp:revision>2</cp:revision>
  <dcterms:modified xsi:type="dcterms:W3CDTF">2023-08-30T17:40:00Z</dcterms:modified>
</cp:coreProperties>
</file>