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75"/>
  </p:notesMasterIdLst>
  <p:sldIdLst>
    <p:sldId id="294" r:id="rId3"/>
    <p:sldId id="312" r:id="rId4"/>
    <p:sldId id="371" r:id="rId5"/>
    <p:sldId id="311" r:id="rId6"/>
    <p:sldId id="370" r:id="rId7"/>
    <p:sldId id="384" r:id="rId8"/>
    <p:sldId id="374" r:id="rId9"/>
    <p:sldId id="375" r:id="rId10"/>
    <p:sldId id="376" r:id="rId11"/>
    <p:sldId id="377" r:id="rId12"/>
    <p:sldId id="378" r:id="rId13"/>
    <p:sldId id="379" r:id="rId14"/>
    <p:sldId id="314" r:id="rId15"/>
    <p:sldId id="259" r:id="rId16"/>
    <p:sldId id="382" r:id="rId17"/>
    <p:sldId id="401" r:id="rId18"/>
    <p:sldId id="402" r:id="rId19"/>
    <p:sldId id="403" r:id="rId20"/>
    <p:sldId id="404" r:id="rId21"/>
    <p:sldId id="405" r:id="rId22"/>
    <p:sldId id="279" r:id="rId23"/>
    <p:sldId id="406" r:id="rId24"/>
    <p:sldId id="315" r:id="rId25"/>
    <p:sldId id="380"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387" r:id="rId40"/>
    <p:sldId id="420" r:id="rId41"/>
    <p:sldId id="389" r:id="rId42"/>
    <p:sldId id="422" r:id="rId43"/>
    <p:sldId id="423" r:id="rId44"/>
    <p:sldId id="424" r:id="rId45"/>
    <p:sldId id="425" r:id="rId46"/>
    <p:sldId id="388" r:id="rId47"/>
    <p:sldId id="426" r:id="rId48"/>
    <p:sldId id="429" r:id="rId49"/>
    <p:sldId id="427" r:id="rId50"/>
    <p:sldId id="430" r:id="rId51"/>
    <p:sldId id="431" r:id="rId52"/>
    <p:sldId id="432" r:id="rId53"/>
    <p:sldId id="433" r:id="rId54"/>
    <p:sldId id="434" r:id="rId55"/>
    <p:sldId id="435" r:id="rId56"/>
    <p:sldId id="436" r:id="rId57"/>
    <p:sldId id="437" r:id="rId58"/>
    <p:sldId id="438" r:id="rId59"/>
    <p:sldId id="439" r:id="rId60"/>
    <p:sldId id="428" r:id="rId61"/>
    <p:sldId id="390" r:id="rId62"/>
    <p:sldId id="391" r:id="rId63"/>
    <p:sldId id="392" r:id="rId64"/>
    <p:sldId id="381" r:id="rId65"/>
    <p:sldId id="393" r:id="rId66"/>
    <p:sldId id="396" r:id="rId67"/>
    <p:sldId id="397" r:id="rId68"/>
    <p:sldId id="399" r:id="rId69"/>
    <p:sldId id="398" r:id="rId70"/>
    <p:sldId id="400" r:id="rId71"/>
    <p:sldId id="395" r:id="rId72"/>
    <p:sldId id="313" r:id="rId73"/>
    <p:sldId id="308" r:id="rId74"/>
  </p:sldIdLst>
  <p:sldSz cx="9144000" cy="5143500" type="screen16x9"/>
  <p:notesSz cx="6858000" cy="9144000"/>
  <p:embeddedFontLst>
    <p:embeddedFont>
      <p:font typeface="Barlow" panose="00000500000000000000" pitchFamily="2" charset="0"/>
      <p:regular r:id="rId76"/>
      <p:bold r:id="rId77"/>
      <p:italic r:id="rId78"/>
      <p:boldItalic r:id="rId79"/>
    </p:embeddedFont>
    <p:embeddedFont>
      <p:font typeface="Montserrat" panose="00000500000000000000" pitchFamily="2" charset="0"/>
      <p:regular r:id="rId80"/>
      <p:bold r:id="rId81"/>
      <p:italic r:id="rId82"/>
      <p:boldItalic r:id="rId83"/>
    </p:embeddedFont>
    <p:embeddedFont>
      <p:font typeface="Proxima Nova" panose="020B0604020202020204" charset="0"/>
      <p:regular r:id="rId84"/>
      <p:bold r:id="rId85"/>
      <p:italic r:id="rId86"/>
      <p:boldItalic r:id="rId87"/>
    </p:embeddedFont>
    <p:embeddedFont>
      <p:font typeface="Proxima Nova Semibold" panose="020B0604020202020204" charset="0"/>
      <p:regular r:id="rId88"/>
      <p:bold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DFA54E-0EDE-4668-B5B9-14BA2E1FFC33}" v="6" dt="2023-08-30T17:55:04.887"/>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4.fntdata"/><Relationship Id="rId5" Type="http://schemas.openxmlformats.org/officeDocument/2006/relationships/slide" Target="slides/slide3.xml"/><Relationship Id="rId90" Type="http://schemas.openxmlformats.org/officeDocument/2006/relationships/font" Target="fonts/font15.fntdata"/><Relationship Id="rId95" Type="http://schemas.microsoft.com/office/2016/11/relationships/changesInfo" Target="changesInfos/changesInfo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2.fntdata"/><Relationship Id="rId61" Type="http://schemas.openxmlformats.org/officeDocument/2006/relationships/slide" Target="slides/slide59.xml"/><Relationship Id="rId82"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f9b99cdf-5c7d-4531-9d80-51358d80de39" providerId="ADAL" clId="{EFDFA54E-0EDE-4668-B5B9-14BA2E1FFC33}"/>
    <pc:docChg chg="undo custSel addSld delSld modSld">
      <pc:chgData name="Norbey Danilo Muñoz Cañon" userId="f9b99cdf-5c7d-4531-9d80-51358d80de39" providerId="ADAL" clId="{EFDFA54E-0EDE-4668-B5B9-14BA2E1FFC33}" dt="2023-08-30T18:47:57.627" v="98" actId="123"/>
      <pc:docMkLst>
        <pc:docMk/>
      </pc:docMkLst>
      <pc:sldChg chg="del">
        <pc:chgData name="Norbey Danilo Muñoz Cañon" userId="f9b99cdf-5c7d-4531-9d80-51358d80de39" providerId="ADAL" clId="{EFDFA54E-0EDE-4668-B5B9-14BA2E1FFC33}" dt="2023-08-30T18:19:27.705" v="41" actId="47"/>
        <pc:sldMkLst>
          <pc:docMk/>
          <pc:sldMk cId="0" sldId="256"/>
        </pc:sldMkLst>
      </pc:sldChg>
      <pc:sldChg chg="modSp add mod setBg">
        <pc:chgData name="Norbey Danilo Muñoz Cañon" userId="f9b99cdf-5c7d-4531-9d80-51358d80de39" providerId="ADAL" clId="{EFDFA54E-0EDE-4668-B5B9-14BA2E1FFC33}" dt="2023-08-30T18:19:19.498" v="40" actId="20577"/>
        <pc:sldMkLst>
          <pc:docMk/>
          <pc:sldMk cId="0" sldId="294"/>
        </pc:sldMkLst>
        <pc:spChg chg="mod">
          <ac:chgData name="Norbey Danilo Muñoz Cañon" userId="f9b99cdf-5c7d-4531-9d80-51358d80de39" providerId="ADAL" clId="{EFDFA54E-0EDE-4668-B5B9-14BA2E1FFC33}" dt="2023-08-30T18:19:19.498" v="40" actId="20577"/>
          <ac:spMkLst>
            <pc:docMk/>
            <pc:sldMk cId="0" sldId="294"/>
            <ac:spMk id="98" creationId="{00000000-0000-0000-0000-000000000000}"/>
          </ac:spMkLst>
        </pc:spChg>
      </pc:sldChg>
      <pc:sldChg chg="modSp mod">
        <pc:chgData name="Norbey Danilo Muñoz Cañon" userId="f9b99cdf-5c7d-4531-9d80-51358d80de39" providerId="ADAL" clId="{EFDFA54E-0EDE-4668-B5B9-14BA2E1FFC33}" dt="2023-08-30T18:20:28.103" v="43" actId="14100"/>
        <pc:sldMkLst>
          <pc:docMk/>
          <pc:sldMk cId="4118244966" sldId="311"/>
        </pc:sldMkLst>
        <pc:spChg chg="mod">
          <ac:chgData name="Norbey Danilo Muñoz Cañon" userId="f9b99cdf-5c7d-4531-9d80-51358d80de39" providerId="ADAL" clId="{EFDFA54E-0EDE-4668-B5B9-14BA2E1FFC33}" dt="2023-08-30T18:20:28.103" v="43" actId="14100"/>
          <ac:spMkLst>
            <pc:docMk/>
            <pc:sldMk cId="4118244966" sldId="311"/>
            <ac:spMk id="192" creationId="{00000000-0000-0000-0000-000000000000}"/>
          </ac:spMkLst>
        </pc:spChg>
      </pc:sldChg>
      <pc:sldChg chg="modSp mod">
        <pc:chgData name="Norbey Danilo Muñoz Cañon" userId="f9b99cdf-5c7d-4531-9d80-51358d80de39" providerId="ADAL" clId="{EFDFA54E-0EDE-4668-B5B9-14BA2E1FFC33}" dt="2023-08-30T18:20:00.893" v="42" actId="113"/>
        <pc:sldMkLst>
          <pc:docMk/>
          <pc:sldMk cId="2012777000" sldId="312"/>
        </pc:sldMkLst>
        <pc:spChg chg="mod">
          <ac:chgData name="Norbey Danilo Muñoz Cañon" userId="f9b99cdf-5c7d-4531-9d80-51358d80de39" providerId="ADAL" clId="{EFDFA54E-0EDE-4668-B5B9-14BA2E1FFC33}" dt="2023-08-30T18:20:00.893" v="42" actId="113"/>
          <ac:spMkLst>
            <pc:docMk/>
            <pc:sldMk cId="2012777000" sldId="312"/>
            <ac:spMk id="192" creationId="{00000000-0000-0000-0000-000000000000}"/>
          </ac:spMkLst>
        </pc:spChg>
      </pc:sldChg>
      <pc:sldChg chg="modSp mod">
        <pc:chgData name="Norbey Danilo Muñoz Cañon" userId="f9b99cdf-5c7d-4531-9d80-51358d80de39" providerId="ADAL" clId="{EFDFA54E-0EDE-4668-B5B9-14BA2E1FFC33}" dt="2023-08-30T18:24:31.451" v="84" actId="20577"/>
        <pc:sldMkLst>
          <pc:docMk/>
          <pc:sldMk cId="3793310610" sldId="382"/>
        </pc:sldMkLst>
        <pc:spChg chg="mod">
          <ac:chgData name="Norbey Danilo Muñoz Cañon" userId="f9b99cdf-5c7d-4531-9d80-51358d80de39" providerId="ADAL" clId="{EFDFA54E-0EDE-4668-B5B9-14BA2E1FFC33}" dt="2023-08-30T18:24:31.451" v="84" actId="20577"/>
          <ac:spMkLst>
            <pc:docMk/>
            <pc:sldMk cId="3793310610" sldId="382"/>
            <ac:spMk id="215" creationId="{00000000-0000-0000-0000-000000000000}"/>
          </ac:spMkLst>
        </pc:spChg>
      </pc:sldChg>
      <pc:sldChg chg="modSp mod">
        <pc:chgData name="Norbey Danilo Muñoz Cañon" userId="f9b99cdf-5c7d-4531-9d80-51358d80de39" providerId="ADAL" clId="{EFDFA54E-0EDE-4668-B5B9-14BA2E1FFC33}" dt="2023-08-30T18:47:57.627" v="98" actId="123"/>
        <pc:sldMkLst>
          <pc:docMk/>
          <pc:sldMk cId="1028980673" sldId="390"/>
        </pc:sldMkLst>
        <pc:spChg chg="mod">
          <ac:chgData name="Norbey Danilo Muñoz Cañon" userId="f9b99cdf-5c7d-4531-9d80-51358d80de39" providerId="ADAL" clId="{EFDFA54E-0EDE-4668-B5B9-14BA2E1FFC33}" dt="2023-08-30T18:47:57.627" v="98" actId="123"/>
          <ac:spMkLst>
            <pc:docMk/>
            <pc:sldMk cId="1028980673" sldId="390"/>
            <ac:spMk id="5" creationId="{06E31F08-F051-615B-C179-DDD4DA4D0F6F}"/>
          </ac:spMkLst>
        </pc:spChg>
      </pc:sldChg>
      <pc:sldChg chg="modSp mod">
        <pc:chgData name="Norbey Danilo Muñoz Cañon" userId="f9b99cdf-5c7d-4531-9d80-51358d80de39" providerId="ADAL" clId="{EFDFA54E-0EDE-4668-B5B9-14BA2E1FFC33}" dt="2023-08-30T18:29:06.550" v="87" actId="113"/>
        <pc:sldMkLst>
          <pc:docMk/>
          <pc:sldMk cId="3716594045" sldId="401"/>
        </pc:sldMkLst>
        <pc:spChg chg="mod">
          <ac:chgData name="Norbey Danilo Muñoz Cañon" userId="f9b99cdf-5c7d-4531-9d80-51358d80de39" providerId="ADAL" clId="{EFDFA54E-0EDE-4668-B5B9-14BA2E1FFC33}" dt="2023-08-30T18:29:06.550" v="87" actId="113"/>
          <ac:spMkLst>
            <pc:docMk/>
            <pc:sldMk cId="3716594045" sldId="401"/>
            <ac:spMk id="5" creationId="{96381981-90CA-A982-6AF0-917E95B82D60}"/>
          </ac:spMkLst>
        </pc:spChg>
      </pc:sldChg>
      <pc:sldChg chg="modSp mod">
        <pc:chgData name="Norbey Danilo Muñoz Cañon" userId="f9b99cdf-5c7d-4531-9d80-51358d80de39" providerId="ADAL" clId="{EFDFA54E-0EDE-4668-B5B9-14BA2E1FFC33}" dt="2023-08-30T18:29:51.996" v="93" actId="113"/>
        <pc:sldMkLst>
          <pc:docMk/>
          <pc:sldMk cId="252319950" sldId="402"/>
        </pc:sldMkLst>
        <pc:spChg chg="mod">
          <ac:chgData name="Norbey Danilo Muñoz Cañon" userId="f9b99cdf-5c7d-4531-9d80-51358d80de39" providerId="ADAL" clId="{EFDFA54E-0EDE-4668-B5B9-14BA2E1FFC33}" dt="2023-08-30T18:29:51.996" v="93" actId="113"/>
          <ac:spMkLst>
            <pc:docMk/>
            <pc:sldMk cId="252319950" sldId="402"/>
            <ac:spMk id="5" creationId="{96381981-90CA-A982-6AF0-917E95B82D60}"/>
          </ac:spMkLst>
        </pc:spChg>
      </pc:sldChg>
      <pc:sldMasterChg chg="delSldLayout">
        <pc:chgData name="Norbey Danilo Muñoz Cañon" userId="f9b99cdf-5c7d-4531-9d80-51358d80de39" providerId="ADAL" clId="{EFDFA54E-0EDE-4668-B5B9-14BA2E1FFC33}" dt="2023-08-30T18:19:27.705" v="41" actId="47"/>
        <pc:sldMasterMkLst>
          <pc:docMk/>
          <pc:sldMasterMk cId="0" sldId="2147483675"/>
        </pc:sldMasterMkLst>
        <pc:sldLayoutChg chg="del">
          <pc:chgData name="Norbey Danilo Muñoz Cañon" userId="f9b99cdf-5c7d-4531-9d80-51358d80de39" providerId="ADAL" clId="{EFDFA54E-0EDE-4668-B5B9-14BA2E1FFC33}" dt="2023-08-30T18:19:27.705" v="41" actId="47"/>
          <pc:sldLayoutMkLst>
            <pc:docMk/>
            <pc:sldMasterMk cId="0" sldId="2147483675"/>
            <pc:sldLayoutMk cId="0" sldId="2147483648"/>
          </pc:sldLayoutMkLst>
        </pc:sldLayoutChg>
      </pc:sldMasterChg>
    </pc:docChg>
  </pc:docChgLst>
  <pc:docChgLst>
    <pc:chgData name="NORBEY DANILO MUÑOZ CAÑON" userId="29f64d73-8b12-4c53-a9f3-1c223397a229" providerId="ADAL" clId="{EFDFA54E-0EDE-4668-B5B9-14BA2E1FFC33}"/>
    <pc:docChg chg="modSld">
      <pc:chgData name="NORBEY DANILO MUÑOZ CAÑON" userId="29f64d73-8b12-4c53-a9f3-1c223397a229" providerId="ADAL" clId="{EFDFA54E-0EDE-4668-B5B9-14BA2E1FFC33}" dt="2023-08-29T23:03:01.982" v="96" actId="1076"/>
      <pc:docMkLst>
        <pc:docMk/>
      </pc:docMkLst>
      <pc:sldChg chg="addSp modSp mod">
        <pc:chgData name="NORBEY DANILO MUÑOZ CAÑON" userId="29f64d73-8b12-4c53-a9f3-1c223397a229" providerId="ADAL" clId="{EFDFA54E-0EDE-4668-B5B9-14BA2E1FFC33}" dt="2023-08-29T23:03:01.982" v="96" actId="1076"/>
        <pc:sldMkLst>
          <pc:docMk/>
          <pc:sldMk cId="0" sldId="256"/>
        </pc:sldMkLst>
        <pc:spChg chg="add mod">
          <ac:chgData name="NORBEY DANILO MUÑOZ CAÑON" userId="29f64d73-8b12-4c53-a9f3-1c223397a229" providerId="ADAL" clId="{EFDFA54E-0EDE-4668-B5B9-14BA2E1FFC33}" dt="2023-08-29T23:02:42.015" v="87" actId="404"/>
          <ac:spMkLst>
            <pc:docMk/>
            <pc:sldMk cId="0" sldId="256"/>
            <ac:spMk id="2" creationId="{D366944A-2F2C-8874-0B2D-34E19A237C52}"/>
          </ac:spMkLst>
        </pc:spChg>
        <pc:spChg chg="mod">
          <ac:chgData name="NORBEY DANILO MUÑOZ CAÑON" userId="29f64d73-8b12-4c53-a9f3-1c223397a229" providerId="ADAL" clId="{EFDFA54E-0EDE-4668-B5B9-14BA2E1FFC33}" dt="2023-08-29T23:02:58.400" v="95" actId="403"/>
          <ac:spMkLst>
            <pc:docMk/>
            <pc:sldMk cId="0" sldId="256"/>
            <ac:spMk id="185" creationId="{00000000-0000-0000-0000-000000000000}"/>
          </ac:spMkLst>
        </pc:spChg>
        <pc:spChg chg="mod">
          <ac:chgData name="NORBEY DANILO MUÑOZ CAÑON" userId="29f64d73-8b12-4c53-a9f3-1c223397a229" providerId="ADAL" clId="{EFDFA54E-0EDE-4668-B5B9-14BA2E1FFC33}" dt="2023-08-29T23:03:01.982" v="96" actId="1076"/>
          <ac:spMkLst>
            <pc:docMk/>
            <pc:sldMk cId="0" sldId="256"/>
            <ac:spMk id="186" creationId="{00000000-0000-0000-0000-000000000000}"/>
          </ac:spMkLst>
        </pc:spChg>
      </pc:sldChg>
    </pc:docChg>
  </pc:docChgLst>
  <pc:docChgLst>
    <pc:chgData name="NORVEY DANILO MUÑOZ" userId="6c920eed-56a1-4dd6-94e7-28cd095909bd" providerId="ADAL" clId="{08BBBA70-F1EB-4390-90B7-43D2712089F9}"/>
    <pc:docChg chg="undo custSel addSld delSld modSld sldOrd addMainMaster delMainMaster">
      <pc:chgData name="NORVEY DANILO MUÑOZ" userId="6c920eed-56a1-4dd6-94e7-28cd095909bd" providerId="ADAL" clId="{08BBBA70-F1EB-4390-90B7-43D2712089F9}" dt="2023-02-22T20:43:07.250" v="4075"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del">
        <pc:chgData name="NORVEY DANILO MUÑOZ" userId="6c920eed-56a1-4dd6-94e7-28cd095909bd" providerId="ADAL" clId="{08BBBA70-F1EB-4390-90B7-43D2712089F9}" dt="2023-02-15T03:02:39.960" v="1758" actId="47"/>
        <pc:sldMkLst>
          <pc:docMk/>
          <pc:sldMk cId="0" sldId="258"/>
        </pc:sldMkLst>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del">
        <pc:chgData name="NORVEY DANILO MUÑOZ" userId="6c920eed-56a1-4dd6-94e7-28cd095909bd" providerId="ADAL" clId="{08BBBA70-F1EB-4390-90B7-43D2712089F9}" dt="2023-02-15T03:02:32.003" v="1710" actId="47"/>
        <pc:sldMkLst>
          <pc:docMk/>
          <pc:sldMk cId="0" sldId="260"/>
        </pc:sldMkLst>
      </pc:sldChg>
      <pc:sldChg chg="del">
        <pc:chgData name="NORVEY DANILO MUÑOZ" userId="6c920eed-56a1-4dd6-94e7-28cd095909bd" providerId="ADAL" clId="{08BBBA70-F1EB-4390-90B7-43D2712089F9}" dt="2023-02-15T03:02:32.177" v="1715" actId="47"/>
        <pc:sldMkLst>
          <pc:docMk/>
          <pc:sldMk cId="0" sldId="261"/>
        </pc:sldMkLst>
      </pc:sldChg>
      <pc:sldChg chg="del">
        <pc:chgData name="NORVEY DANILO MUÑOZ" userId="6c920eed-56a1-4dd6-94e7-28cd095909bd" providerId="ADAL" clId="{08BBBA70-F1EB-4390-90B7-43D2712089F9}" dt="2023-02-15T03:02:40.181" v="1759" actId="47"/>
        <pc:sldMkLst>
          <pc:docMk/>
          <pc:sldMk cId="0" sldId="262"/>
        </pc:sldMkLst>
      </pc:sldChg>
      <pc:sldChg chg="del">
        <pc:chgData name="NORVEY DANILO MUÑOZ" userId="6c920eed-56a1-4dd6-94e7-28cd095909bd" providerId="ADAL" clId="{08BBBA70-F1EB-4390-90B7-43D2712089F9}" dt="2023-02-15T03:02:40.400" v="1760" actId="47"/>
        <pc:sldMkLst>
          <pc:docMk/>
          <pc:sldMk cId="0" sldId="263"/>
        </pc:sldMkLst>
      </pc:sldChg>
      <pc:sldChg chg="del">
        <pc:chgData name="NORVEY DANILO MUÑOZ" userId="6c920eed-56a1-4dd6-94e7-28cd095909bd" providerId="ADAL" clId="{08BBBA70-F1EB-4390-90B7-43D2712089F9}" dt="2023-02-15T03:02:40.640" v="1761" actId="47"/>
        <pc:sldMkLst>
          <pc:docMk/>
          <pc:sldMk cId="0" sldId="264"/>
        </pc:sldMkLst>
      </pc:sldChg>
      <pc:sldChg chg="del">
        <pc:chgData name="NORVEY DANILO MUÑOZ" userId="6c920eed-56a1-4dd6-94e7-28cd095909bd" providerId="ADAL" clId="{08BBBA70-F1EB-4390-90B7-43D2712089F9}" dt="2023-02-15T03:02:40.848" v="1762" actId="47"/>
        <pc:sldMkLst>
          <pc:docMk/>
          <pc:sldMk cId="0" sldId="265"/>
        </pc:sldMkLst>
      </pc:sldChg>
      <pc:sldChg chg="del">
        <pc:chgData name="NORVEY DANILO MUÑOZ" userId="6c920eed-56a1-4dd6-94e7-28cd095909bd" providerId="ADAL" clId="{08BBBA70-F1EB-4390-90B7-43D2712089F9}" dt="2023-02-15T03:02:41.075" v="1763" actId="47"/>
        <pc:sldMkLst>
          <pc:docMk/>
          <pc:sldMk cId="0" sldId="266"/>
        </pc:sldMkLst>
      </pc:sldChg>
      <pc:sldChg chg="del">
        <pc:chgData name="NORVEY DANILO MUÑOZ" userId="6c920eed-56a1-4dd6-94e7-28cd095909bd" providerId="ADAL" clId="{08BBBA70-F1EB-4390-90B7-43D2712089F9}" dt="2023-02-15T03:02:41.309" v="1764" actId="47"/>
        <pc:sldMkLst>
          <pc:docMk/>
          <pc:sldMk cId="0" sldId="267"/>
        </pc:sldMkLst>
      </pc:sldChg>
      <pc:sldChg chg="del">
        <pc:chgData name="NORVEY DANILO MUÑOZ" userId="6c920eed-56a1-4dd6-94e7-28cd095909bd" providerId="ADAL" clId="{08BBBA70-F1EB-4390-90B7-43D2712089F9}" dt="2023-02-15T03:02:41.533" v="1765" actId="47"/>
        <pc:sldMkLst>
          <pc:docMk/>
          <pc:sldMk cId="0" sldId="268"/>
        </pc:sldMkLst>
      </pc:sldChg>
      <pc:sldChg chg="del">
        <pc:chgData name="NORVEY DANILO MUÑOZ" userId="6c920eed-56a1-4dd6-94e7-28cd095909bd" providerId="ADAL" clId="{08BBBA70-F1EB-4390-90B7-43D2712089F9}" dt="2023-02-15T03:02:41.900" v="1766" actId="47"/>
        <pc:sldMkLst>
          <pc:docMk/>
          <pc:sldMk cId="0" sldId="269"/>
        </pc:sldMkLst>
      </pc:sldChg>
      <pc:sldChg chg="del">
        <pc:chgData name="NORVEY DANILO MUÑOZ" userId="6c920eed-56a1-4dd6-94e7-28cd095909bd" providerId="ADAL" clId="{08BBBA70-F1EB-4390-90B7-43D2712089F9}" dt="2023-02-15T03:02:42.176" v="1767" actId="47"/>
        <pc:sldMkLst>
          <pc:docMk/>
          <pc:sldMk cId="0" sldId="270"/>
        </pc:sldMkLst>
      </pc:sldChg>
      <pc:sldChg chg="del">
        <pc:chgData name="NORVEY DANILO MUÑOZ" userId="6c920eed-56a1-4dd6-94e7-28cd095909bd" providerId="ADAL" clId="{08BBBA70-F1EB-4390-90B7-43D2712089F9}" dt="2023-02-15T03:02:42.592" v="1768" actId="47"/>
        <pc:sldMkLst>
          <pc:docMk/>
          <pc:sldMk cId="0" sldId="271"/>
        </pc:sldMkLst>
      </pc:sldChg>
      <pc:sldChg chg="del">
        <pc:chgData name="NORVEY DANILO MUÑOZ" userId="6c920eed-56a1-4dd6-94e7-28cd095909bd" providerId="ADAL" clId="{08BBBA70-F1EB-4390-90B7-43D2712089F9}" dt="2023-02-15T03:02:42.931" v="1769" actId="47"/>
        <pc:sldMkLst>
          <pc:docMk/>
          <pc:sldMk cId="0" sldId="272"/>
        </pc:sldMkLst>
      </pc:sldChg>
      <pc:sldChg chg="del">
        <pc:chgData name="NORVEY DANILO MUÑOZ" userId="6c920eed-56a1-4dd6-94e7-28cd095909bd" providerId="ADAL" clId="{08BBBA70-F1EB-4390-90B7-43D2712089F9}" dt="2023-02-15T03:02:43.397" v="1770" actId="47"/>
        <pc:sldMkLst>
          <pc:docMk/>
          <pc:sldMk cId="0" sldId="273"/>
        </pc:sldMkLst>
      </pc:sldChg>
      <pc:sldChg chg="del">
        <pc:chgData name="NORVEY DANILO MUÑOZ" userId="6c920eed-56a1-4dd6-94e7-28cd095909bd" providerId="ADAL" clId="{08BBBA70-F1EB-4390-90B7-43D2712089F9}" dt="2023-02-15T03:02:44.242" v="1771" actId="47"/>
        <pc:sldMkLst>
          <pc:docMk/>
          <pc:sldMk cId="0" sldId="274"/>
        </pc:sldMkLst>
      </pc:sldChg>
      <pc:sldChg chg="del">
        <pc:chgData name="NORVEY DANILO MUÑOZ" userId="6c920eed-56a1-4dd6-94e7-28cd095909bd" providerId="ADAL" clId="{08BBBA70-F1EB-4390-90B7-43D2712089F9}" dt="2023-02-15T03:02:45.297" v="1772" actId="47"/>
        <pc:sldMkLst>
          <pc:docMk/>
          <pc:sldMk cId="0" sldId="275"/>
        </pc:sldMkLst>
      </pc:sldChg>
      <pc:sldChg chg="del">
        <pc:chgData name="NORVEY DANILO MUÑOZ" userId="6c920eed-56a1-4dd6-94e7-28cd095909bd" providerId="ADAL" clId="{08BBBA70-F1EB-4390-90B7-43D2712089F9}" dt="2023-02-15T03:02:45.971" v="1773" actId="47"/>
        <pc:sldMkLst>
          <pc:docMk/>
          <pc:sldMk cId="0" sldId="276"/>
        </pc:sldMkLst>
      </pc:sldChg>
      <pc:sldChg chg="del">
        <pc:chgData name="NORVEY DANILO MUÑOZ" userId="6c920eed-56a1-4dd6-94e7-28cd095909bd" providerId="ADAL" clId="{08BBBA70-F1EB-4390-90B7-43D2712089F9}" dt="2023-02-15T03:02:46.853" v="1774" actId="47"/>
        <pc:sldMkLst>
          <pc:docMk/>
          <pc:sldMk cId="0" sldId="277"/>
        </pc:sldMkLst>
      </pc:sldChg>
      <pc:sldChg chg="del">
        <pc:chgData name="NORVEY DANILO MUÑOZ" userId="6c920eed-56a1-4dd6-94e7-28cd095909bd" providerId="ADAL" clId="{08BBBA70-F1EB-4390-90B7-43D2712089F9}" dt="2023-02-15T03:02:47.374" v="1775" actId="47"/>
        <pc:sldMkLst>
          <pc:docMk/>
          <pc:sldMk cId="0" sldId="278"/>
        </pc:sldMkLst>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del">
        <pc:chgData name="NORVEY DANILO MUÑOZ" userId="6c920eed-56a1-4dd6-94e7-28cd095909bd" providerId="ADAL" clId="{08BBBA70-F1EB-4390-90B7-43D2712089F9}" dt="2023-02-15T03:02:48.662" v="1777" actId="47"/>
        <pc:sldMkLst>
          <pc:docMk/>
          <pc:sldMk cId="0" sldId="280"/>
        </pc:sldMkLst>
      </pc:sldChg>
      <pc:sldChg chg="del">
        <pc:chgData name="NORVEY DANILO MUÑOZ" userId="6c920eed-56a1-4dd6-94e7-28cd095909bd" providerId="ADAL" clId="{08BBBA70-F1EB-4390-90B7-43D2712089F9}" dt="2023-02-15T03:02:49.420" v="1778" actId="47"/>
        <pc:sldMkLst>
          <pc:docMk/>
          <pc:sldMk cId="0" sldId="281"/>
        </pc:sldMkLst>
      </pc:sldChg>
      <pc:sldChg chg="del">
        <pc:chgData name="NORVEY DANILO MUÑOZ" userId="6c920eed-56a1-4dd6-94e7-28cd095909bd" providerId="ADAL" clId="{08BBBA70-F1EB-4390-90B7-43D2712089F9}" dt="2023-02-15T03:02:49.843" v="1779" actId="47"/>
        <pc:sldMkLst>
          <pc:docMk/>
          <pc:sldMk cId="0" sldId="282"/>
        </pc:sldMkLst>
      </pc:sldChg>
      <pc:sldChg chg="del">
        <pc:chgData name="NORVEY DANILO MUÑOZ" userId="6c920eed-56a1-4dd6-94e7-28cd095909bd" providerId="ADAL" clId="{08BBBA70-F1EB-4390-90B7-43D2712089F9}" dt="2023-02-15T03:02:50.232" v="1780" actId="47"/>
        <pc:sldMkLst>
          <pc:docMk/>
          <pc:sldMk cId="0" sldId="283"/>
        </pc:sldMkLst>
      </pc:sldChg>
      <pc:sldChg chg="del">
        <pc:chgData name="NORVEY DANILO MUÑOZ" userId="6c920eed-56a1-4dd6-94e7-28cd095909bd" providerId="ADAL" clId="{08BBBA70-F1EB-4390-90B7-43D2712089F9}" dt="2023-02-15T03:02:50.621" v="1781" actId="47"/>
        <pc:sldMkLst>
          <pc:docMk/>
          <pc:sldMk cId="0" sldId="284"/>
        </pc:sldMkLst>
      </pc:sldChg>
      <pc:sldChg chg="del">
        <pc:chgData name="NORVEY DANILO MUÑOZ" userId="6c920eed-56a1-4dd6-94e7-28cd095909bd" providerId="ADAL" clId="{08BBBA70-F1EB-4390-90B7-43D2712089F9}" dt="2023-02-15T03:02:51.089" v="1782" actId="47"/>
        <pc:sldMkLst>
          <pc:docMk/>
          <pc:sldMk cId="0" sldId="285"/>
        </pc:sldMkLst>
      </pc:sldChg>
      <pc:sldChg chg="del">
        <pc:chgData name="NORVEY DANILO MUÑOZ" userId="6c920eed-56a1-4dd6-94e7-28cd095909bd" providerId="ADAL" clId="{08BBBA70-F1EB-4390-90B7-43D2712089F9}" dt="2023-02-15T03:02:52.382" v="1783" actId="47"/>
        <pc:sldMkLst>
          <pc:docMk/>
          <pc:sldMk cId="0" sldId="286"/>
        </pc:sldMkLst>
      </pc:sldChg>
      <pc:sldChg chg="del">
        <pc:chgData name="NORVEY DANILO MUÑOZ" userId="6c920eed-56a1-4dd6-94e7-28cd095909bd" providerId="ADAL" clId="{08BBBA70-F1EB-4390-90B7-43D2712089F9}" dt="2023-02-15T03:02:52.866" v="1784" actId="47"/>
        <pc:sldMkLst>
          <pc:docMk/>
          <pc:sldMk cId="0" sldId="287"/>
        </pc:sldMkLst>
      </pc:sldChg>
      <pc:sldChg chg="del">
        <pc:chgData name="NORVEY DANILO MUÑOZ" userId="6c920eed-56a1-4dd6-94e7-28cd095909bd" providerId="ADAL" clId="{08BBBA70-F1EB-4390-90B7-43D2712089F9}" dt="2023-02-15T03:02:53.170" v="1785" actId="47"/>
        <pc:sldMkLst>
          <pc:docMk/>
          <pc:sldMk cId="0" sldId="288"/>
        </pc:sldMkLst>
      </pc:sldChg>
      <pc:sldChg chg="del">
        <pc:chgData name="NORVEY DANILO MUÑOZ" userId="6c920eed-56a1-4dd6-94e7-28cd095909bd" providerId="ADAL" clId="{08BBBA70-F1EB-4390-90B7-43D2712089F9}" dt="2023-02-15T03:02:53.763" v="1786" actId="47"/>
        <pc:sldMkLst>
          <pc:docMk/>
          <pc:sldMk cId="0" sldId="289"/>
        </pc:sldMkLst>
      </pc:sldChg>
      <pc:sldChg chg="del">
        <pc:chgData name="NORVEY DANILO MUÑOZ" userId="6c920eed-56a1-4dd6-94e7-28cd095909bd" providerId="ADAL" clId="{08BBBA70-F1EB-4390-90B7-43D2712089F9}" dt="2023-02-15T03:02:54.173" v="1787" actId="47"/>
        <pc:sldMkLst>
          <pc:docMk/>
          <pc:sldMk cId="0" sldId="290"/>
        </pc:sldMkLst>
      </pc:sldChg>
      <pc:sldChg chg="del">
        <pc:chgData name="NORVEY DANILO MUÑOZ" userId="6c920eed-56a1-4dd6-94e7-28cd095909bd" providerId="ADAL" clId="{08BBBA70-F1EB-4390-90B7-43D2712089F9}" dt="2023-02-15T03:02:55.054" v="1788" actId="47"/>
        <pc:sldMkLst>
          <pc:docMk/>
          <pc:sldMk cId="0" sldId="291"/>
        </pc:sldMkLst>
      </pc:sldChg>
      <pc:sldChg chg="del">
        <pc:chgData name="NORVEY DANILO MUÑOZ" userId="6c920eed-56a1-4dd6-94e7-28cd095909bd" providerId="ADAL" clId="{08BBBA70-F1EB-4390-90B7-43D2712089F9}" dt="2023-02-15T03:02:55.532" v="1789" actId="47"/>
        <pc:sldMkLst>
          <pc:docMk/>
          <pc:sldMk cId="0" sldId="292"/>
        </pc:sldMkLst>
      </pc:sldChg>
      <pc:sldChg chg="del">
        <pc:chgData name="NORVEY DANILO MUÑOZ" userId="6c920eed-56a1-4dd6-94e7-28cd095909bd" providerId="ADAL" clId="{08BBBA70-F1EB-4390-90B7-43D2712089F9}" dt="2023-02-15T03:02:56.177" v="1790" actId="47"/>
        <pc:sldMkLst>
          <pc:docMk/>
          <pc:sldMk cId="0" sldId="293"/>
        </pc:sldMkLst>
      </pc:sldChg>
      <pc:sldChg chg="del">
        <pc:chgData name="NORVEY DANILO MUÑOZ" userId="6c920eed-56a1-4dd6-94e7-28cd095909bd" providerId="ADAL" clId="{08BBBA70-F1EB-4390-90B7-43D2712089F9}" dt="2023-02-15T03:02:56.866" v="1791" actId="47"/>
        <pc:sldMkLst>
          <pc:docMk/>
          <pc:sldMk cId="0" sldId="294"/>
        </pc:sldMkLst>
      </pc:sldChg>
      <pc:sldChg chg="del">
        <pc:chgData name="NORVEY DANILO MUÑOZ" userId="6c920eed-56a1-4dd6-94e7-28cd095909bd" providerId="ADAL" clId="{08BBBA70-F1EB-4390-90B7-43D2712089F9}" dt="2023-02-15T03:02:57.629" v="1792" actId="47"/>
        <pc:sldMkLst>
          <pc:docMk/>
          <pc:sldMk cId="0" sldId="295"/>
        </pc:sldMkLst>
      </pc:sldChg>
      <pc:sldChg chg="del">
        <pc:chgData name="NORVEY DANILO MUÑOZ" userId="6c920eed-56a1-4dd6-94e7-28cd095909bd" providerId="ADAL" clId="{08BBBA70-F1EB-4390-90B7-43D2712089F9}" dt="2023-02-15T03:02:58.512" v="1793" actId="47"/>
        <pc:sldMkLst>
          <pc:docMk/>
          <pc:sldMk cId="0" sldId="296"/>
        </pc:sldMkLst>
      </pc:sldChg>
      <pc:sldChg chg="del">
        <pc:chgData name="NORVEY DANILO MUÑOZ" userId="6c920eed-56a1-4dd6-94e7-28cd095909bd" providerId="ADAL" clId="{08BBBA70-F1EB-4390-90B7-43D2712089F9}" dt="2023-02-15T03:02:58.998" v="1794" actId="47"/>
        <pc:sldMkLst>
          <pc:docMk/>
          <pc:sldMk cId="0" sldId="297"/>
        </pc:sldMkLst>
      </pc:sldChg>
      <pc:sldChg chg="del">
        <pc:chgData name="NORVEY DANILO MUÑOZ" userId="6c920eed-56a1-4dd6-94e7-28cd095909bd" providerId="ADAL" clId="{08BBBA70-F1EB-4390-90B7-43D2712089F9}" dt="2023-02-15T03:02:59.573" v="1795" actId="47"/>
        <pc:sldMkLst>
          <pc:docMk/>
          <pc:sldMk cId="0" sldId="298"/>
        </pc:sldMkLst>
      </pc:sldChg>
      <pc:sldChg chg="del">
        <pc:chgData name="NORVEY DANILO MUÑOZ" userId="6c920eed-56a1-4dd6-94e7-28cd095909bd" providerId="ADAL" clId="{08BBBA70-F1EB-4390-90B7-43D2712089F9}" dt="2023-02-15T03:03:00.058" v="1796" actId="47"/>
        <pc:sldMkLst>
          <pc:docMk/>
          <pc:sldMk cId="0" sldId="299"/>
        </pc:sldMkLst>
      </pc:sldChg>
      <pc:sldChg chg="del">
        <pc:chgData name="NORVEY DANILO MUÑOZ" userId="6c920eed-56a1-4dd6-94e7-28cd095909bd" providerId="ADAL" clId="{08BBBA70-F1EB-4390-90B7-43D2712089F9}" dt="2023-02-15T03:03:00.527" v="1797" actId="47"/>
        <pc:sldMkLst>
          <pc:docMk/>
          <pc:sldMk cId="0" sldId="300"/>
        </pc:sldMkLst>
      </pc:sldChg>
      <pc:sldChg chg="del">
        <pc:chgData name="NORVEY DANILO MUÑOZ" userId="6c920eed-56a1-4dd6-94e7-28cd095909bd" providerId="ADAL" clId="{08BBBA70-F1EB-4390-90B7-43D2712089F9}" dt="2023-02-15T03:03:01.082" v="1798" actId="47"/>
        <pc:sldMkLst>
          <pc:docMk/>
          <pc:sldMk cId="0" sldId="301"/>
        </pc:sldMkLst>
      </pc:sldChg>
      <pc:sldChg chg="del">
        <pc:chgData name="NORVEY DANILO MUÑOZ" userId="6c920eed-56a1-4dd6-94e7-28cd095909bd" providerId="ADAL" clId="{08BBBA70-F1EB-4390-90B7-43D2712089F9}" dt="2023-02-15T03:03:01.515" v="1799" actId="47"/>
        <pc:sldMkLst>
          <pc:docMk/>
          <pc:sldMk cId="0" sldId="302"/>
        </pc:sldMkLst>
      </pc:sldChg>
      <pc:sldChg chg="del">
        <pc:chgData name="NORVEY DANILO MUÑOZ" userId="6c920eed-56a1-4dd6-94e7-28cd095909bd" providerId="ADAL" clId="{08BBBA70-F1EB-4390-90B7-43D2712089F9}" dt="2023-02-15T03:03:01.923" v="1800" actId="47"/>
        <pc:sldMkLst>
          <pc:docMk/>
          <pc:sldMk cId="0" sldId="303"/>
        </pc:sldMkLst>
      </pc:sldChg>
      <pc:sldChg chg="del">
        <pc:chgData name="NORVEY DANILO MUÑOZ" userId="6c920eed-56a1-4dd6-94e7-28cd095909bd" providerId="ADAL" clId="{08BBBA70-F1EB-4390-90B7-43D2712089F9}" dt="2023-02-15T03:03:02.228" v="1801" actId="47"/>
        <pc:sldMkLst>
          <pc:docMk/>
          <pc:sldMk cId="0" sldId="304"/>
        </pc:sldMkLst>
      </pc:sldChg>
      <pc:sldChg chg="del">
        <pc:chgData name="NORVEY DANILO MUÑOZ" userId="6c920eed-56a1-4dd6-94e7-28cd095909bd" providerId="ADAL" clId="{08BBBA70-F1EB-4390-90B7-43D2712089F9}" dt="2023-02-15T03:03:02.467" v="1802" actId="47"/>
        <pc:sldMkLst>
          <pc:docMk/>
          <pc:sldMk cId="0" sldId="305"/>
        </pc:sldMkLst>
      </pc:sldChg>
      <pc:sldChg chg="del">
        <pc:chgData name="NORVEY DANILO MUÑOZ" userId="6c920eed-56a1-4dd6-94e7-28cd095909bd" providerId="ADAL" clId="{08BBBA70-F1EB-4390-90B7-43D2712089F9}" dt="2023-02-15T03:03:02.710" v="1803" actId="47"/>
        <pc:sldMkLst>
          <pc:docMk/>
          <pc:sldMk cId="0" sldId="306"/>
        </pc:sldMkLst>
      </pc:sldChg>
      <pc:sldChg chg="del">
        <pc:chgData name="NORVEY DANILO MUÑOZ" userId="6c920eed-56a1-4dd6-94e7-28cd095909bd" providerId="ADAL" clId="{08BBBA70-F1EB-4390-90B7-43D2712089F9}" dt="2023-02-15T03:03:02.941" v="1804" actId="47"/>
        <pc:sldMkLst>
          <pc:docMk/>
          <pc:sldMk cId="0" sldId="307"/>
        </pc:sldMkLst>
      </pc:sldChg>
      <pc:sldChg chg="add del">
        <pc:chgData name="NORVEY DANILO MUÑOZ" userId="6c920eed-56a1-4dd6-94e7-28cd095909bd" providerId="ADAL" clId="{08BBBA70-F1EB-4390-90B7-43D2712089F9}" dt="2023-02-15T03:03:06.251" v="1806" actId="47"/>
        <pc:sldMkLst>
          <pc:docMk/>
          <pc:sldMk cId="0" sldId="308"/>
        </pc:sldMkLst>
      </pc:sldChg>
      <pc:sldChg chg="del">
        <pc:chgData name="NORVEY DANILO MUÑOZ" userId="6c920eed-56a1-4dd6-94e7-28cd095909bd" providerId="ADAL" clId="{08BBBA70-F1EB-4390-90B7-43D2712089F9}" dt="2023-02-15T03:02:39.276" v="1756" actId="47"/>
        <pc:sldMkLst>
          <pc:docMk/>
          <pc:sldMk cId="2356400674" sldId="309"/>
        </pc:sldMkLst>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15T03:00:53.486" v="1705" actId="1076"/>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15T03:00:53.486" v="1705" actId="1076"/>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del">
        <pc:chgData name="NORVEY DANILO MUÑOZ" userId="6c920eed-56a1-4dd6-94e7-28cd095909bd" providerId="ADAL" clId="{08BBBA70-F1EB-4390-90B7-43D2712089F9}" dt="2023-02-15T03:02:30.891" v="1707" actId="47"/>
        <pc:sldMkLst>
          <pc:docMk/>
          <pc:sldMk cId="2060028205" sldId="316"/>
        </pc:sldMkLst>
      </pc:sldChg>
      <pc:sldChg chg="del">
        <pc:chgData name="NORVEY DANILO MUÑOZ" userId="6c920eed-56a1-4dd6-94e7-28cd095909bd" providerId="ADAL" clId="{08BBBA70-F1EB-4390-90B7-43D2712089F9}" dt="2023-02-15T03:02:35.114" v="1740" actId="47"/>
        <pc:sldMkLst>
          <pc:docMk/>
          <pc:sldMk cId="1331053973" sldId="317"/>
        </pc:sldMkLst>
      </pc:sldChg>
      <pc:sldChg chg="del">
        <pc:chgData name="NORVEY DANILO MUÑOZ" userId="6c920eed-56a1-4dd6-94e7-28cd095909bd" providerId="ADAL" clId="{08BBBA70-F1EB-4390-90B7-43D2712089F9}" dt="2023-02-15T03:02:47.999" v="1776" actId="47"/>
        <pc:sldMkLst>
          <pc:docMk/>
          <pc:sldMk cId="67405003" sldId="318"/>
        </pc:sldMkLst>
      </pc:sldChg>
      <pc:sldChg chg="del">
        <pc:chgData name="NORVEY DANILO MUÑOZ" userId="6c920eed-56a1-4dd6-94e7-28cd095909bd" providerId="ADAL" clId="{08BBBA70-F1EB-4390-90B7-43D2712089F9}" dt="2023-02-15T03:02:31.461" v="1708" actId="47"/>
        <pc:sldMkLst>
          <pc:docMk/>
          <pc:sldMk cId="2202870537" sldId="319"/>
        </pc:sldMkLst>
      </pc:sldChg>
      <pc:sldChg chg="del">
        <pc:chgData name="NORVEY DANILO MUÑOZ" userId="6c920eed-56a1-4dd6-94e7-28cd095909bd" providerId="ADAL" clId="{08BBBA70-F1EB-4390-90B7-43D2712089F9}" dt="2023-02-15T03:02:31.970" v="1709" actId="47"/>
        <pc:sldMkLst>
          <pc:docMk/>
          <pc:sldMk cId="1775397427" sldId="320"/>
        </pc:sldMkLst>
      </pc:sldChg>
      <pc:sldChg chg="del">
        <pc:chgData name="NORVEY DANILO MUÑOZ" userId="6c920eed-56a1-4dd6-94e7-28cd095909bd" providerId="ADAL" clId="{08BBBA70-F1EB-4390-90B7-43D2712089F9}" dt="2023-02-15T03:02:37.261" v="1745" actId="47"/>
        <pc:sldMkLst>
          <pc:docMk/>
          <pc:sldMk cId="620206592" sldId="321"/>
        </pc:sldMkLst>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del">
        <pc:chgData name="NORVEY DANILO MUÑOZ" userId="6c920eed-56a1-4dd6-94e7-28cd095909bd" providerId="ADAL" clId="{08BBBA70-F1EB-4390-90B7-43D2712089F9}" dt="2023-02-15T03:02:32.037" v="1711" actId="47"/>
        <pc:sldMkLst>
          <pc:docMk/>
          <pc:sldMk cId="3451968263" sldId="323"/>
        </pc:sldMkLst>
      </pc:sldChg>
      <pc:sldChg chg="del">
        <pc:chgData name="NORVEY DANILO MUÑOZ" userId="6c920eed-56a1-4dd6-94e7-28cd095909bd" providerId="ADAL" clId="{08BBBA70-F1EB-4390-90B7-43D2712089F9}" dt="2023-02-15T03:02:32.068" v="1712" actId="47"/>
        <pc:sldMkLst>
          <pc:docMk/>
          <pc:sldMk cId="3706077343" sldId="324"/>
        </pc:sldMkLst>
      </pc:sldChg>
      <pc:sldChg chg="del">
        <pc:chgData name="NORVEY DANILO MUÑOZ" userId="6c920eed-56a1-4dd6-94e7-28cd095909bd" providerId="ADAL" clId="{08BBBA70-F1EB-4390-90B7-43D2712089F9}" dt="2023-02-15T03:02:32.098" v="1713" actId="47"/>
        <pc:sldMkLst>
          <pc:docMk/>
          <pc:sldMk cId="4155689048" sldId="325"/>
        </pc:sldMkLst>
      </pc:sldChg>
      <pc:sldChg chg="del">
        <pc:chgData name="NORVEY DANILO MUÑOZ" userId="6c920eed-56a1-4dd6-94e7-28cd095909bd" providerId="ADAL" clId="{08BBBA70-F1EB-4390-90B7-43D2712089F9}" dt="2023-02-15T03:02:32.143" v="1714" actId="47"/>
        <pc:sldMkLst>
          <pc:docMk/>
          <pc:sldMk cId="4031053724" sldId="326"/>
        </pc:sldMkLst>
      </pc:sldChg>
      <pc:sldChg chg="del">
        <pc:chgData name="NORVEY DANILO MUÑOZ" userId="6c920eed-56a1-4dd6-94e7-28cd095909bd" providerId="ADAL" clId="{08BBBA70-F1EB-4390-90B7-43D2712089F9}" dt="2023-02-15T03:02:32.215" v="1716" actId="47"/>
        <pc:sldMkLst>
          <pc:docMk/>
          <pc:sldMk cId="3246787241" sldId="327"/>
        </pc:sldMkLst>
      </pc:sldChg>
      <pc:sldChg chg="del">
        <pc:chgData name="NORVEY DANILO MUÑOZ" userId="6c920eed-56a1-4dd6-94e7-28cd095909bd" providerId="ADAL" clId="{08BBBA70-F1EB-4390-90B7-43D2712089F9}" dt="2023-02-15T03:02:32.235" v="1717" actId="47"/>
        <pc:sldMkLst>
          <pc:docMk/>
          <pc:sldMk cId="2684663948" sldId="328"/>
        </pc:sldMkLst>
      </pc:sldChg>
      <pc:sldChg chg="del">
        <pc:chgData name="NORVEY DANILO MUÑOZ" userId="6c920eed-56a1-4dd6-94e7-28cd095909bd" providerId="ADAL" clId="{08BBBA70-F1EB-4390-90B7-43D2712089F9}" dt="2023-02-15T03:02:32.269" v="1718" actId="47"/>
        <pc:sldMkLst>
          <pc:docMk/>
          <pc:sldMk cId="1214209245" sldId="329"/>
        </pc:sldMkLst>
      </pc:sldChg>
      <pc:sldChg chg="del">
        <pc:chgData name="NORVEY DANILO MUÑOZ" userId="6c920eed-56a1-4dd6-94e7-28cd095909bd" providerId="ADAL" clId="{08BBBA70-F1EB-4390-90B7-43D2712089F9}" dt="2023-02-15T03:02:32.298" v="1719" actId="47"/>
        <pc:sldMkLst>
          <pc:docMk/>
          <pc:sldMk cId="1380359251" sldId="330"/>
        </pc:sldMkLst>
      </pc:sldChg>
      <pc:sldChg chg="del">
        <pc:chgData name="NORVEY DANILO MUÑOZ" userId="6c920eed-56a1-4dd6-94e7-28cd095909bd" providerId="ADAL" clId="{08BBBA70-F1EB-4390-90B7-43D2712089F9}" dt="2023-02-15T03:02:32.332" v="1720" actId="47"/>
        <pc:sldMkLst>
          <pc:docMk/>
          <pc:sldMk cId="1569628170" sldId="331"/>
        </pc:sldMkLst>
      </pc:sldChg>
      <pc:sldChg chg="del">
        <pc:chgData name="NORVEY DANILO MUÑOZ" userId="6c920eed-56a1-4dd6-94e7-28cd095909bd" providerId="ADAL" clId="{08BBBA70-F1EB-4390-90B7-43D2712089F9}" dt="2023-02-15T03:02:34.654" v="1726" actId="47"/>
        <pc:sldMkLst>
          <pc:docMk/>
          <pc:sldMk cId="2843637578" sldId="332"/>
        </pc:sldMkLst>
      </pc:sldChg>
      <pc:sldChg chg="del">
        <pc:chgData name="NORVEY DANILO MUÑOZ" userId="6c920eed-56a1-4dd6-94e7-28cd095909bd" providerId="ADAL" clId="{08BBBA70-F1EB-4390-90B7-43D2712089F9}" dt="2023-02-15T03:02:34.146" v="1725" actId="47"/>
        <pc:sldMkLst>
          <pc:docMk/>
          <pc:sldMk cId="1838177117" sldId="333"/>
        </pc:sldMkLst>
      </pc:sldChg>
      <pc:sldChg chg="del">
        <pc:chgData name="NORVEY DANILO MUÑOZ" userId="6c920eed-56a1-4dd6-94e7-28cd095909bd" providerId="ADAL" clId="{08BBBA70-F1EB-4390-90B7-43D2712089F9}" dt="2023-02-15T03:02:32.371" v="1721" actId="47"/>
        <pc:sldMkLst>
          <pc:docMk/>
          <pc:sldMk cId="325380253" sldId="334"/>
        </pc:sldMkLst>
      </pc:sldChg>
      <pc:sldChg chg="del">
        <pc:chgData name="NORVEY DANILO MUÑOZ" userId="6c920eed-56a1-4dd6-94e7-28cd095909bd" providerId="ADAL" clId="{08BBBA70-F1EB-4390-90B7-43D2712089F9}" dt="2023-02-15T03:02:32.399" v="1722" actId="47"/>
        <pc:sldMkLst>
          <pc:docMk/>
          <pc:sldMk cId="1556377094" sldId="335"/>
        </pc:sldMkLst>
      </pc:sldChg>
      <pc:sldChg chg="del">
        <pc:chgData name="NORVEY DANILO MUÑOZ" userId="6c920eed-56a1-4dd6-94e7-28cd095909bd" providerId="ADAL" clId="{08BBBA70-F1EB-4390-90B7-43D2712089F9}" dt="2023-02-15T03:02:32.432" v="1723" actId="47"/>
        <pc:sldMkLst>
          <pc:docMk/>
          <pc:sldMk cId="711873617" sldId="336"/>
        </pc:sldMkLst>
      </pc:sldChg>
      <pc:sldChg chg="del">
        <pc:chgData name="NORVEY DANILO MUÑOZ" userId="6c920eed-56a1-4dd6-94e7-28cd095909bd" providerId="ADAL" clId="{08BBBA70-F1EB-4390-90B7-43D2712089F9}" dt="2023-02-15T03:02:32.471" v="1724" actId="47"/>
        <pc:sldMkLst>
          <pc:docMk/>
          <pc:sldMk cId="1840772436" sldId="337"/>
        </pc:sldMkLst>
      </pc:sldChg>
      <pc:sldChg chg="del">
        <pc:chgData name="NORVEY DANILO MUÑOZ" userId="6c920eed-56a1-4dd6-94e7-28cd095909bd" providerId="ADAL" clId="{08BBBA70-F1EB-4390-90B7-43D2712089F9}" dt="2023-02-15T03:02:34.696" v="1727" actId="47"/>
        <pc:sldMkLst>
          <pc:docMk/>
          <pc:sldMk cId="1001481906" sldId="338"/>
        </pc:sldMkLst>
      </pc:sldChg>
      <pc:sldChg chg="del">
        <pc:chgData name="NORVEY DANILO MUÑOZ" userId="6c920eed-56a1-4dd6-94e7-28cd095909bd" providerId="ADAL" clId="{08BBBA70-F1EB-4390-90B7-43D2712089F9}" dt="2023-02-15T03:02:34.721" v="1728" actId="47"/>
        <pc:sldMkLst>
          <pc:docMk/>
          <pc:sldMk cId="1987237157" sldId="339"/>
        </pc:sldMkLst>
      </pc:sldChg>
      <pc:sldChg chg="del">
        <pc:chgData name="NORVEY DANILO MUÑOZ" userId="6c920eed-56a1-4dd6-94e7-28cd095909bd" providerId="ADAL" clId="{08BBBA70-F1EB-4390-90B7-43D2712089F9}" dt="2023-02-15T03:02:34.756" v="1729" actId="47"/>
        <pc:sldMkLst>
          <pc:docMk/>
          <pc:sldMk cId="2634615155" sldId="340"/>
        </pc:sldMkLst>
      </pc:sldChg>
      <pc:sldChg chg="del">
        <pc:chgData name="NORVEY DANILO MUÑOZ" userId="6c920eed-56a1-4dd6-94e7-28cd095909bd" providerId="ADAL" clId="{08BBBA70-F1EB-4390-90B7-43D2712089F9}" dt="2023-02-15T03:02:34.784" v="1730" actId="47"/>
        <pc:sldMkLst>
          <pc:docMk/>
          <pc:sldMk cId="3030019239" sldId="341"/>
        </pc:sldMkLst>
      </pc:sldChg>
      <pc:sldChg chg="del">
        <pc:chgData name="NORVEY DANILO MUÑOZ" userId="6c920eed-56a1-4dd6-94e7-28cd095909bd" providerId="ADAL" clId="{08BBBA70-F1EB-4390-90B7-43D2712089F9}" dt="2023-02-15T03:02:34.817" v="1731" actId="47"/>
        <pc:sldMkLst>
          <pc:docMk/>
          <pc:sldMk cId="730278964" sldId="342"/>
        </pc:sldMkLst>
      </pc:sldChg>
      <pc:sldChg chg="del">
        <pc:chgData name="NORVEY DANILO MUÑOZ" userId="6c920eed-56a1-4dd6-94e7-28cd095909bd" providerId="ADAL" clId="{08BBBA70-F1EB-4390-90B7-43D2712089F9}" dt="2023-02-15T03:02:34.847" v="1732" actId="47"/>
        <pc:sldMkLst>
          <pc:docMk/>
          <pc:sldMk cId="421300418" sldId="343"/>
        </pc:sldMkLst>
      </pc:sldChg>
      <pc:sldChg chg="del">
        <pc:chgData name="NORVEY DANILO MUÑOZ" userId="6c920eed-56a1-4dd6-94e7-28cd095909bd" providerId="ADAL" clId="{08BBBA70-F1EB-4390-90B7-43D2712089F9}" dt="2023-02-15T03:02:34.881" v="1733" actId="47"/>
        <pc:sldMkLst>
          <pc:docMk/>
          <pc:sldMk cId="2145435784" sldId="344"/>
        </pc:sldMkLst>
      </pc:sldChg>
      <pc:sldChg chg="del">
        <pc:chgData name="NORVEY DANILO MUÑOZ" userId="6c920eed-56a1-4dd6-94e7-28cd095909bd" providerId="ADAL" clId="{08BBBA70-F1EB-4390-90B7-43D2712089F9}" dt="2023-02-15T03:02:34.918" v="1734" actId="47"/>
        <pc:sldMkLst>
          <pc:docMk/>
          <pc:sldMk cId="2886689139" sldId="345"/>
        </pc:sldMkLst>
      </pc:sldChg>
      <pc:sldChg chg="del">
        <pc:chgData name="NORVEY DANILO MUÑOZ" userId="6c920eed-56a1-4dd6-94e7-28cd095909bd" providerId="ADAL" clId="{08BBBA70-F1EB-4390-90B7-43D2712089F9}" dt="2023-02-15T03:02:34.951" v="1735" actId="47"/>
        <pc:sldMkLst>
          <pc:docMk/>
          <pc:sldMk cId="2856303794" sldId="346"/>
        </pc:sldMkLst>
      </pc:sldChg>
      <pc:sldChg chg="del">
        <pc:chgData name="NORVEY DANILO MUÑOZ" userId="6c920eed-56a1-4dd6-94e7-28cd095909bd" providerId="ADAL" clId="{08BBBA70-F1EB-4390-90B7-43D2712089F9}" dt="2023-02-15T03:02:34.988" v="1736" actId="47"/>
        <pc:sldMkLst>
          <pc:docMk/>
          <pc:sldMk cId="2362338430" sldId="347"/>
        </pc:sldMkLst>
      </pc:sldChg>
      <pc:sldChg chg="del">
        <pc:chgData name="NORVEY DANILO MUÑOZ" userId="6c920eed-56a1-4dd6-94e7-28cd095909bd" providerId="ADAL" clId="{08BBBA70-F1EB-4390-90B7-43D2712089F9}" dt="2023-02-15T03:02:35.021" v="1737" actId="47"/>
        <pc:sldMkLst>
          <pc:docMk/>
          <pc:sldMk cId="2728495485" sldId="348"/>
        </pc:sldMkLst>
      </pc:sldChg>
      <pc:sldChg chg="del">
        <pc:chgData name="NORVEY DANILO MUÑOZ" userId="6c920eed-56a1-4dd6-94e7-28cd095909bd" providerId="ADAL" clId="{08BBBA70-F1EB-4390-90B7-43D2712089F9}" dt="2023-02-15T03:02:35.051" v="1738" actId="47"/>
        <pc:sldMkLst>
          <pc:docMk/>
          <pc:sldMk cId="2559769617" sldId="349"/>
        </pc:sldMkLst>
      </pc:sldChg>
      <pc:sldChg chg="del">
        <pc:chgData name="NORVEY DANILO MUÑOZ" userId="6c920eed-56a1-4dd6-94e7-28cd095909bd" providerId="ADAL" clId="{08BBBA70-F1EB-4390-90B7-43D2712089F9}" dt="2023-02-15T03:02:35.082" v="1739" actId="47"/>
        <pc:sldMkLst>
          <pc:docMk/>
          <pc:sldMk cId="350248673" sldId="350"/>
        </pc:sldMkLst>
      </pc:sldChg>
      <pc:sldChg chg="del">
        <pc:chgData name="NORVEY DANILO MUÑOZ" userId="6c920eed-56a1-4dd6-94e7-28cd095909bd" providerId="ADAL" clId="{08BBBA70-F1EB-4390-90B7-43D2712089F9}" dt="2023-02-15T03:02:35.142" v="1741" actId="47"/>
        <pc:sldMkLst>
          <pc:docMk/>
          <pc:sldMk cId="1205981856" sldId="351"/>
        </pc:sldMkLst>
      </pc:sldChg>
      <pc:sldChg chg="del">
        <pc:chgData name="NORVEY DANILO MUÑOZ" userId="6c920eed-56a1-4dd6-94e7-28cd095909bd" providerId="ADAL" clId="{08BBBA70-F1EB-4390-90B7-43D2712089F9}" dt="2023-02-15T03:02:35.179" v="1742" actId="47"/>
        <pc:sldMkLst>
          <pc:docMk/>
          <pc:sldMk cId="2587997566" sldId="352"/>
        </pc:sldMkLst>
      </pc:sldChg>
      <pc:sldChg chg="del">
        <pc:chgData name="NORVEY DANILO MUÑOZ" userId="6c920eed-56a1-4dd6-94e7-28cd095909bd" providerId="ADAL" clId="{08BBBA70-F1EB-4390-90B7-43D2712089F9}" dt="2023-02-15T03:02:35.213" v="1743" actId="47"/>
        <pc:sldMkLst>
          <pc:docMk/>
          <pc:sldMk cId="3746880780" sldId="353"/>
        </pc:sldMkLst>
      </pc:sldChg>
      <pc:sldChg chg="del">
        <pc:chgData name="NORVEY DANILO MUÑOZ" userId="6c920eed-56a1-4dd6-94e7-28cd095909bd" providerId="ADAL" clId="{08BBBA70-F1EB-4390-90B7-43D2712089F9}" dt="2023-02-15T03:02:37.285" v="1746" actId="47"/>
        <pc:sldMkLst>
          <pc:docMk/>
          <pc:sldMk cId="3338316674" sldId="354"/>
        </pc:sldMkLst>
      </pc:sldChg>
      <pc:sldChg chg="del">
        <pc:chgData name="NORVEY DANILO MUÑOZ" userId="6c920eed-56a1-4dd6-94e7-28cd095909bd" providerId="ADAL" clId="{08BBBA70-F1EB-4390-90B7-43D2712089F9}" dt="2023-02-15T03:02:36.755" v="1744" actId="47"/>
        <pc:sldMkLst>
          <pc:docMk/>
          <pc:sldMk cId="1623265840" sldId="355"/>
        </pc:sldMkLst>
      </pc:sldChg>
      <pc:sldChg chg="del">
        <pc:chgData name="NORVEY DANILO MUÑOZ" userId="6c920eed-56a1-4dd6-94e7-28cd095909bd" providerId="ADAL" clId="{08BBBA70-F1EB-4390-90B7-43D2712089F9}" dt="2023-02-15T03:02:37.328" v="1747" actId="47"/>
        <pc:sldMkLst>
          <pc:docMk/>
          <pc:sldMk cId="1636314556" sldId="356"/>
        </pc:sldMkLst>
      </pc:sldChg>
      <pc:sldChg chg="del">
        <pc:chgData name="NORVEY DANILO MUÑOZ" userId="6c920eed-56a1-4dd6-94e7-28cd095909bd" providerId="ADAL" clId="{08BBBA70-F1EB-4390-90B7-43D2712089F9}" dt="2023-02-15T03:02:37.359" v="1748" actId="47"/>
        <pc:sldMkLst>
          <pc:docMk/>
          <pc:sldMk cId="3329565702" sldId="357"/>
        </pc:sldMkLst>
      </pc:sldChg>
      <pc:sldChg chg="del">
        <pc:chgData name="NORVEY DANILO MUÑOZ" userId="6c920eed-56a1-4dd6-94e7-28cd095909bd" providerId="ADAL" clId="{08BBBA70-F1EB-4390-90B7-43D2712089F9}" dt="2023-02-15T03:02:37.389" v="1749" actId="47"/>
        <pc:sldMkLst>
          <pc:docMk/>
          <pc:sldMk cId="2258224261" sldId="358"/>
        </pc:sldMkLst>
      </pc:sldChg>
      <pc:sldChg chg="del">
        <pc:chgData name="NORVEY DANILO MUÑOZ" userId="6c920eed-56a1-4dd6-94e7-28cd095909bd" providerId="ADAL" clId="{08BBBA70-F1EB-4390-90B7-43D2712089F9}" dt="2023-02-15T03:02:37.426" v="1750" actId="47"/>
        <pc:sldMkLst>
          <pc:docMk/>
          <pc:sldMk cId="3321011124" sldId="359"/>
        </pc:sldMkLst>
      </pc:sldChg>
      <pc:sldChg chg="del">
        <pc:chgData name="NORVEY DANILO MUÑOZ" userId="6c920eed-56a1-4dd6-94e7-28cd095909bd" providerId="ADAL" clId="{08BBBA70-F1EB-4390-90B7-43D2712089F9}" dt="2023-02-15T03:02:37.619" v="1755" actId="47"/>
        <pc:sldMkLst>
          <pc:docMk/>
          <pc:sldMk cId="0" sldId="361"/>
        </pc:sldMkLst>
      </pc:sldChg>
      <pc:sldChg chg="del">
        <pc:chgData name="NORVEY DANILO MUÑOZ" userId="6c920eed-56a1-4dd6-94e7-28cd095909bd" providerId="ADAL" clId="{08BBBA70-F1EB-4390-90B7-43D2712089F9}" dt="2023-02-15T03:02:37.455" v="1751" actId="47"/>
        <pc:sldMkLst>
          <pc:docMk/>
          <pc:sldMk cId="1897390636" sldId="362"/>
        </pc:sldMkLst>
      </pc:sldChg>
      <pc:sldChg chg="del">
        <pc:chgData name="NORVEY DANILO MUÑOZ" userId="6c920eed-56a1-4dd6-94e7-28cd095909bd" providerId="ADAL" clId="{08BBBA70-F1EB-4390-90B7-43D2712089F9}" dt="2023-02-15T03:02:37.484" v="1752" actId="47"/>
        <pc:sldMkLst>
          <pc:docMk/>
          <pc:sldMk cId="3286778521" sldId="363"/>
        </pc:sldMkLst>
      </pc:sldChg>
      <pc:sldChg chg="del">
        <pc:chgData name="NORVEY DANILO MUÑOZ" userId="6c920eed-56a1-4dd6-94e7-28cd095909bd" providerId="ADAL" clId="{08BBBA70-F1EB-4390-90B7-43D2712089F9}" dt="2023-02-15T03:02:37.517" v="1753" actId="47"/>
        <pc:sldMkLst>
          <pc:docMk/>
          <pc:sldMk cId="2589776929" sldId="364"/>
        </pc:sldMkLst>
      </pc:sldChg>
      <pc:sldChg chg="del">
        <pc:chgData name="NORVEY DANILO MUÑOZ" userId="6c920eed-56a1-4dd6-94e7-28cd095909bd" providerId="ADAL" clId="{08BBBA70-F1EB-4390-90B7-43D2712089F9}" dt="2023-02-15T03:02:37.576" v="1754" actId="47"/>
        <pc:sldMkLst>
          <pc:docMk/>
          <pc:sldMk cId="2471323115" sldId="365"/>
        </pc:sldMkLst>
      </pc:sldChg>
      <pc:sldChg chg="del">
        <pc:chgData name="NORVEY DANILO MUÑOZ" userId="6c920eed-56a1-4dd6-94e7-28cd095909bd" providerId="ADAL" clId="{08BBBA70-F1EB-4390-90B7-43D2712089F9}" dt="2023-02-15T03:02:39.669" v="1757" actId="47"/>
        <pc:sldMkLst>
          <pc:docMk/>
          <pc:sldMk cId="533894151" sldId="366"/>
        </pc:sldMkLst>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17T17:52:51.158" v="2401" actId="478"/>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inkChg chg="add del">
          <ac:chgData name="NORVEY DANILO MUÑOZ" userId="6c920eed-56a1-4dd6-94e7-28cd095909bd" providerId="ADAL" clId="{08BBBA70-F1EB-4390-90B7-43D2712089F9}" dt="2023-02-17T17:52:51.158" v="2401" actId="478"/>
          <ac:inkMkLst>
            <pc:docMk/>
            <pc:sldMk cId="703612668" sldId="391"/>
            <ac:inkMk id="3" creationId="{0686EA16-9125-82CA-50DB-DF8D3570AE9D}"/>
          </ac:inkMkLst>
        </pc:ink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addSp delSp modSp add del mod ord">
        <pc:chgData name="NORVEY DANILO MUÑOZ" userId="6c920eed-56a1-4dd6-94e7-28cd095909bd" providerId="ADAL" clId="{08BBBA70-F1EB-4390-90B7-43D2712089F9}" dt="2023-02-15T03:01:17.933" v="1706" actId="47"/>
        <pc:sldMkLst>
          <pc:docMk/>
          <pc:sldMk cId="254590961" sldId="394"/>
        </pc:sldMkLst>
        <pc:spChg chg="add mod">
          <ac:chgData name="NORVEY DANILO MUÑOZ" userId="6c920eed-56a1-4dd6-94e7-28cd095909bd" providerId="ADAL" clId="{08BBBA70-F1EB-4390-90B7-43D2712089F9}" dt="2023-02-15T03:00:24.649" v="1702" actId="20577"/>
          <ac:spMkLst>
            <pc:docMk/>
            <pc:sldMk cId="254590961" sldId="394"/>
            <ac:spMk id="2" creationId="{E1E5106C-3885-A68D-74A5-6EC23C45EACA}"/>
          </ac:spMkLst>
        </pc:spChg>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sldChg chg="addSp delSp modSp add mod">
        <pc:chgData name="NORVEY DANILO MUÑOZ" userId="6c920eed-56a1-4dd6-94e7-28cd095909bd" providerId="ADAL" clId="{08BBBA70-F1EB-4390-90B7-43D2712089F9}" dt="2023-02-15T20:40:52.293" v="2000" actId="1076"/>
        <pc:sldMkLst>
          <pc:docMk/>
          <pc:sldMk cId="836032618" sldId="396"/>
        </pc:sldMkLst>
        <pc:spChg chg="add mod">
          <ac:chgData name="NORVEY DANILO MUÑOZ" userId="6c920eed-56a1-4dd6-94e7-28cd095909bd" providerId="ADAL" clId="{08BBBA70-F1EB-4390-90B7-43D2712089F9}" dt="2023-02-15T20:40:52.293" v="2000" actId="1076"/>
          <ac:spMkLst>
            <pc:docMk/>
            <pc:sldMk cId="836032618" sldId="396"/>
            <ac:spMk id="2" creationId="{2CB73B14-F239-F4FF-B73F-CBB46337FA7B}"/>
          </ac:spMkLst>
        </pc:spChg>
        <pc:picChg chg="del">
          <ac:chgData name="NORVEY DANILO MUÑOZ" userId="6c920eed-56a1-4dd6-94e7-28cd095909bd" providerId="ADAL" clId="{08BBBA70-F1EB-4390-90B7-43D2712089F9}" dt="2023-02-15T20:01:27.430" v="1809" actId="478"/>
          <ac:picMkLst>
            <pc:docMk/>
            <pc:sldMk cId="836032618" sldId="396"/>
            <ac:picMk id="12290" creationId="{67E4F184-2305-865B-056B-8AB53C4C110E}"/>
          </ac:picMkLst>
        </pc:picChg>
        <pc:picChg chg="del">
          <ac:chgData name="NORVEY DANILO MUÑOZ" userId="6c920eed-56a1-4dd6-94e7-28cd095909bd" providerId="ADAL" clId="{08BBBA70-F1EB-4390-90B7-43D2712089F9}" dt="2023-02-15T20:01:28.032" v="1810" actId="478"/>
          <ac:picMkLst>
            <pc:docMk/>
            <pc:sldMk cId="836032618" sldId="396"/>
            <ac:picMk id="12292" creationId="{89A85A1B-B79B-CAC7-DC11-E687327CC5A9}"/>
          </ac:picMkLst>
        </pc:picChg>
      </pc:sldChg>
      <pc:sldChg chg="addSp delSp modSp add mod">
        <pc:chgData name="NORVEY DANILO MUÑOZ" userId="6c920eed-56a1-4dd6-94e7-28cd095909bd" providerId="ADAL" clId="{08BBBA70-F1EB-4390-90B7-43D2712089F9}" dt="2023-02-15T20:52:51.523" v="2400" actId="20577"/>
        <pc:sldMkLst>
          <pc:docMk/>
          <pc:sldMk cId="814821578" sldId="397"/>
        </pc:sldMkLst>
        <pc:spChg chg="mod">
          <ac:chgData name="NORVEY DANILO MUÑOZ" userId="6c920eed-56a1-4dd6-94e7-28cd095909bd" providerId="ADAL" clId="{08BBBA70-F1EB-4390-90B7-43D2712089F9}" dt="2023-02-15T20:51:56.780" v="2375" actId="20577"/>
          <ac:spMkLst>
            <pc:docMk/>
            <pc:sldMk cId="814821578" sldId="397"/>
            <ac:spMk id="2" creationId="{2CB73B14-F239-F4FF-B73F-CBB46337FA7B}"/>
          </ac:spMkLst>
        </pc:spChg>
        <pc:spChg chg="add mod">
          <ac:chgData name="NORVEY DANILO MUÑOZ" userId="6c920eed-56a1-4dd6-94e7-28cd095909bd" providerId="ADAL" clId="{08BBBA70-F1EB-4390-90B7-43D2712089F9}" dt="2023-02-15T20:52:51.523" v="2400" actId="20577"/>
          <ac:spMkLst>
            <pc:docMk/>
            <pc:sldMk cId="814821578" sldId="397"/>
            <ac:spMk id="3" creationId="{A4C61BF2-4179-6B98-5D1F-74DBF27DEEA0}"/>
          </ac:spMkLst>
        </pc:spChg>
        <pc:spChg chg="add del mod">
          <ac:chgData name="NORVEY DANILO MUÑOZ" userId="6c920eed-56a1-4dd6-94e7-28cd095909bd" providerId="ADAL" clId="{08BBBA70-F1EB-4390-90B7-43D2712089F9}" dt="2023-02-15T20:52:17.448" v="2376" actId="478"/>
          <ac:spMkLst>
            <pc:docMk/>
            <pc:sldMk cId="814821578" sldId="397"/>
            <ac:spMk id="4" creationId="{D1B6C28E-6913-5DFD-F758-2975A7918404}"/>
          </ac:spMkLst>
        </pc:spChg>
      </pc:sldChg>
      <pc:sldChg chg="addSp delSp modSp add mod">
        <pc:chgData name="NORVEY DANILO MUÑOZ" userId="6c920eed-56a1-4dd6-94e7-28cd095909bd" providerId="ADAL" clId="{08BBBA70-F1EB-4390-90B7-43D2712089F9}" dt="2023-02-22T20:09:00.716" v="3197" actId="1076"/>
        <pc:sldMkLst>
          <pc:docMk/>
          <pc:sldMk cId="3342734739" sldId="398"/>
        </pc:sldMkLst>
        <pc:spChg chg="mod">
          <ac:chgData name="NORVEY DANILO MUÑOZ" userId="6c920eed-56a1-4dd6-94e7-28cd095909bd" providerId="ADAL" clId="{08BBBA70-F1EB-4390-90B7-43D2712089F9}" dt="2023-02-22T19:28:42.185" v="2549" actId="207"/>
          <ac:spMkLst>
            <pc:docMk/>
            <pc:sldMk cId="3342734739" sldId="398"/>
            <ac:spMk id="2" creationId="{2CB73B14-F239-F4FF-B73F-CBB46337FA7B}"/>
          </ac:spMkLst>
        </pc:spChg>
        <pc:spChg chg="mod">
          <ac:chgData name="NORVEY DANILO MUÑOZ" userId="6c920eed-56a1-4dd6-94e7-28cd095909bd" providerId="ADAL" clId="{08BBBA70-F1EB-4390-90B7-43D2712089F9}" dt="2023-02-22T20:09:00.716" v="3197" actId="1076"/>
          <ac:spMkLst>
            <pc:docMk/>
            <pc:sldMk cId="3342734739" sldId="398"/>
            <ac:spMk id="3" creationId="{A4C61BF2-4179-6B98-5D1F-74DBF27DEEA0}"/>
          </ac:spMkLst>
        </pc:spChg>
        <pc:spChg chg="add mod">
          <ac:chgData name="NORVEY DANILO MUÑOZ" userId="6c920eed-56a1-4dd6-94e7-28cd095909bd" providerId="ADAL" clId="{08BBBA70-F1EB-4390-90B7-43D2712089F9}" dt="2023-02-22T19:46:15.040" v="2771" actId="1076"/>
          <ac:spMkLst>
            <pc:docMk/>
            <pc:sldMk cId="3342734739" sldId="398"/>
            <ac:spMk id="4" creationId="{26F0AD9B-45D9-4692-3741-6497358F3BF3}"/>
          </ac:spMkLst>
        </pc:spChg>
        <pc:spChg chg="add del mod">
          <ac:chgData name="NORVEY DANILO MUÑOZ" userId="6c920eed-56a1-4dd6-94e7-28cd095909bd" providerId="ADAL" clId="{08BBBA70-F1EB-4390-90B7-43D2712089F9}" dt="2023-02-22T20:08:54.616" v="3196" actId="478"/>
          <ac:spMkLst>
            <pc:docMk/>
            <pc:sldMk cId="3342734739" sldId="398"/>
            <ac:spMk id="5" creationId="{8BF8F0BD-AC02-999A-F6FC-8FFCAF0B6946}"/>
          </ac:spMkLst>
        </pc:spChg>
        <pc:spChg chg="add del mod">
          <ac:chgData name="NORVEY DANILO MUÑOZ" userId="6c920eed-56a1-4dd6-94e7-28cd095909bd" providerId="ADAL" clId="{08BBBA70-F1EB-4390-90B7-43D2712089F9}" dt="2023-02-22T19:59:21.423" v="2960" actId="21"/>
          <ac:spMkLst>
            <pc:docMk/>
            <pc:sldMk cId="3342734739" sldId="398"/>
            <ac:spMk id="6" creationId="{857494C7-AABF-CE05-0929-F588CB4561F9}"/>
          </ac:spMkLst>
        </pc:spChg>
      </pc:sldChg>
      <pc:sldChg chg="addSp delSp modSp add mod">
        <pc:chgData name="NORVEY DANILO MUÑOZ" userId="6c920eed-56a1-4dd6-94e7-28cd095909bd" providerId="ADAL" clId="{08BBBA70-F1EB-4390-90B7-43D2712089F9}" dt="2023-02-22T20:01:07.742" v="3149" actId="20577"/>
        <pc:sldMkLst>
          <pc:docMk/>
          <pc:sldMk cId="129060282" sldId="399"/>
        </pc:sldMkLst>
        <pc:spChg chg="del">
          <ac:chgData name="NORVEY DANILO MUÑOZ" userId="6c920eed-56a1-4dd6-94e7-28cd095909bd" providerId="ADAL" clId="{08BBBA70-F1EB-4390-90B7-43D2712089F9}" dt="2023-02-22T19:59:23.764" v="2961" actId="478"/>
          <ac:spMkLst>
            <pc:docMk/>
            <pc:sldMk cId="129060282" sldId="399"/>
            <ac:spMk id="2" creationId="{2CB73B14-F239-F4FF-B73F-CBB46337FA7B}"/>
          </ac:spMkLst>
        </pc:spChg>
        <pc:spChg chg="del">
          <ac:chgData name="NORVEY DANILO MUÑOZ" userId="6c920eed-56a1-4dd6-94e7-28cd095909bd" providerId="ADAL" clId="{08BBBA70-F1EB-4390-90B7-43D2712089F9}" dt="2023-02-22T19:59:24.962" v="2962" actId="478"/>
          <ac:spMkLst>
            <pc:docMk/>
            <pc:sldMk cId="129060282" sldId="399"/>
            <ac:spMk id="3" creationId="{A4C61BF2-4179-6B98-5D1F-74DBF27DEEA0}"/>
          </ac:spMkLst>
        </pc:spChg>
        <pc:spChg chg="add mod">
          <ac:chgData name="NORVEY DANILO MUÑOZ" userId="6c920eed-56a1-4dd6-94e7-28cd095909bd" providerId="ADAL" clId="{08BBBA70-F1EB-4390-90B7-43D2712089F9}" dt="2023-02-22T20:01:07.742" v="3149" actId="20577"/>
          <ac:spMkLst>
            <pc:docMk/>
            <pc:sldMk cId="129060282" sldId="399"/>
            <ac:spMk id="4" creationId="{AD33C180-71CF-AECB-DDA6-FF37DBDA7602}"/>
          </ac:spMkLst>
        </pc:spChg>
      </pc:sldChg>
      <pc:sldChg chg="addSp modSp add mod">
        <pc:chgData name="NORVEY DANILO MUÑOZ" userId="6c920eed-56a1-4dd6-94e7-28cd095909bd" providerId="ADAL" clId="{08BBBA70-F1EB-4390-90B7-43D2712089F9}" dt="2023-02-22T20:43:07.250" v="4075" actId="1076"/>
        <pc:sldMkLst>
          <pc:docMk/>
          <pc:sldMk cId="159682814" sldId="400"/>
        </pc:sldMkLst>
        <pc:spChg chg="mod">
          <ac:chgData name="NORVEY DANILO MUÑOZ" userId="6c920eed-56a1-4dd6-94e7-28cd095909bd" providerId="ADAL" clId="{08BBBA70-F1EB-4390-90B7-43D2712089F9}" dt="2023-02-22T20:36:50.323" v="3908" actId="1076"/>
          <ac:spMkLst>
            <pc:docMk/>
            <pc:sldMk cId="159682814" sldId="400"/>
            <ac:spMk id="2" creationId="{2CB73B14-F239-F4FF-B73F-CBB46337FA7B}"/>
          </ac:spMkLst>
        </pc:spChg>
        <pc:spChg chg="mod">
          <ac:chgData name="NORVEY DANILO MUÑOZ" userId="6c920eed-56a1-4dd6-94e7-28cd095909bd" providerId="ADAL" clId="{08BBBA70-F1EB-4390-90B7-43D2712089F9}" dt="2023-02-22T20:36:53.654" v="3910" actId="1076"/>
          <ac:spMkLst>
            <pc:docMk/>
            <pc:sldMk cId="159682814" sldId="400"/>
            <ac:spMk id="3" creationId="{A4C61BF2-4179-6B98-5D1F-74DBF27DEEA0}"/>
          </ac:spMkLst>
        </pc:spChg>
        <pc:spChg chg="mod">
          <ac:chgData name="NORVEY DANILO MUÑOZ" userId="6c920eed-56a1-4dd6-94e7-28cd095909bd" providerId="ADAL" clId="{08BBBA70-F1EB-4390-90B7-43D2712089F9}" dt="2023-02-22T20:36:52.034" v="3909" actId="1076"/>
          <ac:spMkLst>
            <pc:docMk/>
            <pc:sldMk cId="159682814" sldId="400"/>
            <ac:spMk id="4" creationId="{26F0AD9B-45D9-4692-3741-6497358F3BF3}"/>
          </ac:spMkLst>
        </pc:spChg>
        <pc:spChg chg="add mod">
          <ac:chgData name="NORVEY DANILO MUÑOZ" userId="6c920eed-56a1-4dd6-94e7-28cd095909bd" providerId="ADAL" clId="{08BBBA70-F1EB-4390-90B7-43D2712089F9}" dt="2023-02-22T20:43:07.250" v="4075" actId="1076"/>
          <ac:spMkLst>
            <pc:docMk/>
            <pc:sldMk cId="159682814" sldId="400"/>
            <ac:spMk id="5" creationId="{09BC10EC-0FA7-0E57-7B95-FD222EA2B85A}"/>
          </ac:spMkLst>
        </pc:spChg>
      </pc:sldChg>
      <pc:sldMasterChg chg="delSldLayout">
        <pc:chgData name="NORVEY DANILO MUÑOZ" userId="6c920eed-56a1-4dd6-94e7-28cd095909bd" providerId="ADAL" clId="{08BBBA70-F1EB-4390-90B7-43D2712089F9}" dt="2023-02-15T03:02:54.173" v="1787" actId="47"/>
        <pc:sldMasterMkLst>
          <pc:docMk/>
          <pc:sldMasterMk cId="0" sldId="2147483675"/>
        </pc:sldMasterMkLst>
        <pc:sldLayoutChg chg="del">
          <pc:chgData name="NORVEY DANILO MUÑOZ" userId="6c920eed-56a1-4dd6-94e7-28cd095909bd" providerId="ADAL" clId="{08BBBA70-F1EB-4390-90B7-43D2712089F9}" dt="2023-02-15T03:02:44.242" v="1771" actId="47"/>
          <pc:sldLayoutMkLst>
            <pc:docMk/>
            <pc:sldMasterMk cId="0" sldId="2147483675"/>
            <pc:sldLayoutMk cId="0" sldId="2147483651"/>
          </pc:sldLayoutMkLst>
        </pc:sldLayoutChg>
        <pc:sldLayoutChg chg="del">
          <pc:chgData name="NORVEY DANILO MUÑOZ" userId="6c920eed-56a1-4dd6-94e7-28cd095909bd" providerId="ADAL" clId="{08BBBA70-F1EB-4390-90B7-43D2712089F9}" dt="2023-02-15T03:02:50.232" v="1780" actId="47"/>
          <pc:sldLayoutMkLst>
            <pc:docMk/>
            <pc:sldMasterMk cId="0" sldId="2147483675"/>
            <pc:sldLayoutMk cId="0" sldId="2147483652"/>
          </pc:sldLayoutMkLst>
        </pc:sldLayoutChg>
        <pc:sldLayoutChg chg="del">
          <pc:chgData name="NORVEY DANILO MUÑOZ" userId="6c920eed-56a1-4dd6-94e7-28cd095909bd" providerId="ADAL" clId="{08BBBA70-F1EB-4390-90B7-43D2712089F9}" dt="2023-02-15T03:02:43.397" v="1770" actId="47"/>
          <pc:sldLayoutMkLst>
            <pc:docMk/>
            <pc:sldMasterMk cId="0" sldId="2147483675"/>
            <pc:sldLayoutMk cId="0" sldId="2147483654"/>
          </pc:sldLayoutMkLst>
        </pc:sldLayoutChg>
        <pc:sldLayoutChg chg="del">
          <pc:chgData name="NORVEY DANILO MUÑOZ" userId="6c920eed-56a1-4dd6-94e7-28cd095909bd" providerId="ADAL" clId="{08BBBA70-F1EB-4390-90B7-43D2712089F9}" dt="2023-02-15T03:02:45.971" v="1773" actId="47"/>
          <pc:sldLayoutMkLst>
            <pc:docMk/>
            <pc:sldMasterMk cId="0" sldId="2147483675"/>
            <pc:sldLayoutMk cId="0" sldId="2147483656"/>
          </pc:sldLayoutMkLst>
        </pc:sldLayoutChg>
        <pc:sldLayoutChg chg="del">
          <pc:chgData name="NORVEY DANILO MUÑOZ" userId="6c920eed-56a1-4dd6-94e7-28cd095909bd" providerId="ADAL" clId="{08BBBA70-F1EB-4390-90B7-43D2712089F9}" dt="2023-02-15T03:02:46.853" v="1774" actId="47"/>
          <pc:sldLayoutMkLst>
            <pc:docMk/>
            <pc:sldMasterMk cId="0" sldId="2147483675"/>
            <pc:sldLayoutMk cId="0" sldId="2147483657"/>
          </pc:sldLayoutMkLst>
        </pc:sldLayoutChg>
        <pc:sldLayoutChg chg="del">
          <pc:chgData name="NORVEY DANILO MUÑOZ" userId="6c920eed-56a1-4dd6-94e7-28cd095909bd" providerId="ADAL" clId="{08BBBA70-F1EB-4390-90B7-43D2712089F9}" dt="2023-02-15T03:02:45.297" v="1772" actId="47"/>
          <pc:sldLayoutMkLst>
            <pc:docMk/>
            <pc:sldMasterMk cId="0" sldId="2147483675"/>
            <pc:sldLayoutMk cId="0" sldId="2147483659"/>
          </pc:sldLayoutMkLst>
        </pc:sldLayoutChg>
        <pc:sldLayoutChg chg="del">
          <pc:chgData name="NORVEY DANILO MUÑOZ" userId="6c920eed-56a1-4dd6-94e7-28cd095909bd" providerId="ADAL" clId="{08BBBA70-F1EB-4390-90B7-43D2712089F9}" dt="2023-02-15T03:02:39.960" v="1758" actId="47"/>
          <pc:sldLayoutMkLst>
            <pc:docMk/>
            <pc:sldMasterMk cId="0" sldId="2147483675"/>
            <pc:sldLayoutMk cId="0" sldId="2147483660"/>
          </pc:sldLayoutMkLst>
        </pc:sldLayoutChg>
        <pc:sldLayoutChg chg="del">
          <pc:chgData name="NORVEY DANILO MUÑOZ" userId="6c920eed-56a1-4dd6-94e7-28cd095909bd" providerId="ADAL" clId="{08BBBA70-F1EB-4390-90B7-43D2712089F9}" dt="2023-02-15T03:02:49.843" v="1779" actId="47"/>
          <pc:sldLayoutMkLst>
            <pc:docMk/>
            <pc:sldMasterMk cId="0" sldId="2147483675"/>
            <pc:sldLayoutMk cId="0" sldId="2147483661"/>
          </pc:sldLayoutMkLst>
        </pc:sldLayoutChg>
        <pc:sldLayoutChg chg="del">
          <pc:chgData name="NORVEY DANILO MUÑOZ" userId="6c920eed-56a1-4dd6-94e7-28cd095909bd" providerId="ADAL" clId="{08BBBA70-F1EB-4390-90B7-43D2712089F9}" dt="2023-02-15T03:02:51.089" v="1782" actId="47"/>
          <pc:sldLayoutMkLst>
            <pc:docMk/>
            <pc:sldMasterMk cId="0" sldId="2147483675"/>
            <pc:sldLayoutMk cId="0" sldId="2147483662"/>
          </pc:sldLayoutMkLst>
        </pc:sldLayoutChg>
        <pc:sldLayoutChg chg="del">
          <pc:chgData name="NORVEY DANILO MUÑOZ" userId="6c920eed-56a1-4dd6-94e7-28cd095909bd" providerId="ADAL" clId="{08BBBA70-F1EB-4390-90B7-43D2712089F9}" dt="2023-02-15T03:02:41.075" v="1763" actId="47"/>
          <pc:sldLayoutMkLst>
            <pc:docMk/>
            <pc:sldMasterMk cId="0" sldId="2147483675"/>
            <pc:sldLayoutMk cId="0" sldId="2147483664"/>
          </pc:sldLayoutMkLst>
        </pc:sldLayoutChg>
        <pc:sldLayoutChg chg="del">
          <pc:chgData name="NORVEY DANILO MUÑOZ" userId="6c920eed-56a1-4dd6-94e7-28cd095909bd" providerId="ADAL" clId="{08BBBA70-F1EB-4390-90B7-43D2712089F9}" dt="2023-02-15T03:02:50.621" v="1781" actId="47"/>
          <pc:sldLayoutMkLst>
            <pc:docMk/>
            <pc:sldMasterMk cId="0" sldId="2147483675"/>
            <pc:sldLayoutMk cId="0" sldId="2147483665"/>
          </pc:sldLayoutMkLst>
        </pc:sldLayoutChg>
        <pc:sldLayoutChg chg="del">
          <pc:chgData name="NORVEY DANILO MUÑOZ" userId="6c920eed-56a1-4dd6-94e7-28cd095909bd" providerId="ADAL" clId="{08BBBA70-F1EB-4390-90B7-43D2712089F9}" dt="2023-02-15T03:02:37.261" v="1745" actId="47"/>
          <pc:sldLayoutMkLst>
            <pc:docMk/>
            <pc:sldMasterMk cId="0" sldId="2147483675"/>
            <pc:sldLayoutMk cId="0" sldId="2147483666"/>
          </pc:sldLayoutMkLst>
        </pc:sldLayoutChg>
        <pc:sldLayoutChg chg="del">
          <pc:chgData name="NORVEY DANILO MUÑOZ" userId="6c920eed-56a1-4dd6-94e7-28cd095909bd" providerId="ADAL" clId="{08BBBA70-F1EB-4390-90B7-43D2712089F9}" dt="2023-02-15T03:02:47.374" v="1775" actId="47"/>
          <pc:sldLayoutMkLst>
            <pc:docMk/>
            <pc:sldMasterMk cId="0" sldId="2147483675"/>
            <pc:sldLayoutMk cId="0" sldId="2147483667"/>
          </pc:sldLayoutMkLst>
        </pc:sldLayoutChg>
        <pc:sldLayoutChg chg="del">
          <pc:chgData name="NORVEY DANILO MUÑOZ" userId="6c920eed-56a1-4dd6-94e7-28cd095909bd" providerId="ADAL" clId="{08BBBA70-F1EB-4390-90B7-43D2712089F9}" dt="2023-02-15T03:02:42.931" v="1769" actId="47"/>
          <pc:sldLayoutMkLst>
            <pc:docMk/>
            <pc:sldMasterMk cId="0" sldId="2147483675"/>
            <pc:sldLayoutMk cId="0" sldId="2147483668"/>
          </pc:sldLayoutMkLst>
        </pc:sldLayoutChg>
        <pc:sldLayoutChg chg="del">
          <pc:chgData name="NORVEY DANILO MUÑOZ" userId="6c920eed-56a1-4dd6-94e7-28cd095909bd" providerId="ADAL" clId="{08BBBA70-F1EB-4390-90B7-43D2712089F9}" dt="2023-02-15T03:02:52.382" v="1783" actId="47"/>
          <pc:sldLayoutMkLst>
            <pc:docMk/>
            <pc:sldMasterMk cId="0" sldId="2147483675"/>
            <pc:sldLayoutMk cId="0" sldId="2147483669"/>
          </pc:sldLayoutMkLst>
        </pc:sldLayoutChg>
        <pc:sldLayoutChg chg="del">
          <pc:chgData name="NORVEY DANILO MUÑOZ" userId="6c920eed-56a1-4dd6-94e7-28cd095909bd" providerId="ADAL" clId="{08BBBA70-F1EB-4390-90B7-43D2712089F9}" dt="2023-02-15T03:02:54.173" v="1787" actId="47"/>
          <pc:sldLayoutMkLst>
            <pc:docMk/>
            <pc:sldMasterMk cId="0" sldId="2147483675"/>
            <pc:sldLayoutMk cId="0" sldId="2147483670"/>
          </pc:sldLayoutMkLst>
        </pc:sldLayoutChg>
        <pc:sldLayoutChg chg="del">
          <pc:chgData name="NORVEY DANILO MUÑOZ" userId="6c920eed-56a1-4dd6-94e7-28cd095909bd" providerId="ADAL" clId="{08BBBA70-F1EB-4390-90B7-43D2712089F9}" dt="2023-02-15T03:02:49.420" v="1778" actId="47"/>
          <pc:sldLayoutMkLst>
            <pc:docMk/>
            <pc:sldMasterMk cId="0" sldId="2147483675"/>
            <pc:sldLayoutMk cId="0" sldId="2147483671"/>
          </pc:sldLayoutMkLst>
        </pc:sldLayoutChg>
        <pc:sldLayoutChg chg="del">
          <pc:chgData name="NORVEY DANILO MUÑOZ" userId="6c920eed-56a1-4dd6-94e7-28cd095909bd" providerId="ADAL" clId="{08BBBA70-F1EB-4390-90B7-43D2712089F9}" dt="2023-02-15T03:02:52.866" v="1784" actId="47"/>
          <pc:sldLayoutMkLst>
            <pc:docMk/>
            <pc:sldMasterMk cId="0" sldId="2147483675"/>
            <pc:sldLayoutMk cId="0" sldId="2147483672"/>
          </pc:sldLayoutMkLst>
        </pc:sldLayoutChg>
        <pc:sldLayoutChg chg="del">
          <pc:chgData name="NORVEY DANILO MUÑOZ" userId="6c920eed-56a1-4dd6-94e7-28cd095909bd" providerId="ADAL" clId="{08BBBA70-F1EB-4390-90B7-43D2712089F9}" dt="2023-02-15T03:02:53.170" v="1785" actId="47"/>
          <pc:sldLayoutMkLst>
            <pc:docMk/>
            <pc:sldMasterMk cId="0" sldId="2147483675"/>
            <pc:sldLayoutMk cId="0" sldId="2147483673"/>
          </pc:sldLayoutMkLst>
        </pc:sldLayoutChg>
        <pc:sldLayoutChg chg="del">
          <pc:chgData name="NORVEY DANILO MUÑOZ" userId="6c920eed-56a1-4dd6-94e7-28cd095909bd" providerId="ADAL" clId="{08BBBA70-F1EB-4390-90B7-43D2712089F9}" dt="2023-02-15T03:02:37.619" v="1755" actId="47"/>
          <pc:sldLayoutMkLst>
            <pc:docMk/>
            <pc:sldMasterMk cId="0" sldId="2147483675"/>
            <pc:sldLayoutMk cId="1438977053" sldId="2147483677"/>
          </pc:sldLayoutMkLst>
        </pc:sldLayoutChg>
      </pc:sldMasterChg>
      <pc:sldMasterChg chg="add del addSldLayout delSldLayout">
        <pc:chgData name="NORVEY DANILO MUÑOZ" userId="6c920eed-56a1-4dd6-94e7-28cd095909bd" providerId="ADAL" clId="{08BBBA70-F1EB-4390-90B7-43D2712089F9}" dt="2023-02-15T03:03:06.251" v="1806" actId="47"/>
        <pc:sldMasterMkLst>
          <pc:docMk/>
          <pc:sldMasterMk cId="0" sldId="2147483676"/>
        </pc:sldMasterMkLst>
        <pc:sldLayoutChg chg="add del">
          <pc:chgData name="NORVEY DANILO MUÑOZ" userId="6c920eed-56a1-4dd6-94e7-28cd095909bd" providerId="ADAL" clId="{08BBBA70-F1EB-4390-90B7-43D2712089F9}" dt="2023-02-15T03:03:06.251" v="1806" actId="47"/>
          <pc:sldLayoutMkLst>
            <pc:docMk/>
            <pc:sldMasterMk cId="0" sldId="2147483676"/>
            <pc:sldLayoutMk cId="0" sldId="2147483674"/>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docChgLst>
    <pc:chgData name="NORBEY DANILO MUNOZ" userId="4f3b204e-21be-4902-8153-a8f65e124dd8" providerId="ADAL" clId="{EFDFA54E-0EDE-4668-B5B9-14BA2E1FFC33}"/>
    <pc:docChg chg="modSld">
      <pc:chgData name="NORBEY DANILO MUNOZ" userId="4f3b204e-21be-4902-8153-a8f65e124dd8" providerId="ADAL" clId="{EFDFA54E-0EDE-4668-B5B9-14BA2E1FFC33}" dt="2023-08-29T15:30:42.978" v="14" actId="20577"/>
      <pc:docMkLst>
        <pc:docMk/>
      </pc:docMkLst>
      <pc:sldChg chg="modSp mod">
        <pc:chgData name="NORBEY DANILO MUNOZ" userId="4f3b204e-21be-4902-8153-a8f65e124dd8" providerId="ADAL" clId="{EFDFA54E-0EDE-4668-B5B9-14BA2E1FFC33}" dt="2023-08-29T15:30:42.978" v="14" actId="20577"/>
        <pc:sldMkLst>
          <pc:docMk/>
          <pc:sldMk cId="0" sldId="256"/>
        </pc:sldMkLst>
        <pc:spChg chg="mod">
          <ac:chgData name="NORBEY DANILO MUNOZ" userId="4f3b204e-21be-4902-8153-a8f65e124dd8" providerId="ADAL" clId="{EFDFA54E-0EDE-4668-B5B9-14BA2E1FFC33}" dt="2023-08-29T15:30:42.978" v="14" actId="20577"/>
          <ac:spMkLst>
            <pc:docMk/>
            <pc:sldMk cId="0" sldId="256"/>
            <ac:spMk id="186" creationId="{00000000-0000-0000-0000-000000000000}"/>
          </ac:spMkLst>
        </pc:spChg>
      </pc:sldChg>
    </pc:docChg>
  </pc:docChgLst>
  <pc:docChgLst>
    <pc:chgData name="NORBEY DANILO" userId="29f64d73-8b12-4c53-a9f3-1c223397a229" providerId="ADAL" clId="{EFDFA54E-0EDE-4668-B5B9-14BA2E1FFC33}"/>
    <pc:docChg chg="undo custSel addSld delSld modSld sldOrd">
      <pc:chgData name="NORBEY DANILO" userId="29f64d73-8b12-4c53-a9f3-1c223397a229" providerId="ADAL" clId="{EFDFA54E-0EDE-4668-B5B9-14BA2E1FFC33}" dt="2023-03-07T16:22:58.626" v="1592" actId="729"/>
      <pc:docMkLst>
        <pc:docMk/>
      </pc:docMkLst>
      <pc:sldChg chg="modSp add del mod">
        <pc:chgData name="NORBEY DANILO" userId="29f64d73-8b12-4c53-a9f3-1c223397a229" providerId="ADAL" clId="{EFDFA54E-0EDE-4668-B5B9-14BA2E1FFC33}" dt="2023-03-07T02:14:48.715" v="35" actId="20577"/>
        <pc:sldMkLst>
          <pc:docMk/>
          <pc:sldMk cId="0" sldId="256"/>
        </pc:sldMkLst>
        <pc:spChg chg="mod">
          <ac:chgData name="NORBEY DANILO" userId="29f64d73-8b12-4c53-a9f3-1c223397a229" providerId="ADAL" clId="{EFDFA54E-0EDE-4668-B5B9-14BA2E1FFC33}" dt="2023-03-07T02:14:48.715" v="35" actId="20577"/>
          <ac:spMkLst>
            <pc:docMk/>
            <pc:sldMk cId="0" sldId="256"/>
            <ac:spMk id="185" creationId="{00000000-0000-0000-0000-000000000000}"/>
          </ac:spMkLst>
        </pc:spChg>
      </pc:sldChg>
      <pc:sldChg chg="add del">
        <pc:chgData name="NORBEY DANILO" userId="29f64d73-8b12-4c53-a9f3-1c223397a229" providerId="ADAL" clId="{EFDFA54E-0EDE-4668-B5B9-14BA2E1FFC33}" dt="2023-03-07T02:14:35.954" v="2" actId="47"/>
        <pc:sldMkLst>
          <pc:docMk/>
          <pc:sldMk cId="0" sldId="257"/>
        </pc:sldMkLst>
      </pc:sldChg>
      <pc:sldChg chg="modSp mod">
        <pc:chgData name="NORBEY DANILO" userId="29f64d73-8b12-4c53-a9f3-1c223397a229" providerId="ADAL" clId="{EFDFA54E-0EDE-4668-B5B9-14BA2E1FFC33}" dt="2023-03-07T02:53:35.833" v="38" actId="123"/>
        <pc:sldMkLst>
          <pc:docMk/>
          <pc:sldMk cId="0" sldId="259"/>
        </pc:sldMkLst>
        <pc:spChg chg="mod">
          <ac:chgData name="NORBEY DANILO" userId="29f64d73-8b12-4c53-a9f3-1c223397a229" providerId="ADAL" clId="{EFDFA54E-0EDE-4668-B5B9-14BA2E1FFC33}" dt="2023-03-07T02:53:35.833" v="38" actId="123"/>
          <ac:spMkLst>
            <pc:docMk/>
            <pc:sldMk cId="0" sldId="259"/>
            <ac:spMk id="215" creationId="{00000000-0000-0000-0000-000000000000}"/>
          </ac:spMkLst>
        </pc:spChg>
      </pc:sldChg>
      <pc:sldChg chg="modSp mod ord">
        <pc:chgData name="NORBEY DANILO" userId="29f64d73-8b12-4c53-a9f3-1c223397a229" providerId="ADAL" clId="{EFDFA54E-0EDE-4668-B5B9-14BA2E1FFC33}" dt="2023-03-07T03:11:03.274" v="411" actId="20577"/>
        <pc:sldMkLst>
          <pc:docMk/>
          <pc:sldMk cId="0" sldId="279"/>
        </pc:sldMkLst>
        <pc:spChg chg="mod">
          <ac:chgData name="NORBEY DANILO" userId="29f64d73-8b12-4c53-a9f3-1c223397a229" providerId="ADAL" clId="{EFDFA54E-0EDE-4668-B5B9-14BA2E1FFC33}" dt="2023-03-07T03:11:03.274" v="411" actId="20577"/>
          <ac:spMkLst>
            <pc:docMk/>
            <pc:sldMk cId="0" sldId="279"/>
            <ac:spMk id="497" creationId="{00000000-0000-0000-0000-000000000000}"/>
          </ac:spMkLst>
        </pc:spChg>
      </pc:sldChg>
      <pc:sldChg chg="add del">
        <pc:chgData name="NORBEY DANILO" userId="29f64d73-8b12-4c53-a9f3-1c223397a229" providerId="ADAL" clId="{EFDFA54E-0EDE-4668-B5B9-14BA2E1FFC33}" dt="2023-03-07T02:14:35.954" v="2" actId="47"/>
        <pc:sldMkLst>
          <pc:docMk/>
          <pc:sldMk cId="3567729611" sldId="310"/>
        </pc:sldMkLst>
      </pc:sldChg>
      <pc:sldChg chg="mod modShow">
        <pc:chgData name="NORBEY DANILO" userId="29f64d73-8b12-4c53-a9f3-1c223397a229" providerId="ADAL" clId="{EFDFA54E-0EDE-4668-B5B9-14BA2E1FFC33}" dt="2023-03-07T16:22:58.626" v="1592" actId="729"/>
        <pc:sldMkLst>
          <pc:docMk/>
          <pc:sldMk cId="2834772407" sldId="313"/>
        </pc:sldMkLst>
      </pc:sldChg>
      <pc:sldChg chg="addSp delSp modSp mod">
        <pc:chgData name="NORBEY DANILO" userId="29f64d73-8b12-4c53-a9f3-1c223397a229" providerId="ADAL" clId="{EFDFA54E-0EDE-4668-B5B9-14BA2E1FFC33}" dt="2023-03-07T03:15:26.703" v="469" actId="1076"/>
        <pc:sldMkLst>
          <pc:docMk/>
          <pc:sldMk cId="3021841683" sldId="315"/>
        </pc:sldMkLst>
        <pc:spChg chg="add del mod">
          <ac:chgData name="NORBEY DANILO" userId="29f64d73-8b12-4c53-a9f3-1c223397a229" providerId="ADAL" clId="{EFDFA54E-0EDE-4668-B5B9-14BA2E1FFC33}" dt="2023-03-07T03:14:58.504" v="466" actId="478"/>
          <ac:spMkLst>
            <pc:docMk/>
            <pc:sldMk cId="3021841683" sldId="315"/>
            <ac:spMk id="3" creationId="{1652D40D-B698-758B-0663-3B372174BC47}"/>
          </ac:spMkLst>
        </pc:spChg>
        <pc:spChg chg="del">
          <ac:chgData name="NORBEY DANILO" userId="29f64d73-8b12-4c53-a9f3-1c223397a229" providerId="ADAL" clId="{EFDFA54E-0EDE-4668-B5B9-14BA2E1FFC33}" dt="2023-03-07T03:14:56.919" v="465" actId="478"/>
          <ac:spMkLst>
            <pc:docMk/>
            <pc:sldMk cId="3021841683" sldId="315"/>
            <ac:spMk id="215" creationId="{00000000-0000-0000-0000-000000000000}"/>
          </ac:spMkLst>
        </pc:spChg>
        <pc:picChg chg="add mod">
          <ac:chgData name="NORBEY DANILO" userId="29f64d73-8b12-4c53-a9f3-1c223397a229" providerId="ADAL" clId="{EFDFA54E-0EDE-4668-B5B9-14BA2E1FFC33}" dt="2023-03-07T03:15:26.703" v="469" actId="1076"/>
          <ac:picMkLst>
            <pc:docMk/>
            <pc:sldMk cId="3021841683" sldId="315"/>
            <ac:picMk id="5" creationId="{6F9A33DD-9133-595D-A7B1-7F5E6D117A55}"/>
          </ac:picMkLst>
        </pc:picChg>
        <pc:picChg chg="del">
          <ac:chgData name="NORBEY DANILO" userId="29f64d73-8b12-4c53-a9f3-1c223397a229" providerId="ADAL" clId="{EFDFA54E-0EDE-4668-B5B9-14BA2E1FFC33}" dt="2023-03-07T03:14:55.486" v="464" actId="478"/>
          <ac:picMkLst>
            <pc:docMk/>
            <pc:sldMk cId="3021841683" sldId="315"/>
            <ac:picMk id="2050" creationId="{1F8E3B32-44D2-90A4-2540-BC8B7CCC0C39}"/>
          </ac:picMkLst>
        </pc:picChg>
      </pc:sldChg>
      <pc:sldChg chg="del">
        <pc:chgData name="NORBEY DANILO" userId="29f64d73-8b12-4c53-a9f3-1c223397a229" providerId="ADAL" clId="{EFDFA54E-0EDE-4668-B5B9-14BA2E1FFC33}" dt="2023-03-07T03:11:08.634" v="412" actId="47"/>
        <pc:sldMkLst>
          <pc:docMk/>
          <pc:sldMk cId="1139785874" sldId="322"/>
        </pc:sldMkLst>
      </pc:sldChg>
      <pc:sldChg chg="add del">
        <pc:chgData name="NORBEY DANILO" userId="29f64d73-8b12-4c53-a9f3-1c223397a229" providerId="ADAL" clId="{EFDFA54E-0EDE-4668-B5B9-14BA2E1FFC33}" dt="2023-03-07T02:14:35.954" v="2" actId="47"/>
        <pc:sldMkLst>
          <pc:docMk/>
          <pc:sldMk cId="2252551699" sldId="367"/>
        </pc:sldMkLst>
      </pc:sldChg>
      <pc:sldChg chg="add del">
        <pc:chgData name="NORBEY DANILO" userId="29f64d73-8b12-4c53-a9f3-1c223397a229" providerId="ADAL" clId="{EFDFA54E-0EDE-4668-B5B9-14BA2E1FFC33}" dt="2023-03-07T02:14:35.954" v="2" actId="47"/>
        <pc:sldMkLst>
          <pc:docMk/>
          <pc:sldMk cId="2414942149" sldId="368"/>
        </pc:sldMkLst>
      </pc:sldChg>
      <pc:sldChg chg="add del">
        <pc:chgData name="NORBEY DANILO" userId="29f64d73-8b12-4c53-a9f3-1c223397a229" providerId="ADAL" clId="{EFDFA54E-0EDE-4668-B5B9-14BA2E1FFC33}" dt="2023-03-07T02:14:35.954" v="2" actId="47"/>
        <pc:sldMkLst>
          <pc:docMk/>
          <pc:sldMk cId="2244255232" sldId="369"/>
        </pc:sldMkLst>
      </pc:sldChg>
      <pc:sldChg chg="del">
        <pc:chgData name="NORBEY DANILO" userId="29f64d73-8b12-4c53-a9f3-1c223397a229" providerId="ADAL" clId="{EFDFA54E-0EDE-4668-B5B9-14BA2E1FFC33}" dt="2023-03-07T02:15:36.994" v="36" actId="47"/>
        <pc:sldMkLst>
          <pc:docMk/>
          <pc:sldMk cId="1483896231" sldId="372"/>
        </pc:sldMkLst>
      </pc:sldChg>
      <pc:sldChg chg="del">
        <pc:chgData name="NORBEY DANILO" userId="29f64d73-8b12-4c53-a9f3-1c223397a229" providerId="ADAL" clId="{EFDFA54E-0EDE-4668-B5B9-14BA2E1FFC33}" dt="2023-03-07T02:15:38.006" v="37" actId="47"/>
        <pc:sldMkLst>
          <pc:docMk/>
          <pc:sldMk cId="2407232986" sldId="373"/>
        </pc:sldMkLst>
      </pc:sldChg>
      <pc:sldChg chg="addSp delSp modSp mod">
        <pc:chgData name="NORBEY DANILO" userId="29f64d73-8b12-4c53-a9f3-1c223397a229" providerId="ADAL" clId="{EFDFA54E-0EDE-4668-B5B9-14BA2E1FFC33}" dt="2023-03-07T03:16:10.771" v="473" actId="1076"/>
        <pc:sldMkLst>
          <pc:docMk/>
          <pc:sldMk cId="2253480106" sldId="380"/>
        </pc:sldMkLst>
        <pc:picChg chg="add mod">
          <ac:chgData name="NORBEY DANILO" userId="29f64d73-8b12-4c53-a9f3-1c223397a229" providerId="ADAL" clId="{EFDFA54E-0EDE-4668-B5B9-14BA2E1FFC33}" dt="2023-03-07T03:16:10.771" v="473" actId="1076"/>
          <ac:picMkLst>
            <pc:docMk/>
            <pc:sldMk cId="2253480106" sldId="380"/>
            <ac:picMk id="3" creationId="{AE2A9A43-D165-A63C-CB69-C8BC7F72426A}"/>
          </ac:picMkLst>
        </pc:picChg>
        <pc:picChg chg="del">
          <ac:chgData name="NORBEY DANILO" userId="29f64d73-8b12-4c53-a9f3-1c223397a229" providerId="ADAL" clId="{EFDFA54E-0EDE-4668-B5B9-14BA2E1FFC33}" dt="2023-03-07T03:16:04.343" v="470" actId="478"/>
          <ac:picMkLst>
            <pc:docMk/>
            <pc:sldMk cId="2253480106" sldId="380"/>
            <ac:picMk id="3074" creationId="{B77568B6-22B8-8410-138F-A5BF5576D00D}"/>
          </ac:picMkLst>
        </pc:picChg>
      </pc:sldChg>
      <pc:sldChg chg="modSp mod">
        <pc:chgData name="NORBEY DANILO" userId="29f64d73-8b12-4c53-a9f3-1c223397a229" providerId="ADAL" clId="{EFDFA54E-0EDE-4668-B5B9-14BA2E1FFC33}" dt="2023-03-07T02:53:49.240" v="39" actId="123"/>
        <pc:sldMkLst>
          <pc:docMk/>
          <pc:sldMk cId="3793310610" sldId="382"/>
        </pc:sldMkLst>
        <pc:spChg chg="mod">
          <ac:chgData name="NORBEY DANILO" userId="29f64d73-8b12-4c53-a9f3-1c223397a229" providerId="ADAL" clId="{EFDFA54E-0EDE-4668-B5B9-14BA2E1FFC33}" dt="2023-03-07T02:53:49.240" v="39" actId="123"/>
          <ac:spMkLst>
            <pc:docMk/>
            <pc:sldMk cId="3793310610" sldId="382"/>
            <ac:spMk id="215" creationId="{00000000-0000-0000-0000-000000000000}"/>
          </ac:spMkLst>
        </pc:spChg>
      </pc:sldChg>
      <pc:sldChg chg="del">
        <pc:chgData name="NORBEY DANILO" userId="29f64d73-8b12-4c53-a9f3-1c223397a229" providerId="ADAL" clId="{EFDFA54E-0EDE-4668-B5B9-14BA2E1FFC33}" dt="2023-03-07T03:11:09.936" v="413" actId="47"/>
        <pc:sldMkLst>
          <pc:docMk/>
          <pc:sldMk cId="1939832174" sldId="385"/>
        </pc:sldMkLst>
      </pc:sldChg>
      <pc:sldChg chg="del">
        <pc:chgData name="NORBEY DANILO" userId="29f64d73-8b12-4c53-a9f3-1c223397a229" providerId="ADAL" clId="{EFDFA54E-0EDE-4668-B5B9-14BA2E1FFC33}" dt="2023-03-07T03:11:10.666" v="414" actId="47"/>
        <pc:sldMkLst>
          <pc:docMk/>
          <pc:sldMk cId="3945072177" sldId="386"/>
        </pc:sldMkLst>
      </pc:sldChg>
      <pc:sldChg chg="addSp delSp modSp mod">
        <pc:chgData name="NORBEY DANILO" userId="29f64d73-8b12-4c53-a9f3-1c223397a229" providerId="ADAL" clId="{EFDFA54E-0EDE-4668-B5B9-14BA2E1FFC33}" dt="2023-03-07T04:40:12.432" v="1055" actId="14100"/>
        <pc:sldMkLst>
          <pc:docMk/>
          <pc:sldMk cId="66050442" sldId="388"/>
        </pc:sldMkLst>
        <pc:spChg chg="del">
          <ac:chgData name="NORBEY DANILO" userId="29f64d73-8b12-4c53-a9f3-1c223397a229" providerId="ADAL" clId="{EFDFA54E-0EDE-4668-B5B9-14BA2E1FFC33}" dt="2023-03-07T04:39:17.306" v="1046" actId="478"/>
          <ac:spMkLst>
            <pc:docMk/>
            <pc:sldMk cId="66050442" sldId="388"/>
            <ac:spMk id="2" creationId="{D90DF9B6-6AF1-6C25-8FAC-8DFEC35762EA}"/>
          </ac:spMkLst>
        </pc:spChg>
        <pc:spChg chg="mod">
          <ac:chgData name="NORBEY DANILO" userId="29f64d73-8b12-4c53-a9f3-1c223397a229" providerId="ADAL" clId="{EFDFA54E-0EDE-4668-B5B9-14BA2E1FFC33}" dt="2023-03-07T04:39:14.426" v="1045" actId="20577"/>
          <ac:spMkLst>
            <pc:docMk/>
            <pc:sldMk cId="66050442" sldId="388"/>
            <ac:spMk id="235" creationId="{00000000-0000-0000-0000-000000000000}"/>
          </ac:spMkLst>
        </pc:spChg>
        <pc:picChg chg="add mod">
          <ac:chgData name="NORBEY DANILO" userId="29f64d73-8b12-4c53-a9f3-1c223397a229" providerId="ADAL" clId="{EFDFA54E-0EDE-4668-B5B9-14BA2E1FFC33}" dt="2023-03-07T04:39:38.008" v="1049" actId="1076"/>
          <ac:picMkLst>
            <pc:docMk/>
            <pc:sldMk cId="66050442" sldId="388"/>
            <ac:picMk id="4" creationId="{03DFFDAA-4290-5B24-2E48-333D0B84D3EF}"/>
          </ac:picMkLst>
        </pc:picChg>
        <pc:picChg chg="add mod ord">
          <ac:chgData name="NORBEY DANILO" userId="29f64d73-8b12-4c53-a9f3-1c223397a229" providerId="ADAL" clId="{EFDFA54E-0EDE-4668-B5B9-14BA2E1FFC33}" dt="2023-03-07T04:40:12.432" v="1055" actId="14100"/>
          <ac:picMkLst>
            <pc:docMk/>
            <pc:sldMk cId="66050442" sldId="388"/>
            <ac:picMk id="6" creationId="{415B6A2B-7928-E3A9-2699-94120BA194FB}"/>
          </ac:picMkLst>
        </pc:picChg>
      </pc:sldChg>
      <pc:sldChg chg="addSp modSp mod">
        <pc:chgData name="NORBEY DANILO" userId="29f64d73-8b12-4c53-a9f3-1c223397a229" providerId="ADAL" clId="{EFDFA54E-0EDE-4668-B5B9-14BA2E1FFC33}" dt="2023-03-07T04:31:44.941" v="961" actId="1076"/>
        <pc:sldMkLst>
          <pc:docMk/>
          <pc:sldMk cId="3918203194" sldId="389"/>
        </pc:sldMkLst>
        <pc:spChg chg="mod">
          <ac:chgData name="NORBEY DANILO" userId="29f64d73-8b12-4c53-a9f3-1c223397a229" providerId="ADAL" clId="{EFDFA54E-0EDE-4668-B5B9-14BA2E1FFC33}" dt="2023-03-07T04:30:54.144" v="958" actId="1076"/>
          <ac:spMkLst>
            <pc:docMk/>
            <pc:sldMk cId="3918203194" sldId="389"/>
            <ac:spMk id="2" creationId="{D90DF9B6-6AF1-6C25-8FAC-8DFEC35762EA}"/>
          </ac:spMkLst>
        </pc:spChg>
        <pc:spChg chg="mod">
          <ac:chgData name="NORBEY DANILO" userId="29f64d73-8b12-4c53-a9f3-1c223397a229" providerId="ADAL" clId="{EFDFA54E-0EDE-4668-B5B9-14BA2E1FFC33}" dt="2023-03-07T04:30:01.638" v="943" actId="20577"/>
          <ac:spMkLst>
            <pc:docMk/>
            <pc:sldMk cId="3918203194" sldId="389"/>
            <ac:spMk id="235" creationId="{00000000-0000-0000-0000-000000000000}"/>
          </ac:spMkLst>
        </pc:spChg>
        <pc:picChg chg="add mod">
          <ac:chgData name="NORBEY DANILO" userId="29f64d73-8b12-4c53-a9f3-1c223397a229" providerId="ADAL" clId="{EFDFA54E-0EDE-4668-B5B9-14BA2E1FFC33}" dt="2023-03-07T04:31:44.941" v="961" actId="1076"/>
          <ac:picMkLst>
            <pc:docMk/>
            <pc:sldMk cId="3918203194" sldId="389"/>
            <ac:picMk id="4" creationId="{DED1DC21-B07F-F7DD-59EC-C1C1FF8DC213}"/>
          </ac:picMkLst>
        </pc:picChg>
      </pc:sldChg>
      <pc:sldChg chg="add del mod modShow">
        <pc:chgData name="NORBEY DANILO" userId="29f64d73-8b12-4c53-a9f3-1c223397a229" providerId="ADAL" clId="{EFDFA54E-0EDE-4668-B5B9-14BA2E1FFC33}" dt="2023-03-07T16:21:50.312" v="1585" actId="729"/>
        <pc:sldMkLst>
          <pc:docMk/>
          <pc:sldMk cId="1370982778" sldId="393"/>
        </pc:sldMkLst>
      </pc:sldChg>
      <pc:sldChg chg="mod modShow">
        <pc:chgData name="NORBEY DANILO" userId="29f64d73-8b12-4c53-a9f3-1c223397a229" providerId="ADAL" clId="{EFDFA54E-0EDE-4668-B5B9-14BA2E1FFC33}" dt="2023-03-07T16:22:55.290" v="1591" actId="729"/>
        <pc:sldMkLst>
          <pc:docMk/>
          <pc:sldMk cId="2213399795" sldId="395"/>
        </pc:sldMkLst>
      </pc:sldChg>
      <pc:sldChg chg="mod modShow">
        <pc:chgData name="NORBEY DANILO" userId="29f64d73-8b12-4c53-a9f3-1c223397a229" providerId="ADAL" clId="{EFDFA54E-0EDE-4668-B5B9-14BA2E1FFC33}" dt="2023-03-07T16:22:13.846" v="1586" actId="729"/>
        <pc:sldMkLst>
          <pc:docMk/>
          <pc:sldMk cId="836032618" sldId="396"/>
        </pc:sldMkLst>
      </pc:sldChg>
      <pc:sldChg chg="mod modShow">
        <pc:chgData name="NORBEY DANILO" userId="29f64d73-8b12-4c53-a9f3-1c223397a229" providerId="ADAL" clId="{EFDFA54E-0EDE-4668-B5B9-14BA2E1FFC33}" dt="2023-03-07T16:22:15.449" v="1587" actId="729"/>
        <pc:sldMkLst>
          <pc:docMk/>
          <pc:sldMk cId="814821578" sldId="397"/>
        </pc:sldMkLst>
      </pc:sldChg>
      <pc:sldChg chg="mod modShow">
        <pc:chgData name="NORBEY DANILO" userId="29f64d73-8b12-4c53-a9f3-1c223397a229" providerId="ADAL" clId="{EFDFA54E-0EDE-4668-B5B9-14BA2E1FFC33}" dt="2023-03-07T16:22:48.306" v="1589" actId="729"/>
        <pc:sldMkLst>
          <pc:docMk/>
          <pc:sldMk cId="3342734739" sldId="398"/>
        </pc:sldMkLst>
      </pc:sldChg>
      <pc:sldChg chg="mod modShow">
        <pc:chgData name="NORBEY DANILO" userId="29f64d73-8b12-4c53-a9f3-1c223397a229" providerId="ADAL" clId="{EFDFA54E-0EDE-4668-B5B9-14BA2E1FFC33}" dt="2023-03-07T16:22:41.970" v="1588" actId="729"/>
        <pc:sldMkLst>
          <pc:docMk/>
          <pc:sldMk cId="129060282" sldId="399"/>
        </pc:sldMkLst>
      </pc:sldChg>
      <pc:sldChg chg="mod modShow">
        <pc:chgData name="NORBEY DANILO" userId="29f64d73-8b12-4c53-a9f3-1c223397a229" providerId="ADAL" clId="{EFDFA54E-0EDE-4668-B5B9-14BA2E1FFC33}" dt="2023-03-07T16:22:50.470" v="1590" actId="729"/>
        <pc:sldMkLst>
          <pc:docMk/>
          <pc:sldMk cId="159682814" sldId="400"/>
        </pc:sldMkLst>
      </pc:sldChg>
      <pc:sldChg chg="modSp add mod ord">
        <pc:chgData name="NORBEY DANILO" userId="29f64d73-8b12-4c53-a9f3-1c223397a229" providerId="ADAL" clId="{EFDFA54E-0EDE-4668-B5B9-14BA2E1FFC33}" dt="2023-03-07T03:00:51.715" v="196" actId="20577"/>
        <pc:sldMkLst>
          <pc:docMk/>
          <pc:sldMk cId="3716594045" sldId="401"/>
        </pc:sldMkLst>
        <pc:spChg chg="mod">
          <ac:chgData name="NORBEY DANILO" userId="29f64d73-8b12-4c53-a9f3-1c223397a229" providerId="ADAL" clId="{EFDFA54E-0EDE-4668-B5B9-14BA2E1FFC33}" dt="2023-03-07T03:00:51.715" v="196" actId="20577"/>
          <ac:spMkLst>
            <pc:docMk/>
            <pc:sldMk cId="3716594045" sldId="401"/>
            <ac:spMk id="5" creationId="{96381981-90CA-A982-6AF0-917E95B82D60}"/>
          </ac:spMkLst>
        </pc:spChg>
        <pc:spChg chg="mod">
          <ac:chgData name="NORBEY DANILO" userId="29f64d73-8b12-4c53-a9f3-1c223397a229" providerId="ADAL" clId="{EFDFA54E-0EDE-4668-B5B9-14BA2E1FFC33}" dt="2023-03-07T02:55:24.533" v="81" actId="20577"/>
          <ac:spMkLst>
            <pc:docMk/>
            <pc:sldMk cId="3716594045" sldId="401"/>
            <ac:spMk id="191" creationId="{00000000-0000-0000-0000-000000000000}"/>
          </ac:spMkLst>
        </pc:spChg>
      </pc:sldChg>
      <pc:sldChg chg="modSp add mod">
        <pc:chgData name="NORBEY DANILO" userId="29f64d73-8b12-4c53-a9f3-1c223397a229" providerId="ADAL" clId="{EFDFA54E-0EDE-4668-B5B9-14BA2E1FFC33}" dt="2023-03-07T03:02:37.217" v="280" actId="20577"/>
        <pc:sldMkLst>
          <pc:docMk/>
          <pc:sldMk cId="252319950" sldId="402"/>
        </pc:sldMkLst>
        <pc:spChg chg="mod">
          <ac:chgData name="NORBEY DANILO" userId="29f64d73-8b12-4c53-a9f3-1c223397a229" providerId="ADAL" clId="{EFDFA54E-0EDE-4668-B5B9-14BA2E1FFC33}" dt="2023-03-07T03:02:37.217" v="280" actId="20577"/>
          <ac:spMkLst>
            <pc:docMk/>
            <pc:sldMk cId="252319950" sldId="402"/>
            <ac:spMk id="5" creationId="{96381981-90CA-A982-6AF0-917E95B82D60}"/>
          </ac:spMkLst>
        </pc:spChg>
        <pc:spChg chg="mod">
          <ac:chgData name="NORBEY DANILO" userId="29f64d73-8b12-4c53-a9f3-1c223397a229" providerId="ADAL" clId="{EFDFA54E-0EDE-4668-B5B9-14BA2E1FFC33}" dt="2023-03-07T03:01:14.113" v="227" actId="20577"/>
          <ac:spMkLst>
            <pc:docMk/>
            <pc:sldMk cId="252319950" sldId="402"/>
            <ac:spMk id="191" creationId="{00000000-0000-0000-0000-000000000000}"/>
          </ac:spMkLst>
        </pc:spChg>
      </pc:sldChg>
      <pc:sldChg chg="modSp add mod">
        <pc:chgData name="NORBEY DANILO" userId="29f64d73-8b12-4c53-a9f3-1c223397a229" providerId="ADAL" clId="{EFDFA54E-0EDE-4668-B5B9-14BA2E1FFC33}" dt="2023-03-07T03:04:28.455" v="322" actId="20577"/>
        <pc:sldMkLst>
          <pc:docMk/>
          <pc:sldMk cId="1921996818" sldId="403"/>
        </pc:sldMkLst>
        <pc:spChg chg="mod">
          <ac:chgData name="NORBEY DANILO" userId="29f64d73-8b12-4c53-a9f3-1c223397a229" providerId="ADAL" clId="{EFDFA54E-0EDE-4668-B5B9-14BA2E1FFC33}" dt="2023-03-07T03:04:28.455" v="322" actId="20577"/>
          <ac:spMkLst>
            <pc:docMk/>
            <pc:sldMk cId="1921996818" sldId="403"/>
            <ac:spMk id="5" creationId="{96381981-90CA-A982-6AF0-917E95B82D60}"/>
          </ac:spMkLst>
        </pc:spChg>
        <pc:spChg chg="mod">
          <ac:chgData name="NORBEY DANILO" userId="29f64d73-8b12-4c53-a9f3-1c223397a229" providerId="ADAL" clId="{EFDFA54E-0EDE-4668-B5B9-14BA2E1FFC33}" dt="2023-03-07T03:03:05.007" v="300" actId="20577"/>
          <ac:spMkLst>
            <pc:docMk/>
            <pc:sldMk cId="1921996818" sldId="403"/>
            <ac:spMk id="191" creationId="{00000000-0000-0000-0000-000000000000}"/>
          </ac:spMkLst>
        </pc:spChg>
      </pc:sldChg>
      <pc:sldChg chg="addSp modSp add mod">
        <pc:chgData name="NORBEY DANILO" userId="29f64d73-8b12-4c53-a9f3-1c223397a229" providerId="ADAL" clId="{EFDFA54E-0EDE-4668-B5B9-14BA2E1FFC33}" dt="2023-03-07T03:08:44.006" v="353" actId="1076"/>
        <pc:sldMkLst>
          <pc:docMk/>
          <pc:sldMk cId="3187088026" sldId="404"/>
        </pc:sldMkLst>
        <pc:spChg chg="mod">
          <ac:chgData name="NORBEY DANILO" userId="29f64d73-8b12-4c53-a9f3-1c223397a229" providerId="ADAL" clId="{EFDFA54E-0EDE-4668-B5B9-14BA2E1FFC33}" dt="2023-03-07T03:08:29.787" v="351" actId="20577"/>
          <ac:spMkLst>
            <pc:docMk/>
            <pc:sldMk cId="3187088026" sldId="404"/>
            <ac:spMk id="5" creationId="{96381981-90CA-A982-6AF0-917E95B82D60}"/>
          </ac:spMkLst>
        </pc:spChg>
        <pc:spChg chg="mod">
          <ac:chgData name="NORBEY DANILO" userId="29f64d73-8b12-4c53-a9f3-1c223397a229" providerId="ADAL" clId="{EFDFA54E-0EDE-4668-B5B9-14BA2E1FFC33}" dt="2023-03-07T03:05:47.326" v="334" actId="20577"/>
          <ac:spMkLst>
            <pc:docMk/>
            <pc:sldMk cId="3187088026" sldId="404"/>
            <ac:spMk id="191" creationId="{00000000-0000-0000-0000-000000000000}"/>
          </ac:spMkLst>
        </pc:spChg>
        <pc:picChg chg="add mod">
          <ac:chgData name="NORBEY DANILO" userId="29f64d73-8b12-4c53-a9f3-1c223397a229" providerId="ADAL" clId="{EFDFA54E-0EDE-4668-B5B9-14BA2E1FFC33}" dt="2023-03-07T03:08:44.006" v="353" actId="1076"/>
          <ac:picMkLst>
            <pc:docMk/>
            <pc:sldMk cId="3187088026" sldId="404"/>
            <ac:picMk id="3" creationId="{6FFA6313-746D-D00E-DAEC-C888E56B34F6}"/>
          </ac:picMkLst>
        </pc:picChg>
      </pc:sldChg>
      <pc:sldChg chg="delSp modSp add mod">
        <pc:chgData name="NORBEY DANILO" userId="29f64d73-8b12-4c53-a9f3-1c223397a229" providerId="ADAL" clId="{EFDFA54E-0EDE-4668-B5B9-14BA2E1FFC33}" dt="2023-03-07T03:10:11.888" v="390" actId="14100"/>
        <pc:sldMkLst>
          <pc:docMk/>
          <pc:sldMk cId="745415457" sldId="405"/>
        </pc:sldMkLst>
        <pc:spChg chg="mod">
          <ac:chgData name="NORBEY DANILO" userId="29f64d73-8b12-4c53-a9f3-1c223397a229" providerId="ADAL" clId="{EFDFA54E-0EDE-4668-B5B9-14BA2E1FFC33}" dt="2023-03-07T03:10:11.888" v="390" actId="14100"/>
          <ac:spMkLst>
            <pc:docMk/>
            <pc:sldMk cId="745415457" sldId="405"/>
            <ac:spMk id="5" creationId="{96381981-90CA-A982-6AF0-917E95B82D60}"/>
          </ac:spMkLst>
        </pc:spChg>
        <pc:picChg chg="del">
          <ac:chgData name="NORBEY DANILO" userId="29f64d73-8b12-4c53-a9f3-1c223397a229" providerId="ADAL" clId="{EFDFA54E-0EDE-4668-B5B9-14BA2E1FFC33}" dt="2023-03-07T03:08:58.304" v="355" actId="478"/>
          <ac:picMkLst>
            <pc:docMk/>
            <pc:sldMk cId="745415457" sldId="405"/>
            <ac:picMk id="3" creationId="{6FFA6313-746D-D00E-DAEC-C888E56B34F6}"/>
          </ac:picMkLst>
        </pc:picChg>
      </pc:sldChg>
      <pc:sldChg chg="delSp modSp add mod ord">
        <pc:chgData name="NORBEY DANILO" userId="29f64d73-8b12-4c53-a9f3-1c223397a229" providerId="ADAL" clId="{EFDFA54E-0EDE-4668-B5B9-14BA2E1FFC33}" dt="2023-03-07T03:13:03.894" v="463" actId="20577"/>
        <pc:sldMkLst>
          <pc:docMk/>
          <pc:sldMk cId="3733973510" sldId="406"/>
        </pc:sldMkLst>
        <pc:spChg chg="mod">
          <ac:chgData name="NORBEY DANILO" userId="29f64d73-8b12-4c53-a9f3-1c223397a229" providerId="ADAL" clId="{EFDFA54E-0EDE-4668-B5B9-14BA2E1FFC33}" dt="2023-03-07T03:13:03.894" v="463" actId="20577"/>
          <ac:spMkLst>
            <pc:docMk/>
            <pc:sldMk cId="3733973510" sldId="406"/>
            <ac:spMk id="2" creationId="{D90DF9B6-6AF1-6C25-8FAC-8DFEC35762EA}"/>
          </ac:spMkLst>
        </pc:spChg>
        <pc:spChg chg="mod">
          <ac:chgData name="NORBEY DANILO" userId="29f64d73-8b12-4c53-a9f3-1c223397a229" providerId="ADAL" clId="{EFDFA54E-0EDE-4668-B5B9-14BA2E1FFC33}" dt="2023-03-07T03:11:21.143" v="434" actId="20577"/>
          <ac:spMkLst>
            <pc:docMk/>
            <pc:sldMk cId="3733973510" sldId="406"/>
            <ac:spMk id="235" creationId="{00000000-0000-0000-0000-000000000000}"/>
          </ac:spMkLst>
        </pc:spChg>
        <pc:picChg chg="del">
          <ac:chgData name="NORBEY DANILO" userId="29f64d73-8b12-4c53-a9f3-1c223397a229" providerId="ADAL" clId="{EFDFA54E-0EDE-4668-B5B9-14BA2E1FFC33}" dt="2023-03-07T03:11:23.119" v="435" actId="478"/>
          <ac:picMkLst>
            <pc:docMk/>
            <pc:sldMk cId="3733973510" sldId="406"/>
            <ac:picMk id="4" creationId="{EE89982B-90F8-A376-5296-151D8FF58AE0}"/>
          </ac:picMkLst>
        </pc:picChg>
      </pc:sldChg>
      <pc:sldChg chg="addSp delSp modSp add mod ord">
        <pc:chgData name="NORBEY DANILO" userId="29f64d73-8b12-4c53-a9f3-1c223397a229" providerId="ADAL" clId="{EFDFA54E-0EDE-4668-B5B9-14BA2E1FFC33}" dt="2023-03-07T03:19:27.083" v="536" actId="1076"/>
        <pc:sldMkLst>
          <pc:docMk/>
          <pc:sldMk cId="2873070779" sldId="407"/>
        </pc:sldMkLst>
        <pc:spChg chg="add del mod">
          <ac:chgData name="NORBEY DANILO" userId="29f64d73-8b12-4c53-a9f3-1c223397a229" providerId="ADAL" clId="{EFDFA54E-0EDE-4668-B5B9-14BA2E1FFC33}" dt="2023-03-07T03:18:56.663" v="531" actId="313"/>
          <ac:spMkLst>
            <pc:docMk/>
            <pc:sldMk cId="2873070779" sldId="407"/>
            <ac:spMk id="2" creationId="{D90DF9B6-6AF1-6C25-8FAC-8DFEC35762EA}"/>
          </ac:spMkLst>
        </pc:spChg>
        <pc:spChg chg="mod">
          <ac:chgData name="NORBEY DANILO" userId="29f64d73-8b12-4c53-a9f3-1c223397a229" providerId="ADAL" clId="{EFDFA54E-0EDE-4668-B5B9-14BA2E1FFC33}" dt="2023-03-07T03:16:51.611" v="491" actId="20577"/>
          <ac:spMkLst>
            <pc:docMk/>
            <pc:sldMk cId="2873070779" sldId="407"/>
            <ac:spMk id="235" creationId="{00000000-0000-0000-0000-000000000000}"/>
          </ac:spMkLst>
        </pc:spChg>
        <pc:picChg chg="add mod">
          <ac:chgData name="NORBEY DANILO" userId="29f64d73-8b12-4c53-a9f3-1c223397a229" providerId="ADAL" clId="{EFDFA54E-0EDE-4668-B5B9-14BA2E1FFC33}" dt="2023-03-07T03:19:07.206" v="533" actId="1076"/>
          <ac:picMkLst>
            <pc:docMk/>
            <pc:sldMk cId="2873070779" sldId="407"/>
            <ac:picMk id="4" creationId="{67E8E655-4F9C-9304-FDF5-0ECEF7BDCFA7}"/>
          </ac:picMkLst>
        </pc:picChg>
        <pc:picChg chg="add mod">
          <ac:chgData name="NORBEY DANILO" userId="29f64d73-8b12-4c53-a9f3-1c223397a229" providerId="ADAL" clId="{EFDFA54E-0EDE-4668-B5B9-14BA2E1FFC33}" dt="2023-03-07T03:19:27.083" v="536" actId="1076"/>
          <ac:picMkLst>
            <pc:docMk/>
            <pc:sldMk cId="2873070779" sldId="407"/>
            <ac:picMk id="6" creationId="{6E9C9B09-AFAD-D525-5285-89E76D99C7A9}"/>
          </ac:picMkLst>
        </pc:picChg>
      </pc:sldChg>
      <pc:sldChg chg="addSp delSp modSp add mod">
        <pc:chgData name="NORBEY DANILO" userId="29f64d73-8b12-4c53-a9f3-1c223397a229" providerId="ADAL" clId="{EFDFA54E-0EDE-4668-B5B9-14BA2E1FFC33}" dt="2023-03-07T03:20:30.174" v="569" actId="1076"/>
        <pc:sldMkLst>
          <pc:docMk/>
          <pc:sldMk cId="1981457109" sldId="408"/>
        </pc:sldMkLst>
        <pc:spChg chg="mod">
          <ac:chgData name="NORBEY DANILO" userId="29f64d73-8b12-4c53-a9f3-1c223397a229" providerId="ADAL" clId="{EFDFA54E-0EDE-4668-B5B9-14BA2E1FFC33}" dt="2023-03-07T03:20:20.561" v="567" actId="313"/>
          <ac:spMkLst>
            <pc:docMk/>
            <pc:sldMk cId="1981457109" sldId="408"/>
            <ac:spMk id="2" creationId="{D90DF9B6-6AF1-6C25-8FAC-8DFEC35762EA}"/>
          </ac:spMkLst>
        </pc:spChg>
        <pc:picChg chg="del">
          <ac:chgData name="NORBEY DANILO" userId="29f64d73-8b12-4c53-a9f3-1c223397a229" providerId="ADAL" clId="{EFDFA54E-0EDE-4668-B5B9-14BA2E1FFC33}" dt="2023-03-07T03:20:12.283" v="565" actId="478"/>
          <ac:picMkLst>
            <pc:docMk/>
            <pc:sldMk cId="1981457109" sldId="408"/>
            <ac:picMk id="4" creationId="{67E8E655-4F9C-9304-FDF5-0ECEF7BDCFA7}"/>
          </ac:picMkLst>
        </pc:picChg>
        <pc:picChg chg="add mod">
          <ac:chgData name="NORBEY DANILO" userId="29f64d73-8b12-4c53-a9f3-1c223397a229" providerId="ADAL" clId="{EFDFA54E-0EDE-4668-B5B9-14BA2E1FFC33}" dt="2023-03-07T03:20:30.174" v="569" actId="1076"/>
          <ac:picMkLst>
            <pc:docMk/>
            <pc:sldMk cId="1981457109" sldId="408"/>
            <ac:picMk id="5" creationId="{C546415E-70F3-0D14-A611-CFC26213FFD1}"/>
          </ac:picMkLst>
        </pc:picChg>
        <pc:picChg chg="del">
          <ac:chgData name="NORBEY DANILO" userId="29f64d73-8b12-4c53-a9f3-1c223397a229" providerId="ADAL" clId="{EFDFA54E-0EDE-4668-B5B9-14BA2E1FFC33}" dt="2023-03-07T03:20:11.556" v="564" actId="478"/>
          <ac:picMkLst>
            <pc:docMk/>
            <pc:sldMk cId="1981457109" sldId="408"/>
            <ac:picMk id="6" creationId="{6E9C9B09-AFAD-D525-5285-89E76D99C7A9}"/>
          </ac:picMkLst>
        </pc:picChg>
      </pc:sldChg>
      <pc:sldChg chg="addSp delSp modSp add mod">
        <pc:chgData name="NORBEY DANILO" userId="29f64d73-8b12-4c53-a9f3-1c223397a229" providerId="ADAL" clId="{EFDFA54E-0EDE-4668-B5B9-14BA2E1FFC33}" dt="2023-03-07T03:21:18.903" v="595" actId="1076"/>
        <pc:sldMkLst>
          <pc:docMk/>
          <pc:sldMk cId="3162790329" sldId="409"/>
        </pc:sldMkLst>
        <pc:spChg chg="mod">
          <ac:chgData name="NORBEY DANILO" userId="29f64d73-8b12-4c53-a9f3-1c223397a229" providerId="ADAL" clId="{EFDFA54E-0EDE-4668-B5B9-14BA2E1FFC33}" dt="2023-03-07T03:21:04.467" v="591" actId="20577"/>
          <ac:spMkLst>
            <pc:docMk/>
            <pc:sldMk cId="3162790329" sldId="409"/>
            <ac:spMk id="2" creationId="{D90DF9B6-6AF1-6C25-8FAC-8DFEC35762EA}"/>
          </ac:spMkLst>
        </pc:spChg>
        <pc:picChg chg="add mod">
          <ac:chgData name="NORBEY DANILO" userId="29f64d73-8b12-4c53-a9f3-1c223397a229" providerId="ADAL" clId="{EFDFA54E-0EDE-4668-B5B9-14BA2E1FFC33}" dt="2023-03-07T03:21:18.903" v="595" actId="1076"/>
          <ac:picMkLst>
            <pc:docMk/>
            <pc:sldMk cId="3162790329" sldId="409"/>
            <ac:picMk id="4" creationId="{280AEA32-7F65-E3CA-42F0-285EAFBE5109}"/>
          </ac:picMkLst>
        </pc:picChg>
        <pc:picChg chg="del mod">
          <ac:chgData name="NORBEY DANILO" userId="29f64d73-8b12-4c53-a9f3-1c223397a229" providerId="ADAL" clId="{EFDFA54E-0EDE-4668-B5B9-14BA2E1FFC33}" dt="2023-03-07T03:21:06.696" v="593" actId="478"/>
          <ac:picMkLst>
            <pc:docMk/>
            <pc:sldMk cId="3162790329" sldId="409"/>
            <ac:picMk id="5" creationId="{C546415E-70F3-0D14-A611-CFC26213FFD1}"/>
          </ac:picMkLst>
        </pc:picChg>
      </pc:sldChg>
      <pc:sldChg chg="addSp delSp modSp add mod">
        <pc:chgData name="NORBEY DANILO" userId="29f64d73-8b12-4c53-a9f3-1c223397a229" providerId="ADAL" clId="{EFDFA54E-0EDE-4668-B5B9-14BA2E1FFC33}" dt="2023-03-07T03:23:56.826" v="650" actId="1076"/>
        <pc:sldMkLst>
          <pc:docMk/>
          <pc:sldMk cId="3484354342" sldId="410"/>
        </pc:sldMkLst>
        <pc:spChg chg="mod">
          <ac:chgData name="NORBEY DANILO" userId="29f64d73-8b12-4c53-a9f3-1c223397a229" providerId="ADAL" clId="{EFDFA54E-0EDE-4668-B5B9-14BA2E1FFC33}" dt="2023-03-07T03:23:09.164" v="647" actId="20577"/>
          <ac:spMkLst>
            <pc:docMk/>
            <pc:sldMk cId="3484354342" sldId="410"/>
            <ac:spMk id="2" creationId="{D90DF9B6-6AF1-6C25-8FAC-8DFEC35762EA}"/>
          </ac:spMkLst>
        </pc:spChg>
        <pc:picChg chg="del mod">
          <ac:chgData name="NORBEY DANILO" userId="29f64d73-8b12-4c53-a9f3-1c223397a229" providerId="ADAL" clId="{EFDFA54E-0EDE-4668-B5B9-14BA2E1FFC33}" dt="2023-03-07T03:21:52.541" v="615" actId="478"/>
          <ac:picMkLst>
            <pc:docMk/>
            <pc:sldMk cId="3484354342" sldId="410"/>
            <ac:picMk id="4" creationId="{280AEA32-7F65-E3CA-42F0-285EAFBE5109}"/>
          </ac:picMkLst>
        </pc:picChg>
        <pc:picChg chg="add mod">
          <ac:chgData name="NORBEY DANILO" userId="29f64d73-8b12-4c53-a9f3-1c223397a229" providerId="ADAL" clId="{EFDFA54E-0EDE-4668-B5B9-14BA2E1FFC33}" dt="2023-03-07T03:23:56.826" v="650" actId="1076"/>
          <ac:picMkLst>
            <pc:docMk/>
            <pc:sldMk cId="3484354342" sldId="410"/>
            <ac:picMk id="5" creationId="{4D7965CD-0587-F12F-1C33-835A78499A63}"/>
          </ac:picMkLst>
        </pc:picChg>
      </pc:sldChg>
      <pc:sldChg chg="addSp delSp modSp add mod">
        <pc:chgData name="NORBEY DANILO" userId="29f64d73-8b12-4c53-a9f3-1c223397a229" providerId="ADAL" clId="{EFDFA54E-0EDE-4668-B5B9-14BA2E1FFC33}" dt="2023-03-07T03:29:35.790" v="689" actId="1076"/>
        <pc:sldMkLst>
          <pc:docMk/>
          <pc:sldMk cId="474308865" sldId="411"/>
        </pc:sldMkLst>
        <pc:spChg chg="mod">
          <ac:chgData name="NORBEY DANILO" userId="29f64d73-8b12-4c53-a9f3-1c223397a229" providerId="ADAL" clId="{EFDFA54E-0EDE-4668-B5B9-14BA2E1FFC33}" dt="2023-03-07T03:29:17.435" v="685" actId="313"/>
          <ac:spMkLst>
            <pc:docMk/>
            <pc:sldMk cId="474308865" sldId="411"/>
            <ac:spMk id="2" creationId="{D90DF9B6-6AF1-6C25-8FAC-8DFEC35762EA}"/>
          </ac:spMkLst>
        </pc:spChg>
        <pc:picChg chg="add mod">
          <ac:chgData name="NORBEY DANILO" userId="29f64d73-8b12-4c53-a9f3-1c223397a229" providerId="ADAL" clId="{EFDFA54E-0EDE-4668-B5B9-14BA2E1FFC33}" dt="2023-03-07T03:29:35.790" v="689" actId="1076"/>
          <ac:picMkLst>
            <pc:docMk/>
            <pc:sldMk cId="474308865" sldId="411"/>
            <ac:picMk id="4" creationId="{962AF419-D430-5220-8B5C-4E77CE94D190}"/>
          </ac:picMkLst>
        </pc:picChg>
        <pc:picChg chg="del">
          <ac:chgData name="NORBEY DANILO" userId="29f64d73-8b12-4c53-a9f3-1c223397a229" providerId="ADAL" clId="{EFDFA54E-0EDE-4668-B5B9-14BA2E1FFC33}" dt="2023-03-07T03:29:20.285" v="686" actId="478"/>
          <ac:picMkLst>
            <pc:docMk/>
            <pc:sldMk cId="474308865" sldId="411"/>
            <ac:picMk id="5" creationId="{4D7965CD-0587-F12F-1C33-835A78499A63}"/>
          </ac:picMkLst>
        </pc:picChg>
      </pc:sldChg>
      <pc:sldChg chg="modSp add mod">
        <pc:chgData name="NORBEY DANILO" userId="29f64d73-8b12-4c53-a9f3-1c223397a229" providerId="ADAL" clId="{EFDFA54E-0EDE-4668-B5B9-14BA2E1FFC33}" dt="2023-03-07T03:30:59.014" v="708" actId="20577"/>
        <pc:sldMkLst>
          <pc:docMk/>
          <pc:sldMk cId="1728471982" sldId="412"/>
        </pc:sldMkLst>
        <pc:spChg chg="mod">
          <ac:chgData name="NORBEY DANILO" userId="29f64d73-8b12-4c53-a9f3-1c223397a229" providerId="ADAL" clId="{EFDFA54E-0EDE-4668-B5B9-14BA2E1FFC33}" dt="2023-03-07T03:30:59.014" v="708" actId="20577"/>
          <ac:spMkLst>
            <pc:docMk/>
            <pc:sldMk cId="1728471982" sldId="412"/>
            <ac:spMk id="2" creationId="{D90DF9B6-6AF1-6C25-8FAC-8DFEC35762EA}"/>
          </ac:spMkLst>
        </pc:spChg>
      </pc:sldChg>
      <pc:sldChg chg="delSp modSp add mod">
        <pc:chgData name="NORBEY DANILO" userId="29f64d73-8b12-4c53-a9f3-1c223397a229" providerId="ADAL" clId="{EFDFA54E-0EDE-4668-B5B9-14BA2E1FFC33}" dt="2023-03-07T04:00:20.012" v="733" actId="20577"/>
        <pc:sldMkLst>
          <pc:docMk/>
          <pc:sldMk cId="2111327659" sldId="413"/>
        </pc:sldMkLst>
        <pc:spChg chg="mod">
          <ac:chgData name="NORBEY DANILO" userId="29f64d73-8b12-4c53-a9f3-1c223397a229" providerId="ADAL" clId="{EFDFA54E-0EDE-4668-B5B9-14BA2E1FFC33}" dt="2023-03-07T04:00:20.012" v="733" actId="20577"/>
          <ac:spMkLst>
            <pc:docMk/>
            <pc:sldMk cId="2111327659" sldId="413"/>
            <ac:spMk id="2" creationId="{D90DF9B6-6AF1-6C25-8FAC-8DFEC35762EA}"/>
          </ac:spMkLst>
        </pc:spChg>
        <pc:picChg chg="del">
          <ac:chgData name="NORBEY DANILO" userId="29f64d73-8b12-4c53-a9f3-1c223397a229" providerId="ADAL" clId="{EFDFA54E-0EDE-4668-B5B9-14BA2E1FFC33}" dt="2023-03-07T03:31:10.512" v="710" actId="478"/>
          <ac:picMkLst>
            <pc:docMk/>
            <pc:sldMk cId="2111327659" sldId="413"/>
            <ac:picMk id="4" creationId="{962AF419-D430-5220-8B5C-4E77CE94D190}"/>
          </ac:picMkLst>
        </pc:picChg>
      </pc:sldChg>
      <pc:sldChg chg="addSp modSp add mod">
        <pc:chgData name="NORBEY DANILO" userId="29f64d73-8b12-4c53-a9f3-1c223397a229" providerId="ADAL" clId="{EFDFA54E-0EDE-4668-B5B9-14BA2E1FFC33}" dt="2023-03-07T04:01:32.085" v="760" actId="1076"/>
        <pc:sldMkLst>
          <pc:docMk/>
          <pc:sldMk cId="382238389" sldId="414"/>
        </pc:sldMkLst>
        <pc:spChg chg="mod">
          <ac:chgData name="NORBEY DANILO" userId="29f64d73-8b12-4c53-a9f3-1c223397a229" providerId="ADAL" clId="{EFDFA54E-0EDE-4668-B5B9-14BA2E1FFC33}" dt="2023-03-07T04:01:17.997" v="757" actId="313"/>
          <ac:spMkLst>
            <pc:docMk/>
            <pc:sldMk cId="382238389" sldId="414"/>
            <ac:spMk id="2" creationId="{D90DF9B6-6AF1-6C25-8FAC-8DFEC35762EA}"/>
          </ac:spMkLst>
        </pc:spChg>
        <pc:picChg chg="add mod">
          <ac:chgData name="NORBEY DANILO" userId="29f64d73-8b12-4c53-a9f3-1c223397a229" providerId="ADAL" clId="{EFDFA54E-0EDE-4668-B5B9-14BA2E1FFC33}" dt="2023-03-07T04:01:32.085" v="760" actId="1076"/>
          <ac:picMkLst>
            <pc:docMk/>
            <pc:sldMk cId="382238389" sldId="414"/>
            <ac:picMk id="4" creationId="{49EC5D8E-E1AA-80D7-B636-CC4EB290F233}"/>
          </ac:picMkLst>
        </pc:picChg>
      </pc:sldChg>
      <pc:sldChg chg="addSp delSp modSp add mod">
        <pc:chgData name="NORBEY DANILO" userId="29f64d73-8b12-4c53-a9f3-1c223397a229" providerId="ADAL" clId="{EFDFA54E-0EDE-4668-B5B9-14BA2E1FFC33}" dt="2023-03-07T04:04:40.698" v="794" actId="1076"/>
        <pc:sldMkLst>
          <pc:docMk/>
          <pc:sldMk cId="2057345352" sldId="415"/>
        </pc:sldMkLst>
        <pc:spChg chg="mod">
          <ac:chgData name="NORBEY DANILO" userId="29f64d73-8b12-4c53-a9f3-1c223397a229" providerId="ADAL" clId="{EFDFA54E-0EDE-4668-B5B9-14BA2E1FFC33}" dt="2023-03-07T04:04:19.507" v="790" actId="313"/>
          <ac:spMkLst>
            <pc:docMk/>
            <pc:sldMk cId="2057345352" sldId="415"/>
            <ac:spMk id="2" creationId="{D90DF9B6-6AF1-6C25-8FAC-8DFEC35762EA}"/>
          </ac:spMkLst>
        </pc:spChg>
        <pc:picChg chg="del">
          <ac:chgData name="NORBEY DANILO" userId="29f64d73-8b12-4c53-a9f3-1c223397a229" providerId="ADAL" clId="{EFDFA54E-0EDE-4668-B5B9-14BA2E1FFC33}" dt="2023-03-07T04:04:24.855" v="791" actId="478"/>
          <ac:picMkLst>
            <pc:docMk/>
            <pc:sldMk cId="2057345352" sldId="415"/>
            <ac:picMk id="4" creationId="{49EC5D8E-E1AA-80D7-B636-CC4EB290F233}"/>
          </ac:picMkLst>
        </pc:picChg>
        <pc:picChg chg="add mod">
          <ac:chgData name="NORBEY DANILO" userId="29f64d73-8b12-4c53-a9f3-1c223397a229" providerId="ADAL" clId="{EFDFA54E-0EDE-4668-B5B9-14BA2E1FFC33}" dt="2023-03-07T04:04:40.698" v="794" actId="1076"/>
          <ac:picMkLst>
            <pc:docMk/>
            <pc:sldMk cId="2057345352" sldId="415"/>
            <ac:picMk id="5" creationId="{EB1056AA-7BA3-B296-E937-1B1635F5B7D9}"/>
          </ac:picMkLst>
        </pc:picChg>
      </pc:sldChg>
      <pc:sldChg chg="addSp delSp modSp add mod">
        <pc:chgData name="NORBEY DANILO" userId="29f64d73-8b12-4c53-a9f3-1c223397a229" providerId="ADAL" clId="{EFDFA54E-0EDE-4668-B5B9-14BA2E1FFC33}" dt="2023-03-07T04:05:32.337" v="812" actId="1076"/>
        <pc:sldMkLst>
          <pc:docMk/>
          <pc:sldMk cId="3576639049" sldId="416"/>
        </pc:sldMkLst>
        <pc:spChg chg="mod">
          <ac:chgData name="NORBEY DANILO" userId="29f64d73-8b12-4c53-a9f3-1c223397a229" providerId="ADAL" clId="{EFDFA54E-0EDE-4668-B5B9-14BA2E1FFC33}" dt="2023-03-07T04:05:11.800" v="806" actId="313"/>
          <ac:spMkLst>
            <pc:docMk/>
            <pc:sldMk cId="3576639049" sldId="416"/>
            <ac:spMk id="2" creationId="{D90DF9B6-6AF1-6C25-8FAC-8DFEC35762EA}"/>
          </ac:spMkLst>
        </pc:spChg>
        <pc:picChg chg="add mod">
          <ac:chgData name="NORBEY DANILO" userId="29f64d73-8b12-4c53-a9f3-1c223397a229" providerId="ADAL" clId="{EFDFA54E-0EDE-4668-B5B9-14BA2E1FFC33}" dt="2023-03-07T04:05:32.337" v="812" actId="1076"/>
          <ac:picMkLst>
            <pc:docMk/>
            <pc:sldMk cId="3576639049" sldId="416"/>
            <ac:picMk id="4" creationId="{EF6E08D6-277E-3E26-E00E-504BA552D42C}"/>
          </ac:picMkLst>
        </pc:picChg>
        <pc:picChg chg="del">
          <ac:chgData name="NORBEY DANILO" userId="29f64d73-8b12-4c53-a9f3-1c223397a229" providerId="ADAL" clId="{EFDFA54E-0EDE-4668-B5B9-14BA2E1FFC33}" dt="2023-03-07T04:05:13.296" v="807" actId="478"/>
          <ac:picMkLst>
            <pc:docMk/>
            <pc:sldMk cId="3576639049" sldId="416"/>
            <ac:picMk id="5" creationId="{EB1056AA-7BA3-B296-E937-1B1635F5B7D9}"/>
          </ac:picMkLst>
        </pc:picChg>
      </pc:sldChg>
      <pc:sldChg chg="addSp delSp modSp add mod">
        <pc:chgData name="NORBEY DANILO" userId="29f64d73-8b12-4c53-a9f3-1c223397a229" providerId="ADAL" clId="{EFDFA54E-0EDE-4668-B5B9-14BA2E1FFC33}" dt="2023-03-07T04:06:47.729" v="822" actId="1076"/>
        <pc:sldMkLst>
          <pc:docMk/>
          <pc:sldMk cId="2366628819" sldId="417"/>
        </pc:sldMkLst>
        <pc:spChg chg="del">
          <ac:chgData name="NORBEY DANILO" userId="29f64d73-8b12-4c53-a9f3-1c223397a229" providerId="ADAL" clId="{EFDFA54E-0EDE-4668-B5B9-14BA2E1FFC33}" dt="2023-03-07T04:06:35.454" v="814" actId="478"/>
          <ac:spMkLst>
            <pc:docMk/>
            <pc:sldMk cId="2366628819" sldId="417"/>
            <ac:spMk id="2" creationId="{D90DF9B6-6AF1-6C25-8FAC-8DFEC35762EA}"/>
          </ac:spMkLst>
        </pc:spChg>
        <pc:picChg chg="del">
          <ac:chgData name="NORBEY DANILO" userId="29f64d73-8b12-4c53-a9f3-1c223397a229" providerId="ADAL" clId="{EFDFA54E-0EDE-4668-B5B9-14BA2E1FFC33}" dt="2023-03-07T04:06:35.996" v="815" actId="478"/>
          <ac:picMkLst>
            <pc:docMk/>
            <pc:sldMk cId="2366628819" sldId="417"/>
            <ac:picMk id="4" creationId="{EF6E08D6-277E-3E26-E00E-504BA552D42C}"/>
          </ac:picMkLst>
        </pc:picChg>
        <pc:picChg chg="add mod">
          <ac:chgData name="NORBEY DANILO" userId="29f64d73-8b12-4c53-a9f3-1c223397a229" providerId="ADAL" clId="{EFDFA54E-0EDE-4668-B5B9-14BA2E1FFC33}" dt="2023-03-07T04:06:47.729" v="822" actId="1076"/>
          <ac:picMkLst>
            <pc:docMk/>
            <pc:sldMk cId="2366628819" sldId="417"/>
            <ac:picMk id="5" creationId="{961F5F07-A11C-F507-141F-FB5FDB6CB7AC}"/>
          </ac:picMkLst>
        </pc:picChg>
      </pc:sldChg>
      <pc:sldChg chg="addSp delSp modSp add mod ord">
        <pc:chgData name="NORBEY DANILO" userId="29f64d73-8b12-4c53-a9f3-1c223397a229" providerId="ADAL" clId="{EFDFA54E-0EDE-4668-B5B9-14BA2E1FFC33}" dt="2023-03-07T04:08:05.912" v="870" actId="1076"/>
        <pc:sldMkLst>
          <pc:docMk/>
          <pc:sldMk cId="1379233117" sldId="418"/>
        </pc:sldMkLst>
        <pc:spChg chg="mod">
          <ac:chgData name="NORBEY DANILO" userId="29f64d73-8b12-4c53-a9f3-1c223397a229" providerId="ADAL" clId="{EFDFA54E-0EDE-4668-B5B9-14BA2E1FFC33}" dt="2023-03-07T04:07:43.834" v="865" actId="313"/>
          <ac:spMkLst>
            <pc:docMk/>
            <pc:sldMk cId="1379233117" sldId="418"/>
            <ac:spMk id="2" creationId="{D90DF9B6-6AF1-6C25-8FAC-8DFEC35762EA}"/>
          </ac:spMkLst>
        </pc:spChg>
        <pc:picChg chg="del">
          <ac:chgData name="NORBEY DANILO" userId="29f64d73-8b12-4c53-a9f3-1c223397a229" providerId="ADAL" clId="{EFDFA54E-0EDE-4668-B5B9-14BA2E1FFC33}" dt="2023-03-07T04:07:26.493" v="855" actId="478"/>
          <ac:picMkLst>
            <pc:docMk/>
            <pc:sldMk cId="1379233117" sldId="418"/>
            <ac:picMk id="4" creationId="{EF6E08D6-277E-3E26-E00E-504BA552D42C}"/>
          </ac:picMkLst>
        </pc:picChg>
        <pc:picChg chg="add del">
          <ac:chgData name="NORBEY DANILO" userId="29f64d73-8b12-4c53-a9f3-1c223397a229" providerId="ADAL" clId="{EFDFA54E-0EDE-4668-B5B9-14BA2E1FFC33}" dt="2023-03-07T04:07:59.427" v="867" actId="22"/>
          <ac:picMkLst>
            <pc:docMk/>
            <pc:sldMk cId="1379233117" sldId="418"/>
            <ac:picMk id="5" creationId="{5D313312-F172-3E0E-7152-9237BC13F93A}"/>
          </ac:picMkLst>
        </pc:picChg>
        <pc:picChg chg="add mod">
          <ac:chgData name="NORBEY DANILO" userId="29f64d73-8b12-4c53-a9f3-1c223397a229" providerId="ADAL" clId="{EFDFA54E-0EDE-4668-B5B9-14BA2E1FFC33}" dt="2023-03-07T04:08:05.912" v="870" actId="1076"/>
          <ac:picMkLst>
            <pc:docMk/>
            <pc:sldMk cId="1379233117" sldId="418"/>
            <ac:picMk id="7" creationId="{CCF01666-6E41-CF04-0403-3610D445C153}"/>
          </ac:picMkLst>
        </pc:picChg>
      </pc:sldChg>
      <pc:sldChg chg="addSp delSp modSp add mod">
        <pc:chgData name="NORBEY DANILO" userId="29f64d73-8b12-4c53-a9f3-1c223397a229" providerId="ADAL" clId="{EFDFA54E-0EDE-4668-B5B9-14BA2E1FFC33}" dt="2023-03-07T04:08:41.601" v="894" actId="1076"/>
        <pc:sldMkLst>
          <pc:docMk/>
          <pc:sldMk cId="3045644798" sldId="419"/>
        </pc:sldMkLst>
        <pc:spChg chg="del">
          <ac:chgData name="NORBEY DANILO" userId="29f64d73-8b12-4c53-a9f3-1c223397a229" providerId="ADAL" clId="{EFDFA54E-0EDE-4668-B5B9-14BA2E1FFC33}" dt="2023-03-07T04:08:30.861" v="892" actId="478"/>
          <ac:spMkLst>
            <pc:docMk/>
            <pc:sldMk cId="3045644798" sldId="419"/>
            <ac:spMk id="2" creationId="{D90DF9B6-6AF1-6C25-8FAC-8DFEC35762EA}"/>
          </ac:spMkLst>
        </pc:spChg>
        <pc:spChg chg="mod">
          <ac:chgData name="NORBEY DANILO" userId="29f64d73-8b12-4c53-a9f3-1c223397a229" providerId="ADAL" clId="{EFDFA54E-0EDE-4668-B5B9-14BA2E1FFC33}" dt="2023-03-07T04:08:28.319" v="890" actId="20577"/>
          <ac:spMkLst>
            <pc:docMk/>
            <pc:sldMk cId="3045644798" sldId="419"/>
            <ac:spMk id="235" creationId="{00000000-0000-0000-0000-000000000000}"/>
          </ac:spMkLst>
        </pc:spChg>
        <pc:picChg chg="add mod">
          <ac:chgData name="NORBEY DANILO" userId="29f64d73-8b12-4c53-a9f3-1c223397a229" providerId="ADAL" clId="{EFDFA54E-0EDE-4668-B5B9-14BA2E1FFC33}" dt="2023-03-07T04:08:41.601" v="894" actId="1076"/>
          <ac:picMkLst>
            <pc:docMk/>
            <pc:sldMk cId="3045644798" sldId="419"/>
            <ac:picMk id="4" creationId="{ADBF9781-6A7E-939C-D6CA-F993F70A484B}"/>
          </ac:picMkLst>
        </pc:picChg>
        <pc:picChg chg="del">
          <ac:chgData name="NORBEY DANILO" userId="29f64d73-8b12-4c53-a9f3-1c223397a229" providerId="ADAL" clId="{EFDFA54E-0EDE-4668-B5B9-14BA2E1FFC33}" dt="2023-03-07T04:08:30.092" v="891" actId="478"/>
          <ac:picMkLst>
            <pc:docMk/>
            <pc:sldMk cId="3045644798" sldId="419"/>
            <ac:picMk id="7" creationId="{CCF01666-6E41-CF04-0403-3610D445C153}"/>
          </ac:picMkLst>
        </pc:picChg>
      </pc:sldChg>
      <pc:sldChg chg="modSp add mod">
        <pc:chgData name="NORBEY DANILO" userId="29f64d73-8b12-4c53-a9f3-1c223397a229" providerId="ADAL" clId="{EFDFA54E-0EDE-4668-B5B9-14BA2E1FFC33}" dt="2023-03-07T04:29:46.228" v="921" actId="1076"/>
        <pc:sldMkLst>
          <pc:docMk/>
          <pc:sldMk cId="622253000" sldId="420"/>
        </pc:sldMkLst>
        <pc:spChg chg="mod">
          <ac:chgData name="NORBEY DANILO" userId="29f64d73-8b12-4c53-a9f3-1c223397a229" providerId="ADAL" clId="{EFDFA54E-0EDE-4668-B5B9-14BA2E1FFC33}" dt="2023-03-07T04:29:44.065" v="920" actId="1076"/>
          <ac:spMkLst>
            <pc:docMk/>
            <pc:sldMk cId="622253000" sldId="420"/>
            <ac:spMk id="2" creationId="{D90DF9B6-6AF1-6C25-8FAC-8DFEC35762EA}"/>
          </ac:spMkLst>
        </pc:spChg>
        <pc:picChg chg="mod">
          <ac:chgData name="NORBEY DANILO" userId="29f64d73-8b12-4c53-a9f3-1c223397a229" providerId="ADAL" clId="{EFDFA54E-0EDE-4668-B5B9-14BA2E1FFC33}" dt="2023-03-07T04:29:46.228" v="921" actId="1076"/>
          <ac:picMkLst>
            <pc:docMk/>
            <pc:sldMk cId="622253000" sldId="420"/>
            <ac:picMk id="4" creationId="{EE89982B-90F8-A376-5296-151D8FF58AE0}"/>
          </ac:picMkLst>
        </pc:picChg>
      </pc:sldChg>
      <pc:sldChg chg="add del">
        <pc:chgData name="NORBEY DANILO" userId="29f64d73-8b12-4c53-a9f3-1c223397a229" providerId="ADAL" clId="{EFDFA54E-0EDE-4668-B5B9-14BA2E1FFC33}" dt="2023-03-07T04:35:02.633" v="1006" actId="47"/>
        <pc:sldMkLst>
          <pc:docMk/>
          <pc:sldMk cId="3388405791" sldId="421"/>
        </pc:sldMkLst>
      </pc:sldChg>
      <pc:sldChg chg="addSp delSp modSp add mod">
        <pc:chgData name="NORBEY DANILO" userId="29f64d73-8b12-4c53-a9f3-1c223397a229" providerId="ADAL" clId="{EFDFA54E-0EDE-4668-B5B9-14BA2E1FFC33}" dt="2023-03-07T04:32:19.492" v="971" actId="14100"/>
        <pc:sldMkLst>
          <pc:docMk/>
          <pc:sldMk cId="3337085015" sldId="422"/>
        </pc:sldMkLst>
        <pc:spChg chg="del">
          <ac:chgData name="NORBEY DANILO" userId="29f64d73-8b12-4c53-a9f3-1c223397a229" providerId="ADAL" clId="{EFDFA54E-0EDE-4668-B5B9-14BA2E1FFC33}" dt="2023-03-07T04:31:58.675" v="963" actId="478"/>
          <ac:spMkLst>
            <pc:docMk/>
            <pc:sldMk cId="3337085015" sldId="422"/>
            <ac:spMk id="2" creationId="{D90DF9B6-6AF1-6C25-8FAC-8DFEC35762EA}"/>
          </ac:spMkLst>
        </pc:spChg>
        <pc:picChg chg="del">
          <ac:chgData name="NORBEY DANILO" userId="29f64d73-8b12-4c53-a9f3-1c223397a229" providerId="ADAL" clId="{EFDFA54E-0EDE-4668-B5B9-14BA2E1FFC33}" dt="2023-03-07T04:31:59.137" v="964" actId="478"/>
          <ac:picMkLst>
            <pc:docMk/>
            <pc:sldMk cId="3337085015" sldId="422"/>
            <ac:picMk id="4" creationId="{DED1DC21-B07F-F7DD-59EC-C1C1FF8DC213}"/>
          </ac:picMkLst>
        </pc:picChg>
        <pc:picChg chg="add mod">
          <ac:chgData name="NORBEY DANILO" userId="29f64d73-8b12-4c53-a9f3-1c223397a229" providerId="ADAL" clId="{EFDFA54E-0EDE-4668-B5B9-14BA2E1FFC33}" dt="2023-03-07T04:32:03.561" v="967" actId="1076"/>
          <ac:picMkLst>
            <pc:docMk/>
            <pc:sldMk cId="3337085015" sldId="422"/>
            <ac:picMk id="5" creationId="{1C3AF638-B3CB-74A9-E27E-1D2C3EA4891B}"/>
          </ac:picMkLst>
        </pc:picChg>
        <pc:picChg chg="add mod">
          <ac:chgData name="NORBEY DANILO" userId="29f64d73-8b12-4c53-a9f3-1c223397a229" providerId="ADAL" clId="{EFDFA54E-0EDE-4668-B5B9-14BA2E1FFC33}" dt="2023-03-07T04:32:19.492" v="971" actId="14100"/>
          <ac:picMkLst>
            <pc:docMk/>
            <pc:sldMk cId="3337085015" sldId="422"/>
            <ac:picMk id="7" creationId="{A7EA1ACE-78AD-D572-38B6-082C26D16AF3}"/>
          </ac:picMkLst>
        </pc:picChg>
      </pc:sldChg>
      <pc:sldChg chg="addSp delSp modSp add mod ord">
        <pc:chgData name="NORBEY DANILO" userId="29f64d73-8b12-4c53-a9f3-1c223397a229" providerId="ADAL" clId="{EFDFA54E-0EDE-4668-B5B9-14BA2E1FFC33}" dt="2023-03-07T04:34:03.856" v="1004" actId="1076"/>
        <pc:sldMkLst>
          <pc:docMk/>
          <pc:sldMk cId="855200174" sldId="423"/>
        </pc:sldMkLst>
        <pc:spChg chg="mod">
          <ac:chgData name="NORBEY DANILO" userId="29f64d73-8b12-4c53-a9f3-1c223397a229" providerId="ADAL" clId="{EFDFA54E-0EDE-4668-B5B9-14BA2E1FFC33}" dt="2023-03-07T04:33:44.742" v="1001" actId="20577"/>
          <ac:spMkLst>
            <pc:docMk/>
            <pc:sldMk cId="855200174" sldId="423"/>
            <ac:spMk id="2" creationId="{D90DF9B6-6AF1-6C25-8FAC-8DFEC35762EA}"/>
          </ac:spMkLst>
        </pc:spChg>
        <pc:picChg chg="del">
          <ac:chgData name="NORBEY DANILO" userId="29f64d73-8b12-4c53-a9f3-1c223397a229" providerId="ADAL" clId="{EFDFA54E-0EDE-4668-B5B9-14BA2E1FFC33}" dt="2023-03-07T04:33:04.629" v="977" actId="478"/>
          <ac:picMkLst>
            <pc:docMk/>
            <pc:sldMk cId="855200174" sldId="423"/>
            <ac:picMk id="4" creationId="{DED1DC21-B07F-F7DD-59EC-C1C1FF8DC213}"/>
          </ac:picMkLst>
        </pc:picChg>
        <pc:picChg chg="add mod">
          <ac:chgData name="NORBEY DANILO" userId="29f64d73-8b12-4c53-a9f3-1c223397a229" providerId="ADAL" clId="{EFDFA54E-0EDE-4668-B5B9-14BA2E1FFC33}" dt="2023-03-07T04:34:03.856" v="1004" actId="1076"/>
          <ac:picMkLst>
            <pc:docMk/>
            <pc:sldMk cId="855200174" sldId="423"/>
            <ac:picMk id="5" creationId="{9E72AB21-698E-F622-F9DD-843DC3CA0401}"/>
          </ac:picMkLst>
        </pc:picChg>
      </pc:sldChg>
      <pc:sldChg chg="add del">
        <pc:chgData name="NORBEY DANILO" userId="29f64d73-8b12-4c53-a9f3-1c223397a229" providerId="ADAL" clId="{EFDFA54E-0EDE-4668-B5B9-14BA2E1FFC33}" dt="2023-03-07T04:32:53.213" v="973" actId="47"/>
        <pc:sldMkLst>
          <pc:docMk/>
          <pc:sldMk cId="4136472116" sldId="423"/>
        </pc:sldMkLst>
      </pc:sldChg>
      <pc:sldChg chg="addSp delSp modSp add mod">
        <pc:chgData name="NORBEY DANILO" userId="29f64d73-8b12-4c53-a9f3-1c223397a229" providerId="ADAL" clId="{EFDFA54E-0EDE-4668-B5B9-14BA2E1FFC33}" dt="2023-03-07T04:38:22.424" v="1026" actId="1076"/>
        <pc:sldMkLst>
          <pc:docMk/>
          <pc:sldMk cId="3540518617" sldId="424"/>
        </pc:sldMkLst>
        <pc:spChg chg="del">
          <ac:chgData name="NORBEY DANILO" userId="29f64d73-8b12-4c53-a9f3-1c223397a229" providerId="ADAL" clId="{EFDFA54E-0EDE-4668-B5B9-14BA2E1FFC33}" dt="2023-03-07T04:35:06.741" v="1008" actId="478"/>
          <ac:spMkLst>
            <pc:docMk/>
            <pc:sldMk cId="3540518617" sldId="424"/>
            <ac:spMk id="2" creationId="{D90DF9B6-6AF1-6C25-8FAC-8DFEC35762EA}"/>
          </ac:spMkLst>
        </pc:spChg>
        <pc:spChg chg="add del mod">
          <ac:chgData name="NORBEY DANILO" userId="29f64d73-8b12-4c53-a9f3-1c223397a229" providerId="ADAL" clId="{EFDFA54E-0EDE-4668-B5B9-14BA2E1FFC33}" dt="2023-03-07T04:35:08.601" v="1010" actId="478"/>
          <ac:spMkLst>
            <pc:docMk/>
            <pc:sldMk cId="3540518617" sldId="424"/>
            <ac:spMk id="4" creationId="{967C6508-CE1F-119F-2E5F-FFBDA74E50A1}"/>
          </ac:spMkLst>
        </pc:spChg>
        <pc:spChg chg="del">
          <ac:chgData name="NORBEY DANILO" userId="29f64d73-8b12-4c53-a9f3-1c223397a229" providerId="ADAL" clId="{EFDFA54E-0EDE-4668-B5B9-14BA2E1FFC33}" dt="2023-03-07T04:35:05.330" v="1007" actId="478"/>
          <ac:spMkLst>
            <pc:docMk/>
            <pc:sldMk cId="3540518617" sldId="424"/>
            <ac:spMk id="235" creationId="{00000000-0000-0000-0000-000000000000}"/>
          </ac:spMkLst>
        </pc:spChg>
        <pc:picChg chg="add mod">
          <ac:chgData name="NORBEY DANILO" userId="29f64d73-8b12-4c53-a9f3-1c223397a229" providerId="ADAL" clId="{EFDFA54E-0EDE-4668-B5B9-14BA2E1FFC33}" dt="2023-03-07T04:38:22.424" v="1026" actId="1076"/>
          <ac:picMkLst>
            <pc:docMk/>
            <pc:sldMk cId="3540518617" sldId="424"/>
            <ac:picMk id="6" creationId="{63C643D9-F355-4D29-3259-4EEB390FD307}"/>
          </ac:picMkLst>
        </pc:picChg>
        <pc:picChg chg="add del mod">
          <ac:chgData name="NORBEY DANILO" userId="29f64d73-8b12-4c53-a9f3-1c223397a229" providerId="ADAL" clId="{EFDFA54E-0EDE-4668-B5B9-14BA2E1FFC33}" dt="2023-03-07T04:38:00.911" v="1018" actId="21"/>
          <ac:picMkLst>
            <pc:docMk/>
            <pc:sldMk cId="3540518617" sldId="424"/>
            <ac:picMk id="8" creationId="{90BC9A8D-1F7D-F4D5-959F-26B88F97FB1F}"/>
          </ac:picMkLst>
        </pc:picChg>
      </pc:sldChg>
      <pc:sldChg chg="addSp delSp modSp add mod">
        <pc:chgData name="NORBEY DANILO" userId="29f64d73-8b12-4c53-a9f3-1c223397a229" providerId="ADAL" clId="{EFDFA54E-0EDE-4668-B5B9-14BA2E1FFC33}" dt="2023-03-07T04:38:55.012" v="1029" actId="1076"/>
        <pc:sldMkLst>
          <pc:docMk/>
          <pc:sldMk cId="2644233957" sldId="425"/>
        </pc:sldMkLst>
        <pc:picChg chg="add mod">
          <ac:chgData name="NORBEY DANILO" userId="29f64d73-8b12-4c53-a9f3-1c223397a229" providerId="ADAL" clId="{EFDFA54E-0EDE-4668-B5B9-14BA2E1FFC33}" dt="2023-03-07T04:38:55.012" v="1029" actId="1076"/>
          <ac:picMkLst>
            <pc:docMk/>
            <pc:sldMk cId="2644233957" sldId="425"/>
            <ac:picMk id="2" creationId="{20BA7B41-08FB-8FB3-1BFA-4CDE2EC81C4C}"/>
          </ac:picMkLst>
        </pc:picChg>
        <pc:picChg chg="del">
          <ac:chgData name="NORBEY DANILO" userId="29f64d73-8b12-4c53-a9f3-1c223397a229" providerId="ADAL" clId="{EFDFA54E-0EDE-4668-B5B9-14BA2E1FFC33}" dt="2023-03-07T04:38:05.060" v="1020" actId="478"/>
          <ac:picMkLst>
            <pc:docMk/>
            <pc:sldMk cId="2644233957" sldId="425"/>
            <ac:picMk id="6" creationId="{63C643D9-F355-4D29-3259-4EEB390FD307}"/>
          </ac:picMkLst>
        </pc:picChg>
      </pc:sldChg>
      <pc:sldChg chg="modSp add mod">
        <pc:chgData name="NORBEY DANILO" userId="29f64d73-8b12-4c53-a9f3-1c223397a229" providerId="ADAL" clId="{EFDFA54E-0EDE-4668-B5B9-14BA2E1FFC33}" dt="2023-03-07T15:37:28.818" v="1181" actId="14100"/>
        <pc:sldMkLst>
          <pc:docMk/>
          <pc:sldMk cId="1352573630" sldId="426"/>
        </pc:sldMkLst>
        <pc:spChg chg="mod">
          <ac:chgData name="NORBEY DANILO" userId="29f64d73-8b12-4c53-a9f3-1c223397a229" providerId="ADAL" clId="{EFDFA54E-0EDE-4668-B5B9-14BA2E1FFC33}" dt="2023-03-07T15:37:28.818" v="1181" actId="14100"/>
          <ac:spMkLst>
            <pc:docMk/>
            <pc:sldMk cId="1352573630" sldId="426"/>
            <ac:spMk id="2" creationId="{D90DF9B6-6AF1-6C25-8FAC-8DFEC35762EA}"/>
          </ac:spMkLst>
        </pc:spChg>
        <pc:spChg chg="mod">
          <ac:chgData name="NORBEY DANILO" userId="29f64d73-8b12-4c53-a9f3-1c223397a229" providerId="ADAL" clId="{EFDFA54E-0EDE-4668-B5B9-14BA2E1FFC33}" dt="2023-03-07T14:59:41.143" v="1093" actId="20577"/>
          <ac:spMkLst>
            <pc:docMk/>
            <pc:sldMk cId="1352573630" sldId="426"/>
            <ac:spMk id="235" creationId="{00000000-0000-0000-0000-000000000000}"/>
          </ac:spMkLst>
        </pc:spChg>
      </pc:sldChg>
      <pc:sldChg chg="addSp delSp modSp add mod">
        <pc:chgData name="NORBEY DANILO" userId="29f64d73-8b12-4c53-a9f3-1c223397a229" providerId="ADAL" clId="{EFDFA54E-0EDE-4668-B5B9-14BA2E1FFC33}" dt="2023-03-07T15:51:29.493" v="1204" actId="14100"/>
        <pc:sldMkLst>
          <pc:docMk/>
          <pc:sldMk cId="128630534" sldId="427"/>
        </pc:sldMkLst>
        <pc:spChg chg="del">
          <ac:chgData name="NORBEY DANILO" userId="29f64d73-8b12-4c53-a9f3-1c223397a229" providerId="ADAL" clId="{EFDFA54E-0EDE-4668-B5B9-14BA2E1FFC33}" dt="2023-03-07T15:50:15.369" v="1186" actId="478"/>
          <ac:spMkLst>
            <pc:docMk/>
            <pc:sldMk cId="128630534" sldId="427"/>
            <ac:spMk id="2" creationId="{D90DF9B6-6AF1-6C25-8FAC-8DFEC35762EA}"/>
          </ac:spMkLst>
        </pc:spChg>
        <pc:spChg chg="mod">
          <ac:chgData name="NORBEY DANILO" userId="29f64d73-8b12-4c53-a9f3-1c223397a229" providerId="ADAL" clId="{EFDFA54E-0EDE-4668-B5B9-14BA2E1FFC33}" dt="2023-03-07T15:49:51.146" v="1185" actId="20577"/>
          <ac:spMkLst>
            <pc:docMk/>
            <pc:sldMk cId="128630534" sldId="427"/>
            <ac:spMk id="235" creationId="{00000000-0000-0000-0000-000000000000}"/>
          </ac:spMkLst>
        </pc:spChg>
        <pc:picChg chg="add del">
          <ac:chgData name="NORBEY DANILO" userId="29f64d73-8b12-4c53-a9f3-1c223397a229" providerId="ADAL" clId="{EFDFA54E-0EDE-4668-B5B9-14BA2E1FFC33}" dt="2023-03-07T15:50:35.839" v="1193" actId="478"/>
          <ac:picMkLst>
            <pc:docMk/>
            <pc:sldMk cId="128630534" sldId="427"/>
            <ac:picMk id="4" creationId="{B5FAB8AD-1EE7-47B3-894C-B990FC0B0C78}"/>
          </ac:picMkLst>
        </pc:picChg>
        <pc:picChg chg="add mod">
          <ac:chgData name="NORBEY DANILO" userId="29f64d73-8b12-4c53-a9f3-1c223397a229" providerId="ADAL" clId="{EFDFA54E-0EDE-4668-B5B9-14BA2E1FFC33}" dt="2023-03-07T15:50:51.100" v="1196" actId="1076"/>
          <ac:picMkLst>
            <pc:docMk/>
            <pc:sldMk cId="128630534" sldId="427"/>
            <ac:picMk id="6" creationId="{83FBE5B7-EC6A-A59D-5B3D-9BE1FA896351}"/>
          </ac:picMkLst>
        </pc:picChg>
        <pc:picChg chg="add mod modCrop">
          <ac:chgData name="NORBEY DANILO" userId="29f64d73-8b12-4c53-a9f3-1c223397a229" providerId="ADAL" clId="{EFDFA54E-0EDE-4668-B5B9-14BA2E1FFC33}" dt="2023-03-07T15:51:29.493" v="1204" actId="14100"/>
          <ac:picMkLst>
            <pc:docMk/>
            <pc:sldMk cId="128630534" sldId="427"/>
            <ac:picMk id="8" creationId="{A514C726-5668-3FC2-5774-A1F0BC054AC9}"/>
          </ac:picMkLst>
        </pc:picChg>
      </pc:sldChg>
      <pc:sldChg chg="add">
        <pc:chgData name="NORBEY DANILO" userId="29f64d73-8b12-4c53-a9f3-1c223397a229" providerId="ADAL" clId="{EFDFA54E-0EDE-4668-B5B9-14BA2E1FFC33}" dt="2023-03-07T15:49:47.019" v="1182" actId="2890"/>
        <pc:sldMkLst>
          <pc:docMk/>
          <pc:sldMk cId="3250925257" sldId="428"/>
        </pc:sldMkLst>
      </pc:sldChg>
      <pc:sldChg chg="modSp add mod ord">
        <pc:chgData name="NORBEY DANILO" userId="29f64d73-8b12-4c53-a9f3-1c223397a229" providerId="ADAL" clId="{EFDFA54E-0EDE-4668-B5B9-14BA2E1FFC33}" dt="2023-03-07T15:50:34.137" v="1192"/>
        <pc:sldMkLst>
          <pc:docMk/>
          <pc:sldMk cId="3692307784" sldId="429"/>
        </pc:sldMkLst>
        <pc:picChg chg="mod">
          <ac:chgData name="NORBEY DANILO" userId="29f64d73-8b12-4c53-a9f3-1c223397a229" providerId="ADAL" clId="{EFDFA54E-0EDE-4668-B5B9-14BA2E1FFC33}" dt="2023-03-07T15:50:24.169" v="1190" actId="1076"/>
          <ac:picMkLst>
            <pc:docMk/>
            <pc:sldMk cId="3692307784" sldId="429"/>
            <ac:picMk id="4" creationId="{B5FAB8AD-1EE7-47B3-894C-B990FC0B0C78}"/>
          </ac:picMkLst>
        </pc:picChg>
      </pc:sldChg>
      <pc:sldChg chg="modSp add mod ord">
        <pc:chgData name="NORBEY DANILO" userId="29f64d73-8b12-4c53-a9f3-1c223397a229" providerId="ADAL" clId="{EFDFA54E-0EDE-4668-B5B9-14BA2E1FFC33}" dt="2023-03-07T15:54:25.487" v="1362" actId="113"/>
        <pc:sldMkLst>
          <pc:docMk/>
          <pc:sldMk cId="2492654820" sldId="430"/>
        </pc:sldMkLst>
        <pc:spChg chg="mod">
          <ac:chgData name="NORBEY DANILO" userId="29f64d73-8b12-4c53-a9f3-1c223397a229" providerId="ADAL" clId="{EFDFA54E-0EDE-4668-B5B9-14BA2E1FFC33}" dt="2023-03-07T15:54:25.487" v="1362" actId="113"/>
          <ac:spMkLst>
            <pc:docMk/>
            <pc:sldMk cId="2492654820" sldId="430"/>
            <ac:spMk id="2" creationId="{D90DF9B6-6AF1-6C25-8FAC-8DFEC35762EA}"/>
          </ac:spMkLst>
        </pc:spChg>
        <pc:spChg chg="mod">
          <ac:chgData name="NORBEY DANILO" userId="29f64d73-8b12-4c53-a9f3-1c223397a229" providerId="ADAL" clId="{EFDFA54E-0EDE-4668-B5B9-14BA2E1FFC33}" dt="2023-03-07T15:52:14.630" v="1214" actId="20577"/>
          <ac:spMkLst>
            <pc:docMk/>
            <pc:sldMk cId="2492654820" sldId="430"/>
            <ac:spMk id="235" creationId="{00000000-0000-0000-0000-000000000000}"/>
          </ac:spMkLst>
        </pc:spChg>
      </pc:sldChg>
      <pc:sldChg chg="modSp add mod">
        <pc:chgData name="NORBEY DANILO" userId="29f64d73-8b12-4c53-a9f3-1c223397a229" providerId="ADAL" clId="{EFDFA54E-0EDE-4668-B5B9-14BA2E1FFC33}" dt="2023-03-07T16:13:00.370" v="1478" actId="113"/>
        <pc:sldMkLst>
          <pc:docMk/>
          <pc:sldMk cId="1241090645" sldId="431"/>
        </pc:sldMkLst>
        <pc:spChg chg="mod">
          <ac:chgData name="NORBEY DANILO" userId="29f64d73-8b12-4c53-a9f3-1c223397a229" providerId="ADAL" clId="{EFDFA54E-0EDE-4668-B5B9-14BA2E1FFC33}" dt="2023-03-07T16:13:00.370" v="1478" actId="113"/>
          <ac:spMkLst>
            <pc:docMk/>
            <pc:sldMk cId="1241090645" sldId="431"/>
            <ac:spMk id="2" creationId="{D90DF9B6-6AF1-6C25-8FAC-8DFEC35762EA}"/>
          </ac:spMkLst>
        </pc:spChg>
      </pc:sldChg>
      <pc:sldChg chg="addSp modSp add mod">
        <pc:chgData name="NORBEY DANILO" userId="29f64d73-8b12-4c53-a9f3-1c223397a229" providerId="ADAL" clId="{EFDFA54E-0EDE-4668-B5B9-14BA2E1FFC33}" dt="2023-03-07T16:13:58.561" v="1511" actId="1076"/>
        <pc:sldMkLst>
          <pc:docMk/>
          <pc:sldMk cId="1787653731" sldId="432"/>
        </pc:sldMkLst>
        <pc:spChg chg="mod">
          <ac:chgData name="NORBEY DANILO" userId="29f64d73-8b12-4c53-a9f3-1c223397a229" providerId="ADAL" clId="{EFDFA54E-0EDE-4668-B5B9-14BA2E1FFC33}" dt="2023-03-07T16:13:47.240" v="1508" actId="20577"/>
          <ac:spMkLst>
            <pc:docMk/>
            <pc:sldMk cId="1787653731" sldId="432"/>
            <ac:spMk id="2" creationId="{D90DF9B6-6AF1-6C25-8FAC-8DFEC35762EA}"/>
          </ac:spMkLst>
        </pc:spChg>
        <pc:picChg chg="add mod">
          <ac:chgData name="NORBEY DANILO" userId="29f64d73-8b12-4c53-a9f3-1c223397a229" providerId="ADAL" clId="{EFDFA54E-0EDE-4668-B5B9-14BA2E1FFC33}" dt="2023-03-07T16:13:58.561" v="1511" actId="1076"/>
          <ac:picMkLst>
            <pc:docMk/>
            <pc:sldMk cId="1787653731" sldId="432"/>
            <ac:picMk id="4" creationId="{DA718803-5792-3EB2-734B-D002AF9D0811}"/>
          </ac:picMkLst>
        </pc:picChg>
      </pc:sldChg>
      <pc:sldChg chg="addSp delSp modSp add mod">
        <pc:chgData name="NORBEY DANILO" userId="29f64d73-8b12-4c53-a9f3-1c223397a229" providerId="ADAL" clId="{EFDFA54E-0EDE-4668-B5B9-14BA2E1FFC33}" dt="2023-03-07T16:15:05.244" v="1531" actId="1076"/>
        <pc:sldMkLst>
          <pc:docMk/>
          <pc:sldMk cId="177151026" sldId="433"/>
        </pc:sldMkLst>
        <pc:spChg chg="mod">
          <ac:chgData name="NORBEY DANILO" userId="29f64d73-8b12-4c53-a9f3-1c223397a229" providerId="ADAL" clId="{EFDFA54E-0EDE-4668-B5B9-14BA2E1FFC33}" dt="2023-03-07T16:14:26.824" v="1526" actId="20577"/>
          <ac:spMkLst>
            <pc:docMk/>
            <pc:sldMk cId="177151026" sldId="433"/>
            <ac:spMk id="2" creationId="{D90DF9B6-6AF1-6C25-8FAC-8DFEC35762EA}"/>
          </ac:spMkLst>
        </pc:spChg>
        <pc:picChg chg="del">
          <ac:chgData name="NORBEY DANILO" userId="29f64d73-8b12-4c53-a9f3-1c223397a229" providerId="ADAL" clId="{EFDFA54E-0EDE-4668-B5B9-14BA2E1FFC33}" dt="2023-03-07T16:14:13.124" v="1514" actId="478"/>
          <ac:picMkLst>
            <pc:docMk/>
            <pc:sldMk cId="177151026" sldId="433"/>
            <ac:picMk id="4" creationId="{DA718803-5792-3EB2-734B-D002AF9D0811}"/>
          </ac:picMkLst>
        </pc:picChg>
        <pc:picChg chg="add mod">
          <ac:chgData name="NORBEY DANILO" userId="29f64d73-8b12-4c53-a9f3-1c223397a229" providerId="ADAL" clId="{EFDFA54E-0EDE-4668-B5B9-14BA2E1FFC33}" dt="2023-03-07T16:15:05.244" v="1531" actId="1076"/>
          <ac:picMkLst>
            <pc:docMk/>
            <pc:sldMk cId="177151026" sldId="433"/>
            <ac:picMk id="5" creationId="{CEFADCC8-755E-CFBB-99E5-A51E6CC31108}"/>
          </ac:picMkLst>
        </pc:picChg>
      </pc:sldChg>
      <pc:sldChg chg="addSp delSp modSp add mod">
        <pc:chgData name="NORBEY DANILO" userId="29f64d73-8b12-4c53-a9f3-1c223397a229" providerId="ADAL" clId="{EFDFA54E-0EDE-4668-B5B9-14BA2E1FFC33}" dt="2023-03-07T16:17:39.101" v="1540" actId="1076"/>
        <pc:sldMkLst>
          <pc:docMk/>
          <pc:sldMk cId="75003021" sldId="434"/>
        </pc:sldMkLst>
        <pc:spChg chg="del">
          <ac:chgData name="NORBEY DANILO" userId="29f64d73-8b12-4c53-a9f3-1c223397a229" providerId="ADAL" clId="{EFDFA54E-0EDE-4668-B5B9-14BA2E1FFC33}" dt="2023-03-07T16:17:04.811" v="1533" actId="478"/>
          <ac:spMkLst>
            <pc:docMk/>
            <pc:sldMk cId="75003021" sldId="434"/>
            <ac:spMk id="2" creationId="{D90DF9B6-6AF1-6C25-8FAC-8DFEC35762EA}"/>
          </ac:spMkLst>
        </pc:spChg>
        <pc:picChg chg="add mod">
          <ac:chgData name="NORBEY DANILO" userId="29f64d73-8b12-4c53-a9f3-1c223397a229" providerId="ADAL" clId="{EFDFA54E-0EDE-4668-B5B9-14BA2E1FFC33}" dt="2023-03-07T16:17:21.716" v="1537" actId="1076"/>
          <ac:picMkLst>
            <pc:docMk/>
            <pc:sldMk cId="75003021" sldId="434"/>
            <ac:picMk id="4" creationId="{A05A1108-C92B-B16B-4F13-508C103E0AE8}"/>
          </ac:picMkLst>
        </pc:picChg>
        <pc:picChg chg="del">
          <ac:chgData name="NORBEY DANILO" userId="29f64d73-8b12-4c53-a9f3-1c223397a229" providerId="ADAL" clId="{EFDFA54E-0EDE-4668-B5B9-14BA2E1FFC33}" dt="2023-03-07T16:17:05.387" v="1534" actId="478"/>
          <ac:picMkLst>
            <pc:docMk/>
            <pc:sldMk cId="75003021" sldId="434"/>
            <ac:picMk id="5" creationId="{CEFADCC8-755E-CFBB-99E5-A51E6CC31108}"/>
          </ac:picMkLst>
        </pc:picChg>
        <pc:picChg chg="add mod">
          <ac:chgData name="NORBEY DANILO" userId="29f64d73-8b12-4c53-a9f3-1c223397a229" providerId="ADAL" clId="{EFDFA54E-0EDE-4668-B5B9-14BA2E1FFC33}" dt="2023-03-07T16:17:39.101" v="1540" actId="1076"/>
          <ac:picMkLst>
            <pc:docMk/>
            <pc:sldMk cId="75003021" sldId="434"/>
            <ac:picMk id="7" creationId="{C4240F47-4AC0-4D22-946A-2EC7BD94E7CA}"/>
          </ac:picMkLst>
        </pc:picChg>
      </pc:sldChg>
      <pc:sldChg chg="addSp delSp modSp add mod">
        <pc:chgData name="NORBEY DANILO" userId="29f64d73-8b12-4c53-a9f3-1c223397a229" providerId="ADAL" clId="{EFDFA54E-0EDE-4668-B5B9-14BA2E1FFC33}" dt="2023-03-07T16:18:10.309" v="1547" actId="1076"/>
        <pc:sldMkLst>
          <pc:docMk/>
          <pc:sldMk cId="3497477020" sldId="435"/>
        </pc:sldMkLst>
        <pc:picChg chg="add mod">
          <ac:chgData name="NORBEY DANILO" userId="29f64d73-8b12-4c53-a9f3-1c223397a229" providerId="ADAL" clId="{EFDFA54E-0EDE-4668-B5B9-14BA2E1FFC33}" dt="2023-03-07T16:18:10.309" v="1547" actId="1076"/>
          <ac:picMkLst>
            <pc:docMk/>
            <pc:sldMk cId="3497477020" sldId="435"/>
            <ac:picMk id="3" creationId="{C5C21063-30CB-0243-129B-D069A0B2A917}"/>
          </ac:picMkLst>
        </pc:picChg>
        <pc:picChg chg="del">
          <ac:chgData name="NORBEY DANILO" userId="29f64d73-8b12-4c53-a9f3-1c223397a229" providerId="ADAL" clId="{EFDFA54E-0EDE-4668-B5B9-14BA2E1FFC33}" dt="2023-03-07T16:17:59.463" v="1542" actId="478"/>
          <ac:picMkLst>
            <pc:docMk/>
            <pc:sldMk cId="3497477020" sldId="435"/>
            <ac:picMk id="4" creationId="{A05A1108-C92B-B16B-4F13-508C103E0AE8}"/>
          </ac:picMkLst>
        </pc:picChg>
        <pc:picChg chg="del">
          <ac:chgData name="NORBEY DANILO" userId="29f64d73-8b12-4c53-a9f3-1c223397a229" providerId="ADAL" clId="{EFDFA54E-0EDE-4668-B5B9-14BA2E1FFC33}" dt="2023-03-07T16:17:59.984" v="1543" actId="478"/>
          <ac:picMkLst>
            <pc:docMk/>
            <pc:sldMk cId="3497477020" sldId="435"/>
            <ac:picMk id="7" creationId="{C4240F47-4AC0-4D22-946A-2EC7BD94E7CA}"/>
          </ac:picMkLst>
        </pc:picChg>
      </pc:sldChg>
      <pc:sldChg chg="addSp delSp modSp add mod">
        <pc:chgData name="NORBEY DANILO" userId="29f64d73-8b12-4c53-a9f3-1c223397a229" providerId="ADAL" clId="{EFDFA54E-0EDE-4668-B5B9-14BA2E1FFC33}" dt="2023-03-07T16:18:43.269" v="1552" actId="1076"/>
        <pc:sldMkLst>
          <pc:docMk/>
          <pc:sldMk cId="3399930344" sldId="436"/>
        </pc:sldMkLst>
        <pc:picChg chg="del">
          <ac:chgData name="NORBEY DANILO" userId="29f64d73-8b12-4c53-a9f3-1c223397a229" providerId="ADAL" clId="{EFDFA54E-0EDE-4668-B5B9-14BA2E1FFC33}" dt="2023-03-07T16:18:29.047" v="1549" actId="478"/>
          <ac:picMkLst>
            <pc:docMk/>
            <pc:sldMk cId="3399930344" sldId="436"/>
            <ac:picMk id="3" creationId="{C5C21063-30CB-0243-129B-D069A0B2A917}"/>
          </ac:picMkLst>
        </pc:picChg>
        <pc:picChg chg="add mod">
          <ac:chgData name="NORBEY DANILO" userId="29f64d73-8b12-4c53-a9f3-1c223397a229" providerId="ADAL" clId="{EFDFA54E-0EDE-4668-B5B9-14BA2E1FFC33}" dt="2023-03-07T16:18:43.269" v="1552" actId="1076"/>
          <ac:picMkLst>
            <pc:docMk/>
            <pc:sldMk cId="3399930344" sldId="436"/>
            <ac:picMk id="4" creationId="{F42F96E0-D6EC-E8CC-DC88-38A2CA8FE948}"/>
          </ac:picMkLst>
        </pc:picChg>
      </pc:sldChg>
      <pc:sldChg chg="addSp delSp modSp add mod">
        <pc:chgData name="NORBEY DANILO" userId="29f64d73-8b12-4c53-a9f3-1c223397a229" providerId="ADAL" clId="{EFDFA54E-0EDE-4668-B5B9-14BA2E1FFC33}" dt="2023-03-07T16:19:14.513" v="1560" actId="1076"/>
        <pc:sldMkLst>
          <pc:docMk/>
          <pc:sldMk cId="1016975908" sldId="437"/>
        </pc:sldMkLst>
        <pc:picChg chg="add mod">
          <ac:chgData name="NORBEY DANILO" userId="29f64d73-8b12-4c53-a9f3-1c223397a229" providerId="ADAL" clId="{EFDFA54E-0EDE-4668-B5B9-14BA2E1FFC33}" dt="2023-03-07T16:19:14.513" v="1560" actId="1076"/>
          <ac:picMkLst>
            <pc:docMk/>
            <pc:sldMk cId="1016975908" sldId="437"/>
            <ac:picMk id="3" creationId="{7DE18986-C452-71E2-FDE2-5A95015421BE}"/>
          </ac:picMkLst>
        </pc:picChg>
        <pc:picChg chg="del mod">
          <ac:chgData name="NORBEY DANILO" userId="29f64d73-8b12-4c53-a9f3-1c223397a229" providerId="ADAL" clId="{EFDFA54E-0EDE-4668-B5B9-14BA2E1FFC33}" dt="2023-03-07T16:18:54.695" v="1555" actId="478"/>
          <ac:picMkLst>
            <pc:docMk/>
            <pc:sldMk cId="1016975908" sldId="437"/>
            <ac:picMk id="4" creationId="{F42F96E0-D6EC-E8CC-DC88-38A2CA8FE948}"/>
          </ac:picMkLst>
        </pc:picChg>
      </pc:sldChg>
      <pc:sldChg chg="addSp delSp modSp add mod">
        <pc:chgData name="NORBEY DANILO" userId="29f64d73-8b12-4c53-a9f3-1c223397a229" providerId="ADAL" clId="{EFDFA54E-0EDE-4668-B5B9-14BA2E1FFC33}" dt="2023-03-07T16:20:07.762" v="1567" actId="1076"/>
        <pc:sldMkLst>
          <pc:docMk/>
          <pc:sldMk cId="1462770981" sldId="438"/>
        </pc:sldMkLst>
        <pc:picChg chg="del">
          <ac:chgData name="NORBEY DANILO" userId="29f64d73-8b12-4c53-a9f3-1c223397a229" providerId="ADAL" clId="{EFDFA54E-0EDE-4668-B5B9-14BA2E1FFC33}" dt="2023-03-07T16:19:41.761" v="1562" actId="478"/>
          <ac:picMkLst>
            <pc:docMk/>
            <pc:sldMk cId="1462770981" sldId="438"/>
            <ac:picMk id="3" creationId="{7DE18986-C452-71E2-FDE2-5A95015421BE}"/>
          </ac:picMkLst>
        </pc:picChg>
        <pc:picChg chg="add mod">
          <ac:chgData name="NORBEY DANILO" userId="29f64d73-8b12-4c53-a9f3-1c223397a229" providerId="ADAL" clId="{EFDFA54E-0EDE-4668-B5B9-14BA2E1FFC33}" dt="2023-03-07T16:20:07.762" v="1567" actId="1076"/>
          <ac:picMkLst>
            <pc:docMk/>
            <pc:sldMk cId="1462770981" sldId="438"/>
            <ac:picMk id="4" creationId="{E548EC70-8607-CF30-F3B9-03F5390D86E6}"/>
          </ac:picMkLst>
        </pc:picChg>
      </pc:sldChg>
      <pc:sldChg chg="addSp delSp modSp add mod">
        <pc:chgData name="NORBEY DANILO" userId="29f64d73-8b12-4c53-a9f3-1c223397a229" providerId="ADAL" clId="{EFDFA54E-0EDE-4668-B5B9-14BA2E1FFC33}" dt="2023-03-07T16:20:51.553" v="1582" actId="1076"/>
        <pc:sldMkLst>
          <pc:docMk/>
          <pc:sldMk cId="3427255484" sldId="439"/>
        </pc:sldMkLst>
        <pc:spChg chg="mod">
          <ac:chgData name="NORBEY DANILO" userId="29f64d73-8b12-4c53-a9f3-1c223397a229" providerId="ADAL" clId="{EFDFA54E-0EDE-4668-B5B9-14BA2E1FFC33}" dt="2023-03-07T16:20:37.396" v="1579" actId="20577"/>
          <ac:spMkLst>
            <pc:docMk/>
            <pc:sldMk cId="3427255484" sldId="439"/>
            <ac:spMk id="235" creationId="{00000000-0000-0000-0000-000000000000}"/>
          </ac:spMkLst>
        </pc:spChg>
        <pc:picChg chg="add mod">
          <ac:chgData name="NORBEY DANILO" userId="29f64d73-8b12-4c53-a9f3-1c223397a229" providerId="ADAL" clId="{EFDFA54E-0EDE-4668-B5B9-14BA2E1FFC33}" dt="2023-03-07T16:20:51.553" v="1582" actId="1076"/>
          <ac:picMkLst>
            <pc:docMk/>
            <pc:sldMk cId="3427255484" sldId="439"/>
            <ac:picMk id="3" creationId="{6EA638E0-4282-4CFB-165A-3DEA95C7B158}"/>
          </ac:picMkLst>
        </pc:picChg>
        <pc:picChg chg="del">
          <ac:chgData name="NORBEY DANILO" userId="29f64d73-8b12-4c53-a9f3-1c223397a229" providerId="ADAL" clId="{EFDFA54E-0EDE-4668-B5B9-14BA2E1FFC33}" dt="2023-03-07T16:20:33.158" v="1569" actId="478"/>
          <ac:picMkLst>
            <pc:docMk/>
            <pc:sldMk cId="3427255484" sldId="439"/>
            <ac:picMk id="4" creationId="{E548EC70-8607-CF30-F3B9-03F5390D86E6}"/>
          </ac:picMkLst>
        </pc:picChg>
      </pc:sldChg>
      <pc:sldMasterChg chg="addSldLayout delSldLayout">
        <pc:chgData name="NORBEY DANILO" userId="29f64d73-8b12-4c53-a9f3-1c223397a229" providerId="ADAL" clId="{EFDFA54E-0EDE-4668-B5B9-14BA2E1FFC33}" dt="2023-03-07T02:14:30.358" v="1" actId="47"/>
        <pc:sldMasterMkLst>
          <pc:docMk/>
          <pc:sldMasterMk cId="0" sldId="2147483675"/>
        </pc:sldMasterMkLst>
        <pc:sldLayoutChg chg="add del">
          <pc:chgData name="NORBEY DANILO" userId="29f64d73-8b12-4c53-a9f3-1c223397a229" providerId="ADAL" clId="{EFDFA54E-0EDE-4668-B5B9-14BA2E1FFC33}" dt="2023-03-07T02:14:30.358" v="1" actId="47"/>
          <pc:sldLayoutMkLst>
            <pc:docMk/>
            <pc:sldMasterMk cId="0" sldId="2147483675"/>
            <pc:sldLayoutMk cId="0" sldId="2147483648"/>
          </pc:sldLayoutMkLst>
        </pc:sldLayoutChg>
      </pc:sldMasterChg>
    </pc:docChg>
  </pc:docChgLst>
  <pc:docChgLst>
    <pc:chgData name="NORVEY DANILO MUÑOZ" userId="S::ndmunoz@itc.edu.co::6c920eed-56a1-4dd6-94e7-28cd095909bd" providerId="AD" clId="Web-{A72A7B14-11BF-DAE9-34F8-F5C0B38513C6}"/>
    <pc:docChg chg="modSld">
      <pc:chgData name="NORVEY DANILO MUÑOZ" userId="S::ndmunoz@itc.edu.co::6c920eed-56a1-4dd6-94e7-28cd095909bd" providerId="AD" clId="Web-{A72A7B14-11BF-DAE9-34F8-F5C0B38513C6}" dt="2023-02-08T22:22:41.507" v="0" actId="14100"/>
      <pc:docMkLst>
        <pc:docMk/>
      </pc:docMkLst>
      <pc:sldChg chg="modSp">
        <pc:chgData name="NORVEY DANILO MUÑOZ" userId="S::ndmunoz@itc.edu.co::6c920eed-56a1-4dd6-94e7-28cd095909bd" providerId="AD" clId="Web-{A72A7B14-11BF-DAE9-34F8-F5C0B38513C6}" dt="2023-02-08T22:22:41.507" v="0" actId="14100"/>
        <pc:sldMkLst>
          <pc:docMk/>
          <pc:sldMk cId="2834772407" sldId="313"/>
        </pc:sldMkLst>
        <pc:picChg chg="mod">
          <ac:chgData name="NORVEY DANILO MUÑOZ" userId="S::ndmunoz@itc.edu.co::6c920eed-56a1-4dd6-94e7-28cd095909bd" providerId="AD" clId="Web-{A72A7B14-11BF-DAE9-34F8-F5C0B38513C6}" dt="2023-02-08T22:22:41.507" v="0" actId="14100"/>
          <ac:picMkLst>
            <pc:docMk/>
            <pc:sldMk cId="2834772407" sldId="313"/>
            <ac:picMk id="4" creationId="{0853F64C-BF6C-06D4-B308-DF60BF583C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52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57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03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4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6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798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4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18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08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766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660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7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3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4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811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470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345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77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95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336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554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98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11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132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438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405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286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743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994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50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39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30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68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572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78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295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000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707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558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6919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16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512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6576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2840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5846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196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6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1241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780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112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833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70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7666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4735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3010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942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522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2681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8306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039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79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1316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69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4129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568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8908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166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52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7921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8" r:id="rId5"/>
    <p:sldLayoutId id="2147483663"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45.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72.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Algoritmo. Seudocódigo. Diagramas</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creación de un programa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466482" y="1173263"/>
            <a:ext cx="5869004" cy="3369708"/>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b="1" dirty="0">
                <a:solidFill>
                  <a:schemeClr val="dk1"/>
                </a:solidFill>
              </a:rPr>
              <a:t>Entrada de datos. </a:t>
            </a:r>
            <a:r>
              <a:rPr lang="es-ES" sz="1400" dirty="0">
                <a:solidFill>
                  <a:schemeClr val="dk1"/>
                </a:solidFill>
              </a:rPr>
              <a:t>Aquí se engloban todas aquellas instrucciones que recogen datos de un dispositivo o periférico (por ejemplo, el teclado), que se almacenan después en la memoria central o principal para su proceso posterior.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Proceso o algoritmo. </a:t>
            </a:r>
            <a:r>
              <a:rPr lang="es-ES" sz="1400" dirty="0">
                <a:solidFill>
                  <a:schemeClr val="dk1"/>
                </a:solidFill>
              </a:rPr>
              <a:t>En esta parte del programa se escriben las instrucciones o sentencias encargadas de procesar los datos recogidos en la sección anterior, conforme al propósito o finalidad del programa. Los resultados obtenidos se almacenan nuevamente en la memoria principal.</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Salida de datos o resultado. </a:t>
            </a:r>
            <a:r>
              <a:rPr lang="es-ES" sz="1400" dirty="0">
                <a:solidFill>
                  <a:schemeClr val="dk1"/>
                </a:solidFill>
              </a:rPr>
              <a:t>Este bloque está formado por las instrucciones que toman los resultados obtenidos en la etapa de proceso, que se envían a los dispositivos de salida de la información (por ejemplo, la pantalla).</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pic>
        <p:nvPicPr>
          <p:cNvPr id="4" name="Imagen 3">
            <a:extLst>
              <a:ext uri="{FF2B5EF4-FFF2-40B4-BE49-F238E27FC236}">
                <a16:creationId xmlns:a16="http://schemas.microsoft.com/office/drawing/2014/main" id="{B1515F61-6623-6C18-56DA-FB23A92E6DF2}"/>
              </a:ext>
            </a:extLst>
          </p:cNvPr>
          <p:cNvPicPr>
            <a:picLocks noChangeAspect="1"/>
          </p:cNvPicPr>
          <p:nvPr/>
        </p:nvPicPr>
        <p:blipFill>
          <a:blip r:embed="rId3"/>
          <a:stretch>
            <a:fillRect/>
          </a:stretch>
        </p:blipFill>
        <p:spPr>
          <a:xfrm>
            <a:off x="6730319" y="1090964"/>
            <a:ext cx="1895475" cy="3057525"/>
          </a:xfrm>
          <a:prstGeom prst="rect">
            <a:avLst/>
          </a:prstGeom>
        </p:spPr>
      </p:pic>
    </p:spTree>
    <p:extLst>
      <p:ext uri="{BB962C8B-B14F-4D97-AF65-F5344CB8AC3E}">
        <p14:creationId xmlns:p14="http://schemas.microsoft.com/office/powerpoint/2010/main" val="407715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creación de un programa</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Las instrucciones (a veces llamadas comandos) son informaciones reconocidas por el lenguaje de programación que indican al computador una acción elemental que debe realizar. Por ejemplo, en el </a:t>
            </a:r>
            <a:r>
              <a:rPr lang="es-ES" sz="1400" i="1" dirty="0">
                <a:solidFill>
                  <a:schemeClr val="tx1"/>
                </a:solidFill>
              </a:rPr>
              <a:t>lenguaje C</a:t>
            </a:r>
            <a:r>
              <a:rPr lang="es-ES" sz="1400" dirty="0">
                <a:solidFill>
                  <a:schemeClr val="tx1"/>
                </a:solidFill>
              </a:rPr>
              <a:t>, la instrucción </a:t>
            </a:r>
            <a:r>
              <a:rPr lang="es-ES" sz="1400" i="1" dirty="0" err="1">
                <a:solidFill>
                  <a:schemeClr val="tx1"/>
                </a:solidFill>
              </a:rPr>
              <a:t>printf</a:t>
            </a:r>
            <a:r>
              <a:rPr lang="es-ES" sz="1400" dirty="0">
                <a:solidFill>
                  <a:schemeClr val="tx1"/>
                </a:solidFill>
              </a:rPr>
              <a:t> visualiza un elemento en pantalla. En </a:t>
            </a:r>
            <a:r>
              <a:rPr lang="es-ES" sz="1400" i="1" dirty="0" err="1">
                <a:solidFill>
                  <a:schemeClr val="tx1"/>
                </a:solidFill>
              </a:rPr>
              <a:t>QBasic</a:t>
            </a:r>
            <a:r>
              <a:rPr lang="es-ES" sz="1400" dirty="0">
                <a:solidFill>
                  <a:schemeClr val="tx1"/>
                </a:solidFill>
              </a:rPr>
              <a:t>, esta misma instrucción se llama </a:t>
            </a:r>
            <a:r>
              <a:rPr lang="es-ES" sz="1400" i="1" dirty="0" err="1">
                <a:solidFill>
                  <a:schemeClr val="tx1"/>
                </a:solidFill>
              </a:rPr>
              <a:t>print</a:t>
            </a:r>
            <a:r>
              <a:rPr lang="es-ES" sz="1400" dirty="0">
                <a:solidFill>
                  <a:schemeClr val="tx1"/>
                </a:solidFill>
              </a:rPr>
              <a:t>, etc.</a:t>
            </a:r>
          </a:p>
          <a:p>
            <a:pPr marL="139700" indent="0" algn="just">
              <a:buNone/>
            </a:pPr>
            <a:endParaRPr lang="es-ES" sz="1400" dirty="0">
              <a:solidFill>
                <a:schemeClr val="tx1"/>
              </a:solidFill>
            </a:endParaRPr>
          </a:p>
          <a:p>
            <a:pPr marL="139700" indent="0" algn="just">
              <a:buNone/>
            </a:pPr>
            <a:r>
              <a:rPr lang="es-ES" sz="1400" dirty="0">
                <a:solidFill>
                  <a:schemeClr val="tx1"/>
                </a:solidFill>
              </a:rPr>
              <a:t>Muchas veces hablamos de instrucciones y sentencias como si fueran lo mismo, pero en realidad tendríamos que decir que las </a:t>
            </a:r>
            <a:r>
              <a:rPr lang="es-ES" sz="1400" b="1" dirty="0">
                <a:solidFill>
                  <a:schemeClr val="tx1"/>
                </a:solidFill>
              </a:rPr>
              <a:t>instrucciones</a:t>
            </a:r>
            <a:r>
              <a:rPr lang="es-ES" sz="1400" dirty="0">
                <a:solidFill>
                  <a:schemeClr val="tx1"/>
                </a:solidFill>
              </a:rPr>
              <a:t> forman parte de una </a:t>
            </a:r>
            <a:r>
              <a:rPr lang="es-ES" sz="1400" b="1" dirty="0">
                <a:solidFill>
                  <a:schemeClr val="tx1"/>
                </a:solidFill>
              </a:rPr>
              <a:t>sentencia</a:t>
            </a:r>
            <a:r>
              <a:rPr lang="es-ES" sz="1400" dirty="0">
                <a:solidFill>
                  <a:schemeClr val="tx1"/>
                </a:solidFill>
              </a:rPr>
              <a:t>. </a:t>
            </a:r>
          </a:p>
          <a:p>
            <a:pPr marL="139700" indent="0" algn="just">
              <a:buNone/>
            </a:pPr>
            <a:endParaRPr lang="es-ES" sz="1400" dirty="0">
              <a:solidFill>
                <a:schemeClr val="tx1"/>
              </a:solidFill>
            </a:endParaRPr>
          </a:p>
          <a:p>
            <a:pPr marL="139700" indent="0" algn="just">
              <a:buNone/>
            </a:pPr>
            <a:r>
              <a:rPr lang="es-ES" sz="1400" dirty="0">
                <a:solidFill>
                  <a:schemeClr val="tx1"/>
                </a:solidFill>
              </a:rPr>
              <a:t>Por ejemplo, la instrucción </a:t>
            </a:r>
            <a:r>
              <a:rPr lang="es-ES" sz="1400" i="1" dirty="0" err="1">
                <a:solidFill>
                  <a:schemeClr val="tx1"/>
                </a:solidFill>
              </a:rPr>
              <a:t>printf</a:t>
            </a:r>
            <a:r>
              <a:rPr lang="es-ES" sz="1400" dirty="0">
                <a:solidFill>
                  <a:schemeClr val="tx1"/>
                </a:solidFill>
              </a:rPr>
              <a:t> en sí no realiza ninguna acción, pero la sentencia </a:t>
            </a:r>
            <a:r>
              <a:rPr lang="es-ES" sz="1400" i="1" dirty="0" err="1">
                <a:solidFill>
                  <a:schemeClr val="tx1"/>
                </a:solidFill>
              </a:rPr>
              <a:t>printf</a:t>
            </a:r>
            <a:r>
              <a:rPr lang="es-ES" sz="1400" i="1" dirty="0">
                <a:solidFill>
                  <a:schemeClr val="tx1"/>
                </a:solidFill>
              </a:rPr>
              <a:t>(“Hola”)</a:t>
            </a:r>
            <a:r>
              <a:rPr lang="es-ES" sz="1400" dirty="0">
                <a:solidFill>
                  <a:schemeClr val="tx1"/>
                </a:solidFill>
              </a:rPr>
              <a:t>, formada por la instrucción </a:t>
            </a:r>
            <a:r>
              <a:rPr lang="es-ES" sz="1400" dirty="0" err="1">
                <a:solidFill>
                  <a:schemeClr val="tx1"/>
                </a:solidFill>
              </a:rPr>
              <a:t>printf</a:t>
            </a:r>
            <a:r>
              <a:rPr lang="es-ES" sz="1400" dirty="0">
                <a:solidFill>
                  <a:schemeClr val="tx1"/>
                </a:solidFill>
              </a:rPr>
              <a:t> y el literal “Hola”, sí produce una acción específica. Por lo tanto, </a:t>
            </a:r>
            <a:r>
              <a:rPr lang="es-ES" sz="1400" b="1" dirty="0">
                <a:solidFill>
                  <a:schemeClr val="tx1"/>
                </a:solidFill>
              </a:rPr>
              <a:t>una sentencia de programación une instrucciones y otros elementos del lenguaje </a:t>
            </a:r>
            <a:r>
              <a:rPr lang="es-ES" sz="1400" dirty="0">
                <a:solidFill>
                  <a:schemeClr val="tx1"/>
                </a:solidFill>
              </a:rPr>
              <a:t>para llevar a cabo la ejecución de una tarea.</a:t>
            </a:r>
            <a:endParaRPr lang="es-CO" sz="1400" dirty="0">
              <a:solidFill>
                <a:schemeClr val="tx1"/>
              </a:solidFill>
            </a:endParaRPr>
          </a:p>
        </p:txBody>
      </p:sp>
    </p:spTree>
    <p:extLst>
      <p:ext uri="{BB962C8B-B14F-4D97-AF65-F5344CB8AC3E}">
        <p14:creationId xmlns:p14="http://schemas.microsoft.com/office/powerpoint/2010/main" val="114144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Fases del proceso de programación</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El desarrollo de un programa requiere los siguientes pasos:</a:t>
            </a:r>
          </a:p>
          <a:p>
            <a:pPr marL="139700" indent="0" algn="just">
              <a:buNone/>
            </a:pPr>
            <a:endParaRPr lang="es-ES" sz="1400" dirty="0">
              <a:solidFill>
                <a:schemeClr val="tx1"/>
              </a:solidFill>
            </a:endParaRPr>
          </a:p>
          <a:p>
            <a:pPr marL="139700" indent="0" algn="just">
              <a:buNone/>
            </a:pPr>
            <a:r>
              <a:rPr lang="es-ES" sz="1400" dirty="0">
                <a:solidFill>
                  <a:schemeClr val="tx1"/>
                </a:solidFill>
              </a:rPr>
              <a:t>1. Definición y análisis del problema</a:t>
            </a:r>
          </a:p>
          <a:p>
            <a:pPr marL="139700" indent="0" algn="just">
              <a:buNone/>
            </a:pPr>
            <a:r>
              <a:rPr lang="es-ES" sz="1400" dirty="0">
                <a:solidFill>
                  <a:schemeClr val="tx1"/>
                </a:solidFill>
              </a:rPr>
              <a:t>2. Diseño del </a:t>
            </a:r>
            <a:r>
              <a:rPr lang="es-ES" sz="1400" b="1" dirty="0">
                <a:solidFill>
                  <a:schemeClr val="tx1"/>
                </a:solidFill>
              </a:rPr>
              <a:t>algoritmo</a:t>
            </a:r>
          </a:p>
          <a:p>
            <a:pPr marL="139700" indent="0" algn="just">
              <a:buNone/>
            </a:pPr>
            <a:r>
              <a:rPr lang="es-ES" sz="1400" dirty="0">
                <a:solidFill>
                  <a:schemeClr val="tx1"/>
                </a:solidFill>
              </a:rPr>
              <a:t>3. </a:t>
            </a:r>
            <a:r>
              <a:rPr lang="es-ES" sz="1400" b="1" dirty="0">
                <a:solidFill>
                  <a:schemeClr val="tx1"/>
                </a:solidFill>
              </a:rPr>
              <a:t>Codificación</a:t>
            </a:r>
            <a:r>
              <a:rPr lang="es-ES" sz="1400" dirty="0">
                <a:solidFill>
                  <a:schemeClr val="tx1"/>
                </a:solidFill>
              </a:rPr>
              <a:t> del programa (obtenemos el código fuente)</a:t>
            </a:r>
          </a:p>
          <a:p>
            <a:pPr marL="139700" indent="0" algn="just">
              <a:buNone/>
            </a:pPr>
            <a:r>
              <a:rPr lang="es-ES" sz="1400" dirty="0">
                <a:solidFill>
                  <a:schemeClr val="tx1"/>
                </a:solidFill>
              </a:rPr>
              <a:t>4. Compilación (obtenemos el código objeto)</a:t>
            </a:r>
          </a:p>
          <a:p>
            <a:pPr marL="139700" indent="0" algn="just">
              <a:buNone/>
            </a:pPr>
            <a:r>
              <a:rPr lang="es-ES" sz="1400" dirty="0">
                <a:solidFill>
                  <a:schemeClr val="tx1"/>
                </a:solidFill>
              </a:rPr>
              <a:t>5. Depuración de errores y verificación del programa</a:t>
            </a:r>
          </a:p>
          <a:p>
            <a:pPr marL="139700" indent="0" algn="just">
              <a:buNone/>
            </a:pPr>
            <a:r>
              <a:rPr lang="es-ES" sz="1400" dirty="0">
                <a:solidFill>
                  <a:schemeClr val="tx1"/>
                </a:solidFill>
              </a:rPr>
              <a:t>6. Explotación (documentación y mantenimiento)</a:t>
            </a:r>
            <a:endParaRPr lang="es-CO" sz="1400" dirty="0">
              <a:solidFill>
                <a:schemeClr val="tx1"/>
              </a:solidFill>
            </a:endParaRPr>
          </a:p>
        </p:txBody>
      </p:sp>
    </p:spTree>
    <p:extLst>
      <p:ext uri="{BB962C8B-B14F-4D97-AF65-F5344CB8AC3E}">
        <p14:creationId xmlns:p14="http://schemas.microsoft.com/office/powerpoint/2010/main" val="101521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Algoritmos</a:t>
            </a:r>
            <a:endParaRPr dirty="0"/>
          </a:p>
        </p:txBody>
      </p:sp>
    </p:spTree>
    <p:extLst>
      <p:ext uri="{BB962C8B-B14F-4D97-AF65-F5344CB8AC3E}">
        <p14:creationId xmlns:p14="http://schemas.microsoft.com/office/powerpoint/2010/main" val="221332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Un algoritmo es una </a:t>
            </a:r>
            <a:r>
              <a:rPr lang="es-ES" b="1" dirty="0"/>
              <a:t>sucesión de pasos</a:t>
            </a:r>
            <a:r>
              <a:rPr lang="es-ES" dirty="0"/>
              <a:t> que se deben realizar para la resolución de un problema. El concepto no es sólo informático, sino que se trata de un </a:t>
            </a:r>
            <a:r>
              <a:rPr lang="es-ES" b="1" dirty="0"/>
              <a:t>método gráfico de resolución de problemas en general</a:t>
            </a:r>
            <a:r>
              <a:rPr lang="es-ES" dirty="0"/>
              <a:t>.</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Se suele utilizar </a:t>
            </a:r>
            <a:r>
              <a:rPr lang="es-ES" b="1" dirty="0"/>
              <a:t>diagramas de flujo u organigramas</a:t>
            </a:r>
            <a:r>
              <a:rPr lang="es-ES" dirty="0"/>
              <a:t>. Éstos utilizan símbolos estandarizados que permiten reflejar cada uno de los </a:t>
            </a:r>
            <a:r>
              <a:rPr lang="es-ES" b="1" dirty="0"/>
              <a:t>pasos</a:t>
            </a:r>
            <a:r>
              <a:rPr lang="es-ES" dirty="0"/>
              <a:t> (generales o específicos) </a:t>
            </a:r>
            <a:r>
              <a:rPr lang="es-ES" b="1" dirty="0"/>
              <a:t>que se deben seguir</a:t>
            </a:r>
            <a:r>
              <a:rPr lang="es-ES" dirty="0"/>
              <a:t> para diseñar un programa. </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El organigrama del programa se dibuja antes de escribirlo y luego se traduce a las instrucciones propias del lenguaje de programación que se utilice.</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Un algoritmo es la </a:t>
            </a:r>
            <a:r>
              <a:rPr lang="es-ES" b="1" dirty="0"/>
              <a:t>receta</a:t>
            </a:r>
            <a:r>
              <a:rPr lang="es-ES" dirty="0"/>
              <a:t> para resolver un conjunto de problemas.</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Es un conjunto de </a:t>
            </a:r>
            <a:r>
              <a:rPr lang="es-ES" b="1" dirty="0"/>
              <a:t>instrucciones</a:t>
            </a:r>
            <a:r>
              <a:rPr lang="es-ES" dirty="0"/>
              <a:t> que indican </a:t>
            </a:r>
            <a:r>
              <a:rPr lang="es-ES" b="1" dirty="0"/>
              <a:t>paso a paso</a:t>
            </a:r>
            <a:r>
              <a:rPr lang="es-ES" dirty="0"/>
              <a:t> que hay que hacer.</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Un algoritmo puede implementarse en diferentes lenguajes de programación.</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Un algoritmo es un conjunto de </a:t>
            </a:r>
            <a:r>
              <a:rPr lang="es-ES" b="1" dirty="0"/>
              <a:t>instrucciones ordenadas</a:t>
            </a:r>
            <a:r>
              <a:rPr lang="es-ES" dirty="0"/>
              <a:t>, </a:t>
            </a:r>
            <a:r>
              <a:rPr lang="es-ES" b="1" dirty="0"/>
              <a:t>finitas</a:t>
            </a:r>
            <a:r>
              <a:rPr lang="es-ES" dirty="0"/>
              <a:t> y </a:t>
            </a:r>
            <a:r>
              <a:rPr lang="es-ES" b="1" dirty="0"/>
              <a:t>delimitadas</a:t>
            </a:r>
            <a:r>
              <a:rPr lang="es-ES" dirty="0"/>
              <a:t> que se crean con el fin de describir de forma sistemática la ejecución de una tarea.</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Algoritmo: ordenado, definido, finito. </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31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Clasificación de los algoritmos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algn="just"/>
            <a:r>
              <a:rPr lang="es-ES" sz="1400" b="1" dirty="0">
                <a:solidFill>
                  <a:schemeClr val="tx1"/>
                </a:solidFill>
              </a:rPr>
              <a:t>Matemáticos: </a:t>
            </a:r>
            <a:r>
              <a:rPr lang="es-ES" sz="1400" dirty="0">
                <a:solidFill>
                  <a:schemeClr val="tx1"/>
                </a:solidFill>
              </a:rPr>
              <a:t>mediante un conjunto de pasos, describen como se realiza una operación matemática.</a:t>
            </a:r>
          </a:p>
          <a:p>
            <a:pPr algn="just"/>
            <a:endParaRPr lang="es-ES" sz="1400" dirty="0">
              <a:solidFill>
                <a:schemeClr val="tx1"/>
              </a:solidFill>
            </a:endParaRPr>
          </a:p>
          <a:p>
            <a:pPr algn="just"/>
            <a:r>
              <a:rPr lang="es-ES" sz="1400" b="1" dirty="0">
                <a:solidFill>
                  <a:schemeClr val="tx1"/>
                </a:solidFill>
              </a:rPr>
              <a:t>Informales: </a:t>
            </a:r>
            <a:r>
              <a:rPr lang="es-ES" sz="1400" dirty="0">
                <a:solidFill>
                  <a:schemeClr val="tx1"/>
                </a:solidFill>
              </a:rPr>
              <a:t>son aquellos que son ejecutados por el ser humano.</a:t>
            </a:r>
          </a:p>
          <a:p>
            <a:pPr algn="just"/>
            <a:endParaRPr lang="es-ES" sz="1400" dirty="0">
              <a:solidFill>
                <a:schemeClr val="tx1"/>
              </a:solidFill>
            </a:endParaRPr>
          </a:p>
          <a:p>
            <a:pPr algn="just"/>
            <a:r>
              <a:rPr lang="es-ES" sz="1400" b="1" dirty="0">
                <a:solidFill>
                  <a:schemeClr val="tx1"/>
                </a:solidFill>
              </a:rPr>
              <a:t>Computacionales: </a:t>
            </a:r>
            <a:r>
              <a:rPr lang="es-ES" sz="1400" dirty="0">
                <a:solidFill>
                  <a:schemeClr val="tx1"/>
                </a:solidFill>
              </a:rPr>
              <a:t>son aquellos que se diseñan para que luego puedan ser ejecutados por un computador.</a:t>
            </a:r>
            <a:endParaRPr lang="es-CO" sz="1400" dirty="0">
              <a:solidFill>
                <a:schemeClr val="tx1"/>
              </a:solidFill>
            </a:endParaRPr>
          </a:p>
        </p:txBody>
      </p:sp>
    </p:spTree>
    <p:extLst>
      <p:ext uri="{BB962C8B-B14F-4D97-AF65-F5344CB8AC3E}">
        <p14:creationId xmlns:p14="http://schemas.microsoft.com/office/powerpoint/2010/main" val="371659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Representación de un algoritmo</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Para representar algoritmos debe usarse una </a:t>
            </a:r>
            <a:r>
              <a:rPr lang="es-ES" sz="1400" b="1" dirty="0">
                <a:solidFill>
                  <a:schemeClr val="tx1"/>
                </a:solidFill>
              </a:rPr>
              <a:t>notación simple </a:t>
            </a:r>
            <a:r>
              <a:rPr lang="es-ES" sz="1400" dirty="0">
                <a:solidFill>
                  <a:schemeClr val="tx1"/>
                </a:solidFill>
              </a:rPr>
              <a:t>y lo suficientemente clara para que no se dé lugar a ambigüedades. Estas notaciones son muy útiles para entender la </a:t>
            </a:r>
            <a:r>
              <a:rPr lang="es-ES" sz="1400" b="1" dirty="0">
                <a:solidFill>
                  <a:schemeClr val="tx1"/>
                </a:solidFill>
              </a:rPr>
              <a:t>lógica de los problemas </a:t>
            </a:r>
            <a:r>
              <a:rPr lang="es-ES" sz="1400" dirty="0">
                <a:solidFill>
                  <a:schemeClr val="tx1"/>
                </a:solidFill>
              </a:rPr>
              <a:t>y poder luego traducirlas a cualquier </a:t>
            </a:r>
            <a:r>
              <a:rPr lang="es-ES" sz="1400" b="1" dirty="0">
                <a:solidFill>
                  <a:schemeClr val="tx1"/>
                </a:solidFill>
              </a:rPr>
              <a:t>lenguaje de programación </a:t>
            </a:r>
            <a:r>
              <a:rPr lang="es-ES" sz="1400" dirty="0">
                <a:solidFill>
                  <a:schemeClr val="tx1"/>
                </a:solidFill>
              </a:rPr>
              <a:t>de una manera simple y casi mecánica.</a:t>
            </a:r>
          </a:p>
          <a:p>
            <a:pPr marL="139700" indent="0" algn="just">
              <a:buNone/>
            </a:pPr>
            <a:endParaRPr lang="es-ES" sz="1400" dirty="0">
              <a:solidFill>
                <a:schemeClr val="tx1"/>
              </a:solidFill>
            </a:endParaRPr>
          </a:p>
          <a:p>
            <a:pPr marL="139700" indent="0" algn="just">
              <a:buNone/>
            </a:pPr>
            <a:r>
              <a:rPr lang="es-ES" sz="1400" dirty="0">
                <a:solidFill>
                  <a:schemeClr val="tx1"/>
                </a:solidFill>
              </a:rPr>
              <a:t>Dentro de las formas más utilizadas para representar algoritmos se encuentran las siguientes:</a:t>
            </a:r>
          </a:p>
          <a:p>
            <a:pPr marL="139700" indent="0" algn="just">
              <a:buNone/>
            </a:pPr>
            <a:endParaRPr lang="es-ES" sz="1400" dirty="0">
              <a:solidFill>
                <a:schemeClr val="tx1"/>
              </a:solidFill>
            </a:endParaRPr>
          </a:p>
          <a:p>
            <a:pPr marL="482600" indent="-342900" algn="just">
              <a:buFont typeface="+mj-lt"/>
              <a:buAutoNum type="arabicPeriod"/>
            </a:pPr>
            <a:r>
              <a:rPr lang="es-ES" sz="1400" dirty="0">
                <a:solidFill>
                  <a:schemeClr val="tx1"/>
                </a:solidFill>
              </a:rPr>
              <a:t>Descripción narrada.</a:t>
            </a:r>
          </a:p>
          <a:p>
            <a:pPr marL="482600" indent="-342900" algn="just">
              <a:buFont typeface="+mj-lt"/>
              <a:buAutoNum type="arabicPeriod"/>
            </a:pPr>
            <a:r>
              <a:rPr lang="es-ES" sz="1400" dirty="0">
                <a:solidFill>
                  <a:schemeClr val="tx1"/>
                </a:solidFill>
              </a:rPr>
              <a:t>Diagramas de flujo.</a:t>
            </a:r>
          </a:p>
          <a:p>
            <a:pPr marL="482600" indent="-342900" algn="just">
              <a:buFont typeface="+mj-lt"/>
              <a:buAutoNum type="arabicPeriod"/>
            </a:pPr>
            <a:r>
              <a:rPr lang="es-ES" sz="1400" dirty="0">
                <a:solidFill>
                  <a:schemeClr val="tx1"/>
                </a:solidFill>
              </a:rPr>
              <a:t>Seudocódigo.</a:t>
            </a:r>
            <a:endParaRPr lang="es-CO" sz="1400" dirty="0">
              <a:solidFill>
                <a:schemeClr val="tx1"/>
              </a:solidFill>
            </a:endParaRPr>
          </a:p>
        </p:txBody>
      </p:sp>
    </p:spTree>
    <p:extLst>
      <p:ext uri="{BB962C8B-B14F-4D97-AF65-F5344CB8AC3E}">
        <p14:creationId xmlns:p14="http://schemas.microsoft.com/office/powerpoint/2010/main" val="25231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Descripción narrada</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Los pasos o instrucciones se describen mediante un lenguaje natural, usando palabras o frases normales y corrientes. Su uso principal se da en el diseño de algoritmos informales. Son ejemplos de ellos:</a:t>
            </a:r>
          </a:p>
          <a:p>
            <a:pPr marL="139700" indent="0" algn="just">
              <a:buNone/>
            </a:pPr>
            <a:endParaRPr lang="es-ES" sz="1400" dirty="0">
              <a:solidFill>
                <a:schemeClr val="tx1"/>
              </a:solidFill>
            </a:endParaRPr>
          </a:p>
          <a:p>
            <a:pPr algn="just"/>
            <a:r>
              <a:rPr lang="es-ES" sz="1400" dirty="0">
                <a:solidFill>
                  <a:schemeClr val="tx1"/>
                </a:solidFill>
              </a:rPr>
              <a:t>Indicar como se llega a una dirección.</a:t>
            </a:r>
          </a:p>
          <a:p>
            <a:pPr algn="just"/>
            <a:r>
              <a:rPr lang="es-ES" sz="1400" dirty="0">
                <a:solidFill>
                  <a:schemeClr val="tx1"/>
                </a:solidFill>
              </a:rPr>
              <a:t>Preparar una deliciosa receta de cocina.</a:t>
            </a:r>
          </a:p>
          <a:p>
            <a:pPr algn="just"/>
            <a:r>
              <a:rPr lang="es-ES" sz="1400" dirty="0">
                <a:solidFill>
                  <a:schemeClr val="tx1"/>
                </a:solidFill>
              </a:rPr>
              <a:t>Registrarse en Netflix para disfrutar de su contenido.</a:t>
            </a:r>
          </a:p>
          <a:p>
            <a:pPr algn="just"/>
            <a:r>
              <a:rPr lang="es-ES" sz="1400" dirty="0">
                <a:solidFill>
                  <a:schemeClr val="tx1"/>
                </a:solidFill>
              </a:rPr>
              <a:t>Solicitar la autorización para presentar un examen supletorio en una Universidad.</a:t>
            </a:r>
            <a:endParaRPr lang="es-CO" sz="1400" dirty="0">
              <a:solidFill>
                <a:schemeClr val="tx1"/>
              </a:solidFill>
            </a:endParaRPr>
          </a:p>
        </p:txBody>
      </p:sp>
    </p:spTree>
    <p:extLst>
      <p:ext uri="{BB962C8B-B14F-4D97-AF65-F5344CB8AC3E}">
        <p14:creationId xmlns:p14="http://schemas.microsoft.com/office/powerpoint/2010/main" val="192199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Antes de entrar en detalle con los diagramas de flujo y seudocódigos, que son las formas de más uso para la representación de algoritmos computacionales, se debe establecer que este tipo de algoritmos siguen un patrón de ejecución en 3 etapas.</a:t>
            </a:r>
            <a:endParaRPr lang="es-CO" sz="1400" dirty="0">
              <a:solidFill>
                <a:schemeClr val="tx1"/>
              </a:solidFill>
            </a:endParaRPr>
          </a:p>
        </p:txBody>
      </p:sp>
      <p:pic>
        <p:nvPicPr>
          <p:cNvPr id="3" name="Imagen 2">
            <a:extLst>
              <a:ext uri="{FF2B5EF4-FFF2-40B4-BE49-F238E27FC236}">
                <a16:creationId xmlns:a16="http://schemas.microsoft.com/office/drawing/2014/main" id="{6FFA6313-746D-D00E-DAEC-C888E56B34F6}"/>
              </a:ext>
            </a:extLst>
          </p:cNvPr>
          <p:cNvPicPr>
            <a:picLocks noChangeAspect="1"/>
          </p:cNvPicPr>
          <p:nvPr/>
        </p:nvPicPr>
        <p:blipFill>
          <a:blip r:embed="rId3"/>
          <a:stretch>
            <a:fillRect/>
          </a:stretch>
        </p:blipFill>
        <p:spPr>
          <a:xfrm>
            <a:off x="2333600" y="2333625"/>
            <a:ext cx="4476750" cy="476250"/>
          </a:xfrm>
          <a:prstGeom prst="rect">
            <a:avLst/>
          </a:prstGeom>
        </p:spPr>
      </p:pic>
    </p:spTree>
    <p:extLst>
      <p:ext uri="{BB962C8B-B14F-4D97-AF65-F5344CB8AC3E}">
        <p14:creationId xmlns:p14="http://schemas.microsoft.com/office/powerpoint/2010/main" val="318708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 programa?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Los programas son una serie o </a:t>
            </a:r>
            <a:r>
              <a:rPr lang="es-ES" sz="1400" b="1" dirty="0">
                <a:solidFill>
                  <a:schemeClr val="dk1"/>
                </a:solidFill>
              </a:rPr>
              <a:t>secuencia de instrucciones </a:t>
            </a:r>
            <a:r>
              <a:rPr lang="es-ES" sz="1400" dirty="0">
                <a:solidFill>
                  <a:schemeClr val="dk1"/>
                </a:solidFill>
              </a:rPr>
              <a:t>entendibles por los computadores que permiten la realización de las acciones o tareas para las que han sido creadas. Para escribir un programa se utilizan distintos lenguajes, llamados </a:t>
            </a:r>
            <a:r>
              <a:rPr lang="es-ES" sz="1400" b="1" dirty="0">
                <a:solidFill>
                  <a:schemeClr val="dk1"/>
                </a:solidFill>
              </a:rPr>
              <a:t>lenguajes de programación</a:t>
            </a:r>
            <a:r>
              <a:rPr lang="es-ES" sz="1400" dirty="0">
                <a:solidFill>
                  <a:schemeClr val="dk1"/>
                </a:solidFill>
              </a:rPr>
              <a:t>.</a:t>
            </a:r>
          </a:p>
          <a:p>
            <a:pPr marL="0" lvl="0" indent="0" algn="just" rtl="0">
              <a:spcBef>
                <a:spcPts val="0"/>
              </a:spcBef>
              <a:spcAft>
                <a:spcPts val="0"/>
              </a:spcAft>
              <a:buClr>
                <a:schemeClr val="dk1"/>
              </a:buClr>
              <a:buSzPts val="1100"/>
              <a:buFont typeface="Arial"/>
              <a:buNone/>
            </a:pPr>
            <a:endParaRPr lang="es-ES" sz="1400" b="1" i="1"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Los programas se escriben en lo que se denomina </a:t>
            </a:r>
            <a:r>
              <a:rPr lang="es-ES" sz="1400" b="1" dirty="0">
                <a:solidFill>
                  <a:schemeClr val="dk1"/>
                </a:solidFill>
              </a:rPr>
              <a:t>código fuente</a:t>
            </a:r>
            <a:r>
              <a:rPr lang="es-ES" sz="1400" dirty="0">
                <a:solidFill>
                  <a:schemeClr val="dk1"/>
                </a:solidFill>
              </a:rPr>
              <a:t>, que son las </a:t>
            </a:r>
            <a:r>
              <a:rPr lang="es-ES" sz="1400" b="1" dirty="0">
                <a:solidFill>
                  <a:schemeClr val="dk1"/>
                </a:solidFill>
              </a:rPr>
              <a:t>instrucciones</a:t>
            </a:r>
            <a:r>
              <a:rPr lang="es-ES" sz="1400" dirty="0">
                <a:solidFill>
                  <a:schemeClr val="dk1"/>
                </a:solidFill>
              </a:rPr>
              <a:t> que el </a:t>
            </a:r>
            <a:r>
              <a:rPr lang="es-ES" sz="1400" b="1" dirty="0">
                <a:solidFill>
                  <a:schemeClr val="dk1"/>
                </a:solidFill>
              </a:rPr>
              <a:t>programador</a:t>
            </a:r>
            <a:r>
              <a:rPr lang="es-ES" sz="1400" dirty="0">
                <a:solidFill>
                  <a:schemeClr val="dk1"/>
                </a:solidFill>
              </a:rPr>
              <a:t> indica que deben ser ejecutadas a fin de realizar las acciones para las que el programa ha sido diseñado. Sin embargo, este código no lo puede comprender directamente el computador y debe ser traducido al único lenguaje que este puede </a:t>
            </a:r>
            <a:r>
              <a:rPr lang="es-ES" sz="1400" b="1" dirty="0">
                <a:solidFill>
                  <a:schemeClr val="dk1"/>
                </a:solidFill>
              </a:rPr>
              <a:t>interpretar</a:t>
            </a:r>
            <a:r>
              <a:rPr lang="es-ES" sz="1400" dirty="0">
                <a:solidFill>
                  <a:schemeClr val="dk1"/>
                </a:solidFill>
              </a:rPr>
              <a:t>: el </a:t>
            </a:r>
            <a:r>
              <a:rPr lang="es-ES" sz="1400" b="1" dirty="0">
                <a:solidFill>
                  <a:schemeClr val="dk1"/>
                </a:solidFill>
              </a:rPr>
              <a:t>lenguaje máquina </a:t>
            </a:r>
            <a:r>
              <a:rPr lang="es-ES" sz="1400" dirty="0">
                <a:solidFill>
                  <a:schemeClr val="dk1"/>
                </a:solidFill>
              </a:rPr>
              <a:t>o </a:t>
            </a:r>
            <a:r>
              <a:rPr lang="es-ES" sz="1400" b="1" dirty="0">
                <a:solidFill>
                  <a:schemeClr val="dk1"/>
                </a:solidFill>
              </a:rPr>
              <a:t>código binario</a:t>
            </a:r>
            <a:r>
              <a:rPr lang="es-ES" sz="1400" dirty="0">
                <a:solidFill>
                  <a:schemeClr val="dk1"/>
                </a:solidFill>
              </a:rPr>
              <a:t>.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spTree>
    <p:extLst>
      <p:ext uri="{BB962C8B-B14F-4D97-AF65-F5344CB8AC3E}">
        <p14:creationId xmlns:p14="http://schemas.microsoft.com/office/powerpoint/2010/main" val="201277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a:xfrm>
            <a:off x="713225" y="1465943"/>
            <a:ext cx="7717500" cy="3102932"/>
          </a:xfrm>
        </p:spPr>
        <p:txBody>
          <a:bodyPr/>
          <a:lstStyle/>
          <a:p>
            <a:pPr algn="just"/>
            <a:r>
              <a:rPr lang="es-ES" sz="1400" b="1" dirty="0">
                <a:solidFill>
                  <a:schemeClr val="tx1"/>
                </a:solidFill>
              </a:rPr>
              <a:t>Entrada:</a:t>
            </a:r>
            <a:r>
              <a:rPr lang="es-ES" sz="1400" dirty="0">
                <a:solidFill>
                  <a:schemeClr val="tx1"/>
                </a:solidFill>
              </a:rPr>
              <a:t> en esta etapa se le proporciona al algoritmo los datos que se poseen del problema y que son necesarios para su solución.</a:t>
            </a:r>
          </a:p>
          <a:p>
            <a:pPr algn="just"/>
            <a:r>
              <a:rPr lang="es-ES" sz="1400" b="1" dirty="0">
                <a:solidFill>
                  <a:schemeClr val="tx1"/>
                </a:solidFill>
              </a:rPr>
              <a:t>Proceso: </a:t>
            </a:r>
            <a:r>
              <a:rPr lang="es-ES" sz="1400" dirty="0">
                <a:solidFill>
                  <a:schemeClr val="tx1"/>
                </a:solidFill>
              </a:rPr>
              <a:t>hace referencia a los pasos, actividades, instrucciones o cálculos que realiza el algoritmo para solucionar el problema o encontrar un resultado. Generalmente, en esta etapa se transforman los datos de entrada en resultados de salida.</a:t>
            </a:r>
          </a:p>
          <a:p>
            <a:pPr algn="just"/>
            <a:r>
              <a:rPr lang="es-ES" sz="1400" b="1" dirty="0">
                <a:solidFill>
                  <a:schemeClr val="tx1"/>
                </a:solidFill>
              </a:rPr>
              <a:t>Salida: </a:t>
            </a:r>
            <a:r>
              <a:rPr lang="es-ES" sz="1400" dirty="0">
                <a:solidFill>
                  <a:schemeClr val="tx1"/>
                </a:solidFill>
              </a:rPr>
              <a:t>es la entrega de resultados o la respuesta dada por el algoritmo.</a:t>
            </a:r>
            <a:endParaRPr lang="es-CO" sz="1400" dirty="0">
              <a:solidFill>
                <a:schemeClr val="tx1"/>
              </a:solidFill>
            </a:endParaRPr>
          </a:p>
        </p:txBody>
      </p:sp>
    </p:spTree>
    <p:extLst>
      <p:ext uri="{BB962C8B-B14F-4D97-AF65-F5344CB8AC3E}">
        <p14:creationId xmlns:p14="http://schemas.microsoft.com/office/powerpoint/2010/main" val="74541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297544" y="2227050"/>
            <a:ext cx="489131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Diagrama de flujo</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flujo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Es la representación gráfica de un algoritmo. Lo conforma un conjunto de componentes que permiten representar acciones, decisiones o cálculos con los cuales se soluciona un problema determinado.</a:t>
            </a:r>
          </a:p>
          <a:p>
            <a:pPr algn="just"/>
            <a:endParaRPr lang="es-ES" dirty="0"/>
          </a:p>
          <a:p>
            <a:pPr algn="just"/>
            <a:r>
              <a:rPr lang="es-ES" dirty="0"/>
              <a:t>Cuando el diagrama de flujo está correctamente diseñado, la concepción de un programa en un lenguaje de programación es fácilmente codificable.</a:t>
            </a:r>
          </a:p>
        </p:txBody>
      </p:sp>
    </p:spTree>
    <p:extLst>
      <p:ext uri="{BB962C8B-B14F-4D97-AF65-F5344CB8AC3E}">
        <p14:creationId xmlns:p14="http://schemas.microsoft.com/office/powerpoint/2010/main" val="373397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6F9A33DD-9133-595D-A7B1-7F5E6D117A55}"/>
              </a:ext>
            </a:extLst>
          </p:cNvPr>
          <p:cNvPicPr>
            <a:picLocks noChangeAspect="1"/>
          </p:cNvPicPr>
          <p:nvPr/>
        </p:nvPicPr>
        <p:blipFill>
          <a:blip r:embed="rId3"/>
          <a:stretch>
            <a:fillRect/>
          </a:stretch>
        </p:blipFill>
        <p:spPr>
          <a:xfrm>
            <a:off x="1990475" y="234800"/>
            <a:ext cx="3675865" cy="4673600"/>
          </a:xfrm>
          <a:prstGeom prst="rect">
            <a:avLst/>
          </a:prstGeom>
        </p:spPr>
      </p:pic>
    </p:spTree>
    <p:extLst>
      <p:ext uri="{BB962C8B-B14F-4D97-AF65-F5344CB8AC3E}">
        <p14:creationId xmlns:p14="http://schemas.microsoft.com/office/powerpoint/2010/main" val="302184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AE2A9A43-D165-A63C-CB69-C8BC7F72426A}"/>
              </a:ext>
            </a:extLst>
          </p:cNvPr>
          <p:cNvPicPr>
            <a:picLocks noChangeAspect="1"/>
          </p:cNvPicPr>
          <p:nvPr/>
        </p:nvPicPr>
        <p:blipFill>
          <a:blip r:embed="rId3"/>
          <a:stretch>
            <a:fillRect/>
          </a:stretch>
        </p:blipFill>
        <p:spPr>
          <a:xfrm>
            <a:off x="1958524" y="111428"/>
            <a:ext cx="4042140" cy="4920343"/>
          </a:xfrm>
          <a:prstGeom prst="rect">
            <a:avLst/>
          </a:prstGeom>
        </p:spPr>
      </p:pic>
    </p:spTree>
    <p:extLst>
      <p:ext uri="{BB962C8B-B14F-4D97-AF65-F5344CB8AC3E}">
        <p14:creationId xmlns:p14="http://schemas.microsoft.com/office/powerpoint/2010/main" val="225348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Terminal: </a:t>
            </a:r>
            <a:r>
              <a:rPr lang="es-ES" dirty="0"/>
              <a:t>en un diagrama deben existir solamente dos de estos símbolos, uno rotulado con la palabra Inicio y otro con la palabra Final.</a:t>
            </a:r>
          </a:p>
          <a:p>
            <a:pPr algn="just"/>
            <a:endParaRPr lang="es-ES" dirty="0"/>
          </a:p>
          <a:p>
            <a:pPr algn="just"/>
            <a:r>
              <a:rPr lang="es-ES" dirty="0"/>
              <a:t>Del que se rotula como Inicio solo puede salir una única línea de flujo. El que está rotulado como Final, recibe una única línea de flujo.</a:t>
            </a:r>
          </a:p>
        </p:txBody>
      </p:sp>
      <p:pic>
        <p:nvPicPr>
          <p:cNvPr id="4" name="Imagen 3">
            <a:extLst>
              <a:ext uri="{FF2B5EF4-FFF2-40B4-BE49-F238E27FC236}">
                <a16:creationId xmlns:a16="http://schemas.microsoft.com/office/drawing/2014/main" id="{67E8E655-4F9C-9304-FDF5-0ECEF7BDCFA7}"/>
              </a:ext>
            </a:extLst>
          </p:cNvPr>
          <p:cNvPicPr>
            <a:picLocks noChangeAspect="1"/>
          </p:cNvPicPr>
          <p:nvPr/>
        </p:nvPicPr>
        <p:blipFill>
          <a:blip r:embed="rId3"/>
          <a:stretch>
            <a:fillRect/>
          </a:stretch>
        </p:blipFill>
        <p:spPr>
          <a:xfrm>
            <a:off x="1939244" y="2738515"/>
            <a:ext cx="1529671" cy="1386000"/>
          </a:xfrm>
          <a:prstGeom prst="rect">
            <a:avLst/>
          </a:prstGeom>
        </p:spPr>
      </p:pic>
      <p:pic>
        <p:nvPicPr>
          <p:cNvPr id="6" name="Imagen 5">
            <a:extLst>
              <a:ext uri="{FF2B5EF4-FFF2-40B4-BE49-F238E27FC236}">
                <a16:creationId xmlns:a16="http://schemas.microsoft.com/office/drawing/2014/main" id="{6E9C9B09-AFAD-D525-5285-89E76D99C7A9}"/>
              </a:ext>
            </a:extLst>
          </p:cNvPr>
          <p:cNvPicPr>
            <a:picLocks noChangeAspect="1"/>
          </p:cNvPicPr>
          <p:nvPr/>
        </p:nvPicPr>
        <p:blipFill>
          <a:blip r:embed="rId4"/>
          <a:stretch>
            <a:fillRect/>
          </a:stretch>
        </p:blipFill>
        <p:spPr>
          <a:xfrm>
            <a:off x="4488769" y="2966939"/>
            <a:ext cx="2499859" cy="929151"/>
          </a:xfrm>
          <a:prstGeom prst="rect">
            <a:avLst/>
          </a:prstGeom>
        </p:spPr>
      </p:pic>
    </p:spTree>
    <p:extLst>
      <p:ext uri="{BB962C8B-B14F-4D97-AF65-F5344CB8AC3E}">
        <p14:creationId xmlns:p14="http://schemas.microsoft.com/office/powerpoint/2010/main" val="2873070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Entrada: </a:t>
            </a:r>
            <a:r>
              <a:rPr lang="es-ES" dirty="0"/>
              <a:t>A este símbolo entra y sale una única línea de flujo. Se rotula con el identificador de la variable que recibirá el valor que proporcione el usuario del algoritmo. La variable debe ser uno de los datos disponibles para la solución del problema.</a:t>
            </a:r>
          </a:p>
        </p:txBody>
      </p:sp>
      <p:pic>
        <p:nvPicPr>
          <p:cNvPr id="5" name="Imagen 4">
            <a:extLst>
              <a:ext uri="{FF2B5EF4-FFF2-40B4-BE49-F238E27FC236}">
                <a16:creationId xmlns:a16="http://schemas.microsoft.com/office/drawing/2014/main" id="{C546415E-70F3-0D14-A611-CFC26213FFD1}"/>
              </a:ext>
            </a:extLst>
          </p:cNvPr>
          <p:cNvPicPr>
            <a:picLocks noChangeAspect="1"/>
          </p:cNvPicPr>
          <p:nvPr/>
        </p:nvPicPr>
        <p:blipFill>
          <a:blip r:embed="rId3"/>
          <a:stretch>
            <a:fillRect/>
          </a:stretch>
        </p:blipFill>
        <p:spPr>
          <a:xfrm>
            <a:off x="3628925" y="2571750"/>
            <a:ext cx="1885950" cy="1381125"/>
          </a:xfrm>
          <a:prstGeom prst="rect">
            <a:avLst/>
          </a:prstGeom>
        </p:spPr>
      </p:pic>
    </p:spTree>
    <p:extLst>
      <p:ext uri="{BB962C8B-B14F-4D97-AF65-F5344CB8AC3E}">
        <p14:creationId xmlns:p14="http://schemas.microsoft.com/office/powerpoint/2010/main" val="1981457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Proceso: </a:t>
            </a:r>
            <a:r>
              <a:rPr lang="es-ES" dirty="0"/>
              <a:t>A este símbolo entra y sale una única línea de flujo. Se rotula con la instrucción que se vaya a ejecutar, puede ser, por ejemplo, una instrucción de asignación.</a:t>
            </a:r>
          </a:p>
        </p:txBody>
      </p:sp>
      <p:pic>
        <p:nvPicPr>
          <p:cNvPr id="4" name="Imagen 3">
            <a:extLst>
              <a:ext uri="{FF2B5EF4-FFF2-40B4-BE49-F238E27FC236}">
                <a16:creationId xmlns:a16="http://schemas.microsoft.com/office/drawing/2014/main" id="{280AEA32-7F65-E3CA-42F0-285EAFBE5109}"/>
              </a:ext>
            </a:extLst>
          </p:cNvPr>
          <p:cNvPicPr>
            <a:picLocks noChangeAspect="1"/>
          </p:cNvPicPr>
          <p:nvPr/>
        </p:nvPicPr>
        <p:blipFill>
          <a:blip r:embed="rId3"/>
          <a:stretch>
            <a:fillRect/>
          </a:stretch>
        </p:blipFill>
        <p:spPr>
          <a:xfrm>
            <a:off x="3686075" y="2289933"/>
            <a:ext cx="1771650" cy="1390650"/>
          </a:xfrm>
          <a:prstGeom prst="rect">
            <a:avLst/>
          </a:prstGeom>
        </p:spPr>
      </p:pic>
    </p:spTree>
    <p:extLst>
      <p:ext uri="{BB962C8B-B14F-4D97-AF65-F5344CB8AC3E}">
        <p14:creationId xmlns:p14="http://schemas.microsoft.com/office/powerpoint/2010/main" val="3162790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Salida: </a:t>
            </a:r>
            <a:r>
              <a:rPr lang="es-ES" dirty="0"/>
              <a:t>A este símbolo entra y sale una única línea de flujo. Se utiliza para mostrar resultados o mensajes. Dentro de él se puede escribir el nombre de una variable o una constante (a), una operación matemática (b), un mensaje con alguna variable o constante (c) o combinar varios de estos elementos (d).</a:t>
            </a:r>
          </a:p>
        </p:txBody>
      </p:sp>
      <p:pic>
        <p:nvPicPr>
          <p:cNvPr id="5" name="Imagen 4">
            <a:extLst>
              <a:ext uri="{FF2B5EF4-FFF2-40B4-BE49-F238E27FC236}">
                <a16:creationId xmlns:a16="http://schemas.microsoft.com/office/drawing/2014/main" id="{4D7965CD-0587-F12F-1C33-835A78499A63}"/>
              </a:ext>
            </a:extLst>
          </p:cNvPr>
          <p:cNvPicPr>
            <a:picLocks noChangeAspect="1"/>
          </p:cNvPicPr>
          <p:nvPr/>
        </p:nvPicPr>
        <p:blipFill>
          <a:blip r:embed="rId3"/>
          <a:stretch>
            <a:fillRect/>
          </a:stretch>
        </p:blipFill>
        <p:spPr>
          <a:xfrm>
            <a:off x="1710418" y="2571750"/>
            <a:ext cx="5723164" cy="1422325"/>
          </a:xfrm>
          <a:prstGeom prst="rect">
            <a:avLst/>
          </a:prstGeom>
        </p:spPr>
      </p:pic>
    </p:spTree>
    <p:extLst>
      <p:ext uri="{BB962C8B-B14F-4D97-AF65-F5344CB8AC3E}">
        <p14:creationId xmlns:p14="http://schemas.microsoft.com/office/powerpoint/2010/main" val="348435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o bifurcación: </a:t>
            </a:r>
            <a:r>
              <a:rPr lang="es-ES" dirty="0"/>
              <a:t>A este rombo debe llegar una única línea de flujo y salir dos, una que indica el camino verdadero y otra que indica el camino falso.</a:t>
            </a:r>
          </a:p>
        </p:txBody>
      </p:sp>
      <p:pic>
        <p:nvPicPr>
          <p:cNvPr id="4" name="Imagen 3">
            <a:extLst>
              <a:ext uri="{FF2B5EF4-FFF2-40B4-BE49-F238E27FC236}">
                <a16:creationId xmlns:a16="http://schemas.microsoft.com/office/drawing/2014/main" id="{962AF419-D430-5220-8B5C-4E77CE94D190}"/>
              </a:ext>
            </a:extLst>
          </p:cNvPr>
          <p:cNvPicPr>
            <a:picLocks noChangeAspect="1"/>
          </p:cNvPicPr>
          <p:nvPr/>
        </p:nvPicPr>
        <p:blipFill>
          <a:blip r:embed="rId3"/>
          <a:stretch>
            <a:fillRect/>
          </a:stretch>
        </p:blipFill>
        <p:spPr>
          <a:xfrm>
            <a:off x="1811564" y="2134960"/>
            <a:ext cx="5520871" cy="1712800"/>
          </a:xfrm>
          <a:prstGeom prst="rect">
            <a:avLst/>
          </a:prstGeom>
        </p:spPr>
      </p:pic>
    </p:spTree>
    <p:extLst>
      <p:ext uri="{BB962C8B-B14F-4D97-AF65-F5344CB8AC3E}">
        <p14:creationId xmlns:p14="http://schemas.microsoft.com/office/powerpoint/2010/main" val="47430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 programa?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Para realizar esta transformación del código se utilizan unos </a:t>
            </a:r>
            <a:r>
              <a:rPr lang="es-ES" sz="1400" b="1" dirty="0">
                <a:solidFill>
                  <a:schemeClr val="dk1"/>
                </a:solidFill>
              </a:rPr>
              <a:t>traductores</a:t>
            </a:r>
            <a:r>
              <a:rPr lang="es-ES" sz="1400" dirty="0">
                <a:solidFill>
                  <a:schemeClr val="dk1"/>
                </a:solidFill>
              </a:rPr>
              <a:t>, llamados </a:t>
            </a:r>
            <a:r>
              <a:rPr lang="es-ES" sz="1400" b="1" dirty="0">
                <a:solidFill>
                  <a:schemeClr val="dk1"/>
                </a:solidFill>
              </a:rPr>
              <a:t>compiladores</a:t>
            </a:r>
            <a:r>
              <a:rPr lang="es-ES" sz="1400" dirty="0">
                <a:solidFill>
                  <a:schemeClr val="dk1"/>
                </a:solidFill>
              </a:rPr>
              <a:t> e </a:t>
            </a:r>
            <a:r>
              <a:rPr lang="es-ES" sz="1400" b="1" dirty="0">
                <a:solidFill>
                  <a:schemeClr val="dk1"/>
                </a:solidFill>
              </a:rPr>
              <a:t>intérpretes</a:t>
            </a:r>
            <a:r>
              <a:rPr lang="es-ES" sz="1400" dirty="0">
                <a:solidFill>
                  <a:schemeClr val="dk1"/>
                </a:solidFill>
              </a:rPr>
              <a:t>, que </a:t>
            </a:r>
            <a:r>
              <a:rPr lang="es-ES" sz="1400" b="1" dirty="0">
                <a:solidFill>
                  <a:schemeClr val="dk1"/>
                </a:solidFill>
              </a:rPr>
              <a:t>convierten</a:t>
            </a:r>
            <a:r>
              <a:rPr lang="es-ES" sz="1400" dirty="0">
                <a:solidFill>
                  <a:schemeClr val="dk1"/>
                </a:solidFill>
              </a:rPr>
              <a:t> las </a:t>
            </a:r>
            <a:r>
              <a:rPr lang="es-ES" sz="1400" b="1" dirty="0">
                <a:solidFill>
                  <a:schemeClr val="dk1"/>
                </a:solidFill>
              </a:rPr>
              <a:t>instrucciones </a:t>
            </a:r>
            <a:r>
              <a:rPr lang="es-ES" sz="1400" dirty="0">
                <a:solidFill>
                  <a:schemeClr val="dk1"/>
                </a:solidFill>
              </a:rPr>
              <a:t>dadas por el programador en </a:t>
            </a:r>
            <a:r>
              <a:rPr lang="es-ES" sz="1400" b="1" dirty="0">
                <a:solidFill>
                  <a:schemeClr val="dk1"/>
                </a:solidFill>
              </a:rPr>
              <a:t>instrucciones comprensibles </a:t>
            </a:r>
            <a:r>
              <a:rPr lang="es-ES" sz="1400" dirty="0">
                <a:solidFill>
                  <a:schemeClr val="dk1"/>
                </a:solidFill>
              </a:rPr>
              <a:t>por el computador y generan el llamado </a:t>
            </a:r>
            <a:r>
              <a:rPr lang="es-ES" sz="1400" b="1" dirty="0">
                <a:solidFill>
                  <a:schemeClr val="dk1"/>
                </a:solidFill>
              </a:rPr>
              <a:t>código objeto</a:t>
            </a:r>
            <a:r>
              <a:rPr lang="es-ES" sz="1400" dirty="0">
                <a:solidFill>
                  <a:schemeClr val="dk1"/>
                </a:solidFill>
              </a:rPr>
              <a:t>, que es el archivo traducido a </a:t>
            </a:r>
            <a:r>
              <a:rPr lang="es-ES" sz="1400" b="1" dirty="0">
                <a:solidFill>
                  <a:schemeClr val="dk1"/>
                </a:solidFill>
              </a:rPr>
              <a:t>lenguaje máquina</a:t>
            </a:r>
            <a:r>
              <a:rPr lang="es-ES" sz="1400" dirty="0">
                <a:solidFill>
                  <a:schemeClr val="dk1"/>
                </a:solidFill>
              </a:rPr>
              <a:t>.</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pic>
        <p:nvPicPr>
          <p:cNvPr id="1026" name="Picture 2">
            <a:extLst>
              <a:ext uri="{FF2B5EF4-FFF2-40B4-BE49-F238E27FC236}">
                <a16:creationId xmlns:a16="http://schemas.microsoft.com/office/drawing/2014/main" id="{F4DF180B-DE61-4810-2964-8AE9D712A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238" y="2292504"/>
            <a:ext cx="1233474" cy="246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5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o bifurcación: </a:t>
            </a:r>
            <a:r>
              <a:rPr lang="es-ES" dirty="0"/>
              <a:t>El símbolo se rotula con una condición que se representa mediante una expresión relacional o lógica, dependiendo de su resultado se elige uno de dos caminos.</a:t>
            </a:r>
          </a:p>
        </p:txBody>
      </p:sp>
      <p:pic>
        <p:nvPicPr>
          <p:cNvPr id="4" name="Imagen 3">
            <a:extLst>
              <a:ext uri="{FF2B5EF4-FFF2-40B4-BE49-F238E27FC236}">
                <a16:creationId xmlns:a16="http://schemas.microsoft.com/office/drawing/2014/main" id="{962AF419-D430-5220-8B5C-4E77CE94D190}"/>
              </a:ext>
            </a:extLst>
          </p:cNvPr>
          <p:cNvPicPr>
            <a:picLocks noChangeAspect="1"/>
          </p:cNvPicPr>
          <p:nvPr/>
        </p:nvPicPr>
        <p:blipFill>
          <a:blip r:embed="rId3"/>
          <a:stretch>
            <a:fillRect/>
          </a:stretch>
        </p:blipFill>
        <p:spPr>
          <a:xfrm>
            <a:off x="1811564" y="2134960"/>
            <a:ext cx="5520871" cy="1712800"/>
          </a:xfrm>
          <a:prstGeom prst="rect">
            <a:avLst/>
          </a:prstGeom>
        </p:spPr>
      </p:pic>
    </p:spTree>
    <p:extLst>
      <p:ext uri="{BB962C8B-B14F-4D97-AF65-F5344CB8AC3E}">
        <p14:creationId xmlns:p14="http://schemas.microsoft.com/office/powerpoint/2010/main" val="172847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o bifurcación: </a:t>
            </a:r>
            <a:r>
              <a:rPr lang="es-ES" dirty="0"/>
              <a:t>Una decisión tiene varias configuraciones: </a:t>
            </a:r>
            <a:r>
              <a:rPr lang="es-ES" b="1" dirty="0"/>
              <a:t>simple</a:t>
            </a:r>
            <a:r>
              <a:rPr lang="es-ES" dirty="0"/>
              <a:t>, </a:t>
            </a:r>
            <a:r>
              <a:rPr lang="es-ES" b="1" dirty="0"/>
              <a:t>compuesta</a:t>
            </a:r>
            <a:r>
              <a:rPr lang="es-ES" dirty="0"/>
              <a:t> y </a:t>
            </a:r>
            <a:r>
              <a:rPr lang="es-ES" b="1" dirty="0"/>
              <a:t>anidada</a:t>
            </a:r>
            <a:r>
              <a:rPr lang="es-ES" dirty="0"/>
              <a:t>. Este símbolo también es usado para establecer la condición en los procesos repetitivos.</a:t>
            </a:r>
          </a:p>
        </p:txBody>
      </p:sp>
    </p:spTree>
    <p:extLst>
      <p:ext uri="{BB962C8B-B14F-4D97-AF65-F5344CB8AC3E}">
        <p14:creationId xmlns:p14="http://schemas.microsoft.com/office/powerpoint/2010/main" val="2111327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simple: </a:t>
            </a:r>
            <a:r>
              <a:rPr lang="es-ES" dirty="0"/>
              <a:t>cuando la condición arroja un resultado verdadero se ejecutan una o más instrucciones que estén asociadas al flujo rotulado con la palabra Si (Instrucción-V) . Si el resultado es falso, no se lleva a cabo ninguna acción que dependa de la condición.</a:t>
            </a:r>
          </a:p>
        </p:txBody>
      </p:sp>
      <p:pic>
        <p:nvPicPr>
          <p:cNvPr id="4" name="Imagen 3">
            <a:extLst>
              <a:ext uri="{FF2B5EF4-FFF2-40B4-BE49-F238E27FC236}">
                <a16:creationId xmlns:a16="http://schemas.microsoft.com/office/drawing/2014/main" id="{49EC5D8E-E1AA-80D7-B636-CC4EB290F233}"/>
              </a:ext>
            </a:extLst>
          </p:cNvPr>
          <p:cNvPicPr>
            <a:picLocks noChangeAspect="1"/>
          </p:cNvPicPr>
          <p:nvPr/>
        </p:nvPicPr>
        <p:blipFill>
          <a:blip r:embed="rId3"/>
          <a:stretch>
            <a:fillRect/>
          </a:stretch>
        </p:blipFill>
        <p:spPr>
          <a:xfrm>
            <a:off x="3380846" y="2617880"/>
            <a:ext cx="2382108" cy="2142445"/>
          </a:xfrm>
          <a:prstGeom prst="rect">
            <a:avLst/>
          </a:prstGeom>
        </p:spPr>
      </p:pic>
    </p:spTree>
    <p:extLst>
      <p:ext uri="{BB962C8B-B14F-4D97-AF65-F5344CB8AC3E}">
        <p14:creationId xmlns:p14="http://schemas.microsoft.com/office/powerpoint/2010/main" val="382238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compuesta: </a:t>
            </a:r>
            <a:r>
              <a:rPr lang="es-ES" dirty="0"/>
              <a:t>si el resultado de la condición es verdadero se ejecutan una o más instrucciones asociadas al flujo rotulado con la palabra Si (Instrucción-V), en caso contrario se deben ejecutar una o más instrucciones asociadas al flujo rotulado con la palabra No (Instrucción-F).</a:t>
            </a:r>
          </a:p>
        </p:txBody>
      </p:sp>
      <p:pic>
        <p:nvPicPr>
          <p:cNvPr id="5" name="Imagen 4">
            <a:extLst>
              <a:ext uri="{FF2B5EF4-FFF2-40B4-BE49-F238E27FC236}">
                <a16:creationId xmlns:a16="http://schemas.microsoft.com/office/drawing/2014/main" id="{EB1056AA-7BA3-B296-E937-1B1635F5B7D9}"/>
              </a:ext>
            </a:extLst>
          </p:cNvPr>
          <p:cNvPicPr>
            <a:picLocks noChangeAspect="1"/>
          </p:cNvPicPr>
          <p:nvPr/>
        </p:nvPicPr>
        <p:blipFill>
          <a:blip r:embed="rId3"/>
          <a:stretch>
            <a:fillRect/>
          </a:stretch>
        </p:blipFill>
        <p:spPr>
          <a:xfrm>
            <a:off x="2580494" y="2571750"/>
            <a:ext cx="3982811" cy="2069361"/>
          </a:xfrm>
          <a:prstGeom prst="rect">
            <a:avLst/>
          </a:prstGeom>
        </p:spPr>
      </p:pic>
    </p:spTree>
    <p:extLst>
      <p:ext uri="{BB962C8B-B14F-4D97-AF65-F5344CB8AC3E}">
        <p14:creationId xmlns:p14="http://schemas.microsoft.com/office/powerpoint/2010/main" val="2057345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anidada: </a:t>
            </a:r>
            <a:r>
              <a:rPr lang="es-ES" dirty="0"/>
              <a:t>cuando se deben tomar otras decisiones, dependiendo del resultado de una decisión anterior.</a:t>
            </a:r>
          </a:p>
        </p:txBody>
      </p:sp>
      <p:pic>
        <p:nvPicPr>
          <p:cNvPr id="4" name="Imagen 3">
            <a:extLst>
              <a:ext uri="{FF2B5EF4-FFF2-40B4-BE49-F238E27FC236}">
                <a16:creationId xmlns:a16="http://schemas.microsoft.com/office/drawing/2014/main" id="{EF6E08D6-277E-3E26-E00E-504BA552D42C}"/>
              </a:ext>
            </a:extLst>
          </p:cNvPr>
          <p:cNvPicPr>
            <a:picLocks noChangeAspect="1"/>
          </p:cNvPicPr>
          <p:nvPr/>
        </p:nvPicPr>
        <p:blipFill>
          <a:blip r:embed="rId3"/>
          <a:stretch>
            <a:fillRect/>
          </a:stretch>
        </p:blipFill>
        <p:spPr>
          <a:xfrm>
            <a:off x="2797683" y="2000704"/>
            <a:ext cx="3548633" cy="2675468"/>
          </a:xfrm>
          <a:prstGeom prst="rect">
            <a:avLst/>
          </a:prstGeom>
        </p:spPr>
      </p:pic>
    </p:spTree>
    <p:extLst>
      <p:ext uri="{BB962C8B-B14F-4D97-AF65-F5344CB8AC3E}">
        <p14:creationId xmlns:p14="http://schemas.microsoft.com/office/powerpoint/2010/main" val="357663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pic>
        <p:nvPicPr>
          <p:cNvPr id="5" name="Imagen 4">
            <a:extLst>
              <a:ext uri="{FF2B5EF4-FFF2-40B4-BE49-F238E27FC236}">
                <a16:creationId xmlns:a16="http://schemas.microsoft.com/office/drawing/2014/main" id="{961F5F07-A11C-F507-141F-FB5FDB6CB7AC}"/>
              </a:ext>
            </a:extLst>
          </p:cNvPr>
          <p:cNvPicPr>
            <a:picLocks noChangeAspect="1"/>
          </p:cNvPicPr>
          <p:nvPr/>
        </p:nvPicPr>
        <p:blipFill>
          <a:blip r:embed="rId3"/>
          <a:stretch>
            <a:fillRect/>
          </a:stretch>
        </p:blipFill>
        <p:spPr>
          <a:xfrm>
            <a:off x="2414856" y="1017481"/>
            <a:ext cx="4314088" cy="3742844"/>
          </a:xfrm>
          <a:prstGeom prst="rect">
            <a:avLst/>
          </a:prstGeom>
        </p:spPr>
      </p:pic>
    </p:spTree>
    <p:extLst>
      <p:ext uri="{BB962C8B-B14F-4D97-AF65-F5344CB8AC3E}">
        <p14:creationId xmlns:p14="http://schemas.microsoft.com/office/powerpoint/2010/main" val="2366628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Selector o decisión múltiple: </a:t>
            </a:r>
            <a:r>
              <a:rPr lang="es-ES" dirty="0"/>
              <a:t>Dependiendo del valor de una variable o expresión que se usa para rotular el símbolo, se elige uno de varios caminos posibles y se ejecutan la o las instrucciones correspondientes.</a:t>
            </a:r>
          </a:p>
        </p:txBody>
      </p:sp>
      <p:pic>
        <p:nvPicPr>
          <p:cNvPr id="7" name="Imagen 6">
            <a:extLst>
              <a:ext uri="{FF2B5EF4-FFF2-40B4-BE49-F238E27FC236}">
                <a16:creationId xmlns:a16="http://schemas.microsoft.com/office/drawing/2014/main" id="{CCF01666-6E41-CF04-0403-3610D445C153}"/>
              </a:ext>
            </a:extLst>
          </p:cNvPr>
          <p:cNvPicPr>
            <a:picLocks noChangeAspect="1"/>
          </p:cNvPicPr>
          <p:nvPr/>
        </p:nvPicPr>
        <p:blipFill>
          <a:blip r:embed="rId3"/>
          <a:stretch>
            <a:fillRect/>
          </a:stretch>
        </p:blipFill>
        <p:spPr>
          <a:xfrm>
            <a:off x="2342676" y="2477407"/>
            <a:ext cx="4458447" cy="1978479"/>
          </a:xfrm>
          <a:prstGeom prst="rect">
            <a:avLst/>
          </a:prstGeom>
        </p:spPr>
      </p:pic>
    </p:spTree>
    <p:extLst>
      <p:ext uri="{BB962C8B-B14F-4D97-AF65-F5344CB8AC3E}">
        <p14:creationId xmlns:p14="http://schemas.microsoft.com/office/powerpoint/2010/main" val="1379233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Forma general</a:t>
            </a:r>
            <a:endParaRPr dirty="0"/>
          </a:p>
        </p:txBody>
      </p:sp>
      <p:pic>
        <p:nvPicPr>
          <p:cNvPr id="4" name="Imagen 3">
            <a:extLst>
              <a:ext uri="{FF2B5EF4-FFF2-40B4-BE49-F238E27FC236}">
                <a16:creationId xmlns:a16="http://schemas.microsoft.com/office/drawing/2014/main" id="{ADBF9781-6A7E-939C-D6CA-F993F70A484B}"/>
              </a:ext>
            </a:extLst>
          </p:cNvPr>
          <p:cNvPicPr>
            <a:picLocks noChangeAspect="1"/>
          </p:cNvPicPr>
          <p:nvPr/>
        </p:nvPicPr>
        <p:blipFill>
          <a:blip r:embed="rId3"/>
          <a:stretch>
            <a:fillRect/>
          </a:stretch>
        </p:blipFill>
        <p:spPr>
          <a:xfrm>
            <a:off x="3266975" y="1153886"/>
            <a:ext cx="2609850" cy="3314700"/>
          </a:xfrm>
          <a:prstGeom prst="rect">
            <a:avLst/>
          </a:prstGeom>
        </p:spPr>
      </p:pic>
    </p:spTree>
    <p:extLst>
      <p:ext uri="{BB962C8B-B14F-4D97-AF65-F5344CB8AC3E}">
        <p14:creationId xmlns:p14="http://schemas.microsoft.com/office/powerpoint/2010/main" val="304564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5062846"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El pseudocódigo es una forma de </a:t>
            </a:r>
            <a:r>
              <a:rPr lang="es-ES" b="1" dirty="0"/>
              <a:t>expresar los distintos pasos</a:t>
            </a:r>
            <a:r>
              <a:rPr lang="es-ES" dirty="0"/>
              <a:t> que va a realizar un programa, de la forma más parecida a un lenguaje de programación.</a:t>
            </a:r>
          </a:p>
          <a:p>
            <a:pPr algn="just"/>
            <a:endParaRPr lang="es-ES" dirty="0"/>
          </a:p>
          <a:p>
            <a:pPr algn="just"/>
            <a:r>
              <a:rPr lang="es-ES" dirty="0"/>
              <a:t>Su principal función es la de representar por pasos la solución a un </a:t>
            </a:r>
            <a:r>
              <a:rPr lang="es-ES" b="1" dirty="0"/>
              <a:t>problema o algoritmo</a:t>
            </a:r>
            <a:r>
              <a:rPr lang="es-ES" dirty="0"/>
              <a:t>, de la forma más detallada posible, utilizando un lenguaje cercano al de programación. </a:t>
            </a:r>
          </a:p>
          <a:p>
            <a:pPr algn="just"/>
            <a:endParaRPr lang="es-ES" dirty="0"/>
          </a:p>
          <a:p>
            <a:pPr algn="just"/>
            <a:r>
              <a:rPr lang="es-ES" dirty="0"/>
              <a:t>El pseudocódigo no puede ejecutarse en un computador ya que entonces dejaría de ser pseudocódigo, como su propio nombre indica, se trata de un código falso </a:t>
            </a:r>
            <a:r>
              <a:rPr lang="es-ES" b="1" dirty="0"/>
              <a:t>(pseudo = falso)</a:t>
            </a:r>
            <a:r>
              <a:rPr lang="es-ES" dirty="0"/>
              <a:t>, es un código escrito para que lo entienda el ser humano y no la máquina.</a:t>
            </a:r>
          </a:p>
        </p:txBody>
      </p:sp>
      <p:pic>
        <p:nvPicPr>
          <p:cNvPr id="4" name="Imagen 3">
            <a:extLst>
              <a:ext uri="{FF2B5EF4-FFF2-40B4-BE49-F238E27FC236}">
                <a16:creationId xmlns:a16="http://schemas.microsoft.com/office/drawing/2014/main" id="{EE89982B-90F8-A376-5296-151D8FF58AE0}"/>
              </a:ext>
            </a:extLst>
          </p:cNvPr>
          <p:cNvPicPr>
            <a:picLocks noChangeAspect="1"/>
          </p:cNvPicPr>
          <p:nvPr/>
        </p:nvPicPr>
        <p:blipFill>
          <a:blip r:embed="rId3"/>
          <a:stretch>
            <a:fillRect/>
          </a:stretch>
        </p:blipFill>
        <p:spPr>
          <a:xfrm>
            <a:off x="6074455" y="1870642"/>
            <a:ext cx="2648631" cy="1402216"/>
          </a:xfrm>
          <a:prstGeom prst="rect">
            <a:avLst/>
          </a:prstGeom>
        </p:spPr>
      </p:pic>
    </p:spTree>
    <p:extLst>
      <p:ext uri="{BB962C8B-B14F-4D97-AF65-F5344CB8AC3E}">
        <p14:creationId xmlns:p14="http://schemas.microsoft.com/office/powerpoint/2010/main" val="194341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786692"/>
            <a:ext cx="5062846" cy="1570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Las palabras o códigos que se utilizan en el seudocódigo no tienen un estándar, por lo tanto, pueden variar de una fuente de información a otra. Sin embargo, conservan mucha similitud a las características de las palabras reservadas y estructuras de los lenguajes de programación.</a:t>
            </a:r>
          </a:p>
        </p:txBody>
      </p:sp>
      <p:pic>
        <p:nvPicPr>
          <p:cNvPr id="4" name="Imagen 3">
            <a:extLst>
              <a:ext uri="{FF2B5EF4-FFF2-40B4-BE49-F238E27FC236}">
                <a16:creationId xmlns:a16="http://schemas.microsoft.com/office/drawing/2014/main" id="{EE89982B-90F8-A376-5296-151D8FF58AE0}"/>
              </a:ext>
            </a:extLst>
          </p:cNvPr>
          <p:cNvPicPr>
            <a:picLocks noChangeAspect="1"/>
          </p:cNvPicPr>
          <p:nvPr/>
        </p:nvPicPr>
        <p:blipFill>
          <a:blip r:embed="rId3"/>
          <a:stretch>
            <a:fillRect/>
          </a:stretch>
        </p:blipFill>
        <p:spPr>
          <a:xfrm>
            <a:off x="6088969" y="1870641"/>
            <a:ext cx="2648631" cy="1402216"/>
          </a:xfrm>
          <a:prstGeom prst="rect">
            <a:avLst/>
          </a:prstGeom>
        </p:spPr>
      </p:pic>
    </p:spTree>
    <p:extLst>
      <p:ext uri="{BB962C8B-B14F-4D97-AF65-F5344CB8AC3E}">
        <p14:creationId xmlns:p14="http://schemas.microsoft.com/office/powerpoint/2010/main" val="62225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Lenguajes de programación</a:t>
            </a:r>
            <a:endParaRPr dirty="0"/>
          </a:p>
        </p:txBody>
      </p:sp>
      <p:sp>
        <p:nvSpPr>
          <p:cNvPr id="192" name="Google Shape;192;p31"/>
          <p:cNvSpPr txBox="1">
            <a:spLocks noGrp="1"/>
          </p:cNvSpPr>
          <p:nvPr>
            <p:ph type="body" idx="1"/>
          </p:nvPr>
        </p:nvSpPr>
        <p:spPr>
          <a:xfrm>
            <a:off x="713225" y="1152474"/>
            <a:ext cx="7717500" cy="360697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b="1" dirty="0">
                <a:solidFill>
                  <a:schemeClr val="dk1"/>
                </a:solidFill>
              </a:rPr>
              <a:t>Lenguaje:</a:t>
            </a:r>
            <a:r>
              <a:rPr lang="es-ES" sz="1400" dirty="0">
                <a:solidFill>
                  <a:schemeClr val="dk1"/>
                </a:solidFill>
              </a:rPr>
              <a:t> Sistema de signos que utiliza una comunidad para comunicarse oralmente o por escrito.</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Lenguaje de programación: </a:t>
            </a:r>
            <a:r>
              <a:rPr lang="es-ES" sz="1400" dirty="0">
                <a:solidFill>
                  <a:schemeClr val="dk1"/>
                </a:solidFill>
              </a:rPr>
              <a:t>Conjunto de símbolos y palabras </a:t>
            </a:r>
            <a:r>
              <a:rPr lang="es-ES" sz="1400" i="1" dirty="0">
                <a:solidFill>
                  <a:schemeClr val="dk1"/>
                </a:solidFill>
              </a:rPr>
              <a:t>(instrucciones y sentencias)</a:t>
            </a:r>
            <a:r>
              <a:rPr lang="es-ES" sz="1400" dirty="0">
                <a:solidFill>
                  <a:schemeClr val="dk1"/>
                </a:solidFill>
              </a:rPr>
              <a:t> que el usuario tiene a su disposición para elaborar un programa y que les permite “comunicarse” con la computadora.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Lenguaje Máquina: </a:t>
            </a:r>
            <a:r>
              <a:rPr lang="es-ES" sz="1400" dirty="0">
                <a:solidFill>
                  <a:schemeClr val="dk1"/>
                </a:solidFill>
              </a:rPr>
              <a:t>Es el que entiende directamente la computadora, utiliza el </a:t>
            </a:r>
            <a:r>
              <a:rPr lang="es-ES" sz="1400" i="1" dirty="0">
                <a:solidFill>
                  <a:schemeClr val="dk1"/>
                </a:solidFill>
              </a:rPr>
              <a:t>alfabeto</a:t>
            </a:r>
            <a:r>
              <a:rPr lang="es-ES" sz="1400" dirty="0">
                <a:solidFill>
                  <a:schemeClr val="dk1"/>
                </a:solidFill>
              </a:rPr>
              <a:t> binario que consta de los dos únicos </a:t>
            </a:r>
            <a:r>
              <a:rPr lang="es-ES" sz="1400" i="1" dirty="0">
                <a:solidFill>
                  <a:schemeClr val="dk1"/>
                </a:solidFill>
              </a:rPr>
              <a:t>símbolos</a:t>
            </a:r>
            <a:r>
              <a:rPr lang="es-ES" sz="1400" dirty="0">
                <a:solidFill>
                  <a:schemeClr val="dk1"/>
                </a:solidFill>
              </a:rPr>
              <a:t> 0 y 1, denominados bits (abreviatura inglesa de dígitos binarios), formando cadenas binarias con las que se elaboran las instrucciones que la CPU procesa.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Fue el primer lenguaje de ”programación” utilizado en la programación de computadoras, pero dejó de utilizarse por su dificultad y complicación, siendo sustituido por otros lenguajes más fáciles de aprender y utilizar, que además reducen la posibilidad de cometer errores. </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4118244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Palabras reservadas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577" y="1185636"/>
            <a:ext cx="5062846" cy="853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Los códigos o palabras reservadas cumplen tareas específicas dentro de los algoritmos y no pueden usarse para propósitos diferentes. </a:t>
            </a:r>
          </a:p>
        </p:txBody>
      </p:sp>
      <p:pic>
        <p:nvPicPr>
          <p:cNvPr id="4" name="Imagen 3">
            <a:extLst>
              <a:ext uri="{FF2B5EF4-FFF2-40B4-BE49-F238E27FC236}">
                <a16:creationId xmlns:a16="http://schemas.microsoft.com/office/drawing/2014/main" id="{DED1DC21-B07F-F7DD-59EC-C1C1FF8DC213}"/>
              </a:ext>
            </a:extLst>
          </p:cNvPr>
          <p:cNvPicPr>
            <a:picLocks noChangeAspect="1"/>
          </p:cNvPicPr>
          <p:nvPr/>
        </p:nvPicPr>
        <p:blipFill>
          <a:blip r:embed="rId3"/>
          <a:stretch>
            <a:fillRect/>
          </a:stretch>
        </p:blipFill>
        <p:spPr>
          <a:xfrm>
            <a:off x="2291207" y="2138589"/>
            <a:ext cx="4561386" cy="2397125"/>
          </a:xfrm>
          <a:prstGeom prst="rect">
            <a:avLst/>
          </a:prstGeom>
        </p:spPr>
      </p:pic>
    </p:spTree>
    <p:extLst>
      <p:ext uri="{BB962C8B-B14F-4D97-AF65-F5344CB8AC3E}">
        <p14:creationId xmlns:p14="http://schemas.microsoft.com/office/powerpoint/2010/main" val="3918203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Palabras reservadas</a:t>
            </a:r>
            <a:endParaRPr dirty="0"/>
          </a:p>
        </p:txBody>
      </p:sp>
      <p:pic>
        <p:nvPicPr>
          <p:cNvPr id="5" name="Imagen 4">
            <a:extLst>
              <a:ext uri="{FF2B5EF4-FFF2-40B4-BE49-F238E27FC236}">
                <a16:creationId xmlns:a16="http://schemas.microsoft.com/office/drawing/2014/main" id="{1C3AF638-B3CB-74A9-E27E-1D2C3EA4891B}"/>
              </a:ext>
            </a:extLst>
          </p:cNvPr>
          <p:cNvPicPr>
            <a:picLocks noChangeAspect="1"/>
          </p:cNvPicPr>
          <p:nvPr/>
        </p:nvPicPr>
        <p:blipFill>
          <a:blip r:embed="rId3"/>
          <a:stretch>
            <a:fillRect/>
          </a:stretch>
        </p:blipFill>
        <p:spPr>
          <a:xfrm>
            <a:off x="2049689" y="1125310"/>
            <a:ext cx="5044621" cy="1971988"/>
          </a:xfrm>
          <a:prstGeom prst="rect">
            <a:avLst/>
          </a:prstGeom>
        </p:spPr>
      </p:pic>
      <p:pic>
        <p:nvPicPr>
          <p:cNvPr id="7" name="Imagen 6">
            <a:extLst>
              <a:ext uri="{FF2B5EF4-FFF2-40B4-BE49-F238E27FC236}">
                <a16:creationId xmlns:a16="http://schemas.microsoft.com/office/drawing/2014/main" id="{A7EA1ACE-78AD-D572-38B6-082C26D16AF3}"/>
              </a:ext>
            </a:extLst>
          </p:cNvPr>
          <p:cNvPicPr>
            <a:picLocks noChangeAspect="1"/>
          </p:cNvPicPr>
          <p:nvPr/>
        </p:nvPicPr>
        <p:blipFill>
          <a:blip r:embed="rId4"/>
          <a:stretch>
            <a:fillRect/>
          </a:stretch>
        </p:blipFill>
        <p:spPr>
          <a:xfrm>
            <a:off x="2049689" y="3097298"/>
            <a:ext cx="5044621" cy="899726"/>
          </a:xfrm>
          <a:prstGeom prst="rect">
            <a:avLst/>
          </a:prstGeom>
        </p:spPr>
      </p:pic>
    </p:spTree>
    <p:extLst>
      <p:ext uri="{BB962C8B-B14F-4D97-AF65-F5344CB8AC3E}">
        <p14:creationId xmlns:p14="http://schemas.microsoft.com/office/powerpoint/2010/main" val="333708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Palabras reservadas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185636"/>
            <a:ext cx="7708200" cy="853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También existen las denominadas funciones del lenguaje algorítmico. Estas son funciones que ya están predefinidas para realizar diversas tareas, entre las más importantes se destacan las funciones matemáticas que permiten realizar diversos cálculos y, las funciones para el manejo de cadenas que se usan para el tratamiento de datos de tipo alfanumérico.</a:t>
            </a:r>
          </a:p>
        </p:txBody>
      </p:sp>
      <p:pic>
        <p:nvPicPr>
          <p:cNvPr id="5" name="Imagen 4">
            <a:extLst>
              <a:ext uri="{FF2B5EF4-FFF2-40B4-BE49-F238E27FC236}">
                <a16:creationId xmlns:a16="http://schemas.microsoft.com/office/drawing/2014/main" id="{9E72AB21-698E-F622-F9DD-843DC3CA0401}"/>
              </a:ext>
            </a:extLst>
          </p:cNvPr>
          <p:cNvPicPr>
            <a:picLocks noChangeAspect="1"/>
          </p:cNvPicPr>
          <p:nvPr/>
        </p:nvPicPr>
        <p:blipFill>
          <a:blip r:embed="rId3"/>
          <a:stretch>
            <a:fillRect/>
          </a:stretch>
        </p:blipFill>
        <p:spPr>
          <a:xfrm>
            <a:off x="1933248" y="2642053"/>
            <a:ext cx="5277304" cy="1738587"/>
          </a:xfrm>
          <a:prstGeom prst="rect">
            <a:avLst/>
          </a:prstGeom>
        </p:spPr>
      </p:pic>
    </p:spTree>
    <p:extLst>
      <p:ext uri="{BB962C8B-B14F-4D97-AF65-F5344CB8AC3E}">
        <p14:creationId xmlns:p14="http://schemas.microsoft.com/office/powerpoint/2010/main" val="855200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6" name="Imagen 5">
            <a:extLst>
              <a:ext uri="{FF2B5EF4-FFF2-40B4-BE49-F238E27FC236}">
                <a16:creationId xmlns:a16="http://schemas.microsoft.com/office/drawing/2014/main" id="{63C643D9-F355-4D29-3259-4EEB390FD307}"/>
              </a:ext>
            </a:extLst>
          </p:cNvPr>
          <p:cNvPicPr>
            <a:picLocks noChangeAspect="1"/>
          </p:cNvPicPr>
          <p:nvPr/>
        </p:nvPicPr>
        <p:blipFill>
          <a:blip r:embed="rId3"/>
          <a:stretch>
            <a:fillRect/>
          </a:stretch>
        </p:blipFill>
        <p:spPr>
          <a:xfrm>
            <a:off x="1747668" y="1775248"/>
            <a:ext cx="5648664" cy="1593004"/>
          </a:xfrm>
          <a:prstGeom prst="rect">
            <a:avLst/>
          </a:prstGeom>
        </p:spPr>
      </p:pic>
    </p:spTree>
    <p:extLst>
      <p:ext uri="{BB962C8B-B14F-4D97-AF65-F5344CB8AC3E}">
        <p14:creationId xmlns:p14="http://schemas.microsoft.com/office/powerpoint/2010/main" val="3540518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 name="Imagen 1">
            <a:extLst>
              <a:ext uri="{FF2B5EF4-FFF2-40B4-BE49-F238E27FC236}">
                <a16:creationId xmlns:a16="http://schemas.microsoft.com/office/drawing/2014/main" id="{20BA7B41-08FB-8FB3-1BFA-4CDE2EC81C4C}"/>
              </a:ext>
            </a:extLst>
          </p:cNvPr>
          <p:cNvPicPr>
            <a:picLocks noChangeAspect="1"/>
          </p:cNvPicPr>
          <p:nvPr/>
        </p:nvPicPr>
        <p:blipFill>
          <a:blip r:embed="rId3"/>
          <a:stretch>
            <a:fillRect/>
          </a:stretch>
        </p:blipFill>
        <p:spPr>
          <a:xfrm>
            <a:off x="2304201" y="708181"/>
            <a:ext cx="4535598" cy="3727137"/>
          </a:xfrm>
          <a:prstGeom prst="rect">
            <a:avLst/>
          </a:prstGeom>
        </p:spPr>
      </p:pic>
    </p:spTree>
    <p:extLst>
      <p:ext uri="{BB962C8B-B14F-4D97-AF65-F5344CB8AC3E}">
        <p14:creationId xmlns:p14="http://schemas.microsoft.com/office/powerpoint/2010/main" val="2644233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Forma general</a:t>
            </a:r>
            <a:endParaRPr dirty="0"/>
          </a:p>
        </p:txBody>
      </p:sp>
      <p:pic>
        <p:nvPicPr>
          <p:cNvPr id="6" name="Imagen 5">
            <a:extLst>
              <a:ext uri="{FF2B5EF4-FFF2-40B4-BE49-F238E27FC236}">
                <a16:creationId xmlns:a16="http://schemas.microsoft.com/office/drawing/2014/main" id="{415B6A2B-7928-E3A9-2699-94120BA194FB}"/>
              </a:ext>
            </a:extLst>
          </p:cNvPr>
          <p:cNvPicPr>
            <a:picLocks noChangeAspect="1"/>
          </p:cNvPicPr>
          <p:nvPr/>
        </p:nvPicPr>
        <p:blipFill>
          <a:blip r:embed="rId3"/>
          <a:stretch>
            <a:fillRect/>
          </a:stretch>
        </p:blipFill>
        <p:spPr>
          <a:xfrm>
            <a:off x="2019186" y="2735486"/>
            <a:ext cx="5105627" cy="1466193"/>
          </a:xfrm>
          <a:prstGeom prst="rect">
            <a:avLst/>
          </a:prstGeom>
        </p:spPr>
      </p:pic>
      <p:pic>
        <p:nvPicPr>
          <p:cNvPr id="4" name="Imagen 3">
            <a:extLst>
              <a:ext uri="{FF2B5EF4-FFF2-40B4-BE49-F238E27FC236}">
                <a16:creationId xmlns:a16="http://schemas.microsoft.com/office/drawing/2014/main" id="{03DFFDAA-4290-5B24-2E48-333D0B84D3EF}"/>
              </a:ext>
            </a:extLst>
          </p:cNvPr>
          <p:cNvPicPr>
            <a:picLocks noChangeAspect="1"/>
          </p:cNvPicPr>
          <p:nvPr/>
        </p:nvPicPr>
        <p:blipFill>
          <a:blip r:embed="rId4"/>
          <a:stretch>
            <a:fillRect/>
          </a:stretch>
        </p:blipFill>
        <p:spPr>
          <a:xfrm>
            <a:off x="2019186" y="1180193"/>
            <a:ext cx="5105627" cy="1609950"/>
          </a:xfrm>
          <a:prstGeom prst="rect">
            <a:avLst/>
          </a:prstGeom>
        </p:spPr>
      </p:pic>
    </p:spTree>
    <p:extLst>
      <p:ext uri="{BB962C8B-B14F-4D97-AF65-F5344CB8AC3E}">
        <p14:creationId xmlns:p14="http://schemas.microsoft.com/office/powerpoint/2010/main" val="66050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Solución a problemas por programación</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Para la construcción de software, independientemente de su tamaño o complejidad, se deben ejecutar un conjunto de pasos que garanticen su calidad.</a:t>
            </a:r>
          </a:p>
          <a:p>
            <a:pPr algn="just"/>
            <a:endParaRPr lang="es-ES" dirty="0"/>
          </a:p>
          <a:p>
            <a:pPr marL="342900" indent="-342900" algn="just">
              <a:buFont typeface="+mj-lt"/>
              <a:buAutoNum type="arabicPeriod"/>
            </a:pPr>
            <a:r>
              <a:rPr lang="es-ES" dirty="0"/>
              <a:t>Definición del problema.</a:t>
            </a:r>
          </a:p>
          <a:p>
            <a:pPr marL="342900" indent="-342900" algn="just">
              <a:buFont typeface="+mj-lt"/>
              <a:buAutoNum type="arabicPeriod"/>
            </a:pPr>
            <a:r>
              <a:rPr lang="es-ES" dirty="0"/>
              <a:t>Análisis del problema.</a:t>
            </a:r>
          </a:p>
          <a:p>
            <a:pPr marL="1085850" lvl="1" indent="-171450" algn="just"/>
            <a:r>
              <a:rPr lang="es-ES" dirty="0"/>
              <a:t>¿Cuáles resultados se esperan?</a:t>
            </a:r>
          </a:p>
          <a:p>
            <a:pPr marL="1085850" lvl="1" indent="-171450" algn="just"/>
            <a:r>
              <a:rPr lang="es-ES" dirty="0"/>
              <a:t>¿Cuáles son los datos disponibles?</a:t>
            </a:r>
          </a:p>
          <a:p>
            <a:pPr marL="1085850" lvl="1" indent="-171450" algn="just"/>
            <a:r>
              <a:rPr lang="es-ES" dirty="0"/>
              <a:t>¿Qué procesos hay que realizar?</a:t>
            </a:r>
          </a:p>
          <a:p>
            <a:pPr marL="1085850" lvl="1" indent="-171450" algn="just"/>
            <a:r>
              <a:rPr lang="es-ES" dirty="0"/>
              <a:t>¿Qué variables se deben utilizar?</a:t>
            </a:r>
          </a:p>
          <a:p>
            <a:pPr marL="342900" indent="-342900" algn="just">
              <a:buFont typeface="+mj-lt"/>
              <a:buAutoNum type="arabicPeriod"/>
            </a:pPr>
            <a:r>
              <a:rPr lang="es-ES" dirty="0"/>
              <a:t>Diseño del algoritmo.</a:t>
            </a:r>
          </a:p>
          <a:p>
            <a:pPr marL="342900" indent="-342900" algn="just">
              <a:buFont typeface="+mj-lt"/>
              <a:buAutoNum type="arabicPeriod"/>
            </a:pPr>
            <a:r>
              <a:rPr lang="es-ES" dirty="0"/>
              <a:t>Codificación (implementación).</a:t>
            </a:r>
          </a:p>
          <a:p>
            <a:pPr marL="342900" indent="-342900" algn="just">
              <a:buFont typeface="+mj-lt"/>
              <a:buAutoNum type="arabicPeriod"/>
            </a:pPr>
            <a:r>
              <a:rPr lang="es-ES" dirty="0"/>
              <a:t>Compilación y ejecución.</a:t>
            </a:r>
          </a:p>
          <a:p>
            <a:pPr marL="342900" indent="-342900" algn="just">
              <a:buFont typeface="+mj-lt"/>
              <a:buAutoNum type="arabicPeriod"/>
            </a:pPr>
            <a:r>
              <a:rPr lang="es-ES" dirty="0"/>
              <a:t>Verificación y depuración.</a:t>
            </a:r>
          </a:p>
          <a:p>
            <a:pPr marL="342900" indent="-342900" algn="just">
              <a:buFont typeface="+mj-lt"/>
              <a:buAutoNum type="arabicPeriod"/>
            </a:pPr>
            <a:r>
              <a:rPr lang="es-ES" dirty="0"/>
              <a:t>Mantenimiento.</a:t>
            </a:r>
          </a:p>
          <a:p>
            <a:pPr marL="342900" indent="-342900" algn="just">
              <a:buFont typeface="+mj-lt"/>
              <a:buAutoNum type="arabicPeriod"/>
            </a:pPr>
            <a:r>
              <a:rPr lang="es-ES" dirty="0"/>
              <a:t>Documentación.</a:t>
            </a:r>
          </a:p>
        </p:txBody>
      </p:sp>
    </p:spTree>
    <p:extLst>
      <p:ext uri="{BB962C8B-B14F-4D97-AF65-F5344CB8AC3E}">
        <p14:creationId xmlns:p14="http://schemas.microsoft.com/office/powerpoint/2010/main" val="1352573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B5FAB8AD-1EE7-47B3-894C-B990FC0B0C78}"/>
              </a:ext>
            </a:extLst>
          </p:cNvPr>
          <p:cNvPicPr>
            <a:picLocks noChangeAspect="1"/>
          </p:cNvPicPr>
          <p:nvPr/>
        </p:nvPicPr>
        <p:blipFill>
          <a:blip r:embed="rId3"/>
          <a:stretch>
            <a:fillRect/>
          </a:stretch>
        </p:blipFill>
        <p:spPr>
          <a:xfrm>
            <a:off x="1529896" y="2071976"/>
            <a:ext cx="6084207" cy="999548"/>
          </a:xfrm>
          <a:prstGeom prst="rect">
            <a:avLst/>
          </a:prstGeom>
        </p:spPr>
      </p:pic>
    </p:spTree>
    <p:extLst>
      <p:ext uri="{BB962C8B-B14F-4D97-AF65-F5344CB8AC3E}">
        <p14:creationId xmlns:p14="http://schemas.microsoft.com/office/powerpoint/2010/main" val="3692307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6" name="Imagen 5">
            <a:extLst>
              <a:ext uri="{FF2B5EF4-FFF2-40B4-BE49-F238E27FC236}">
                <a16:creationId xmlns:a16="http://schemas.microsoft.com/office/drawing/2014/main" id="{83FBE5B7-EC6A-A59D-5B3D-9BE1FA896351}"/>
              </a:ext>
            </a:extLst>
          </p:cNvPr>
          <p:cNvPicPr>
            <a:picLocks noChangeAspect="1"/>
          </p:cNvPicPr>
          <p:nvPr/>
        </p:nvPicPr>
        <p:blipFill>
          <a:blip r:embed="rId3"/>
          <a:stretch>
            <a:fillRect/>
          </a:stretch>
        </p:blipFill>
        <p:spPr>
          <a:xfrm>
            <a:off x="2211992" y="1111703"/>
            <a:ext cx="4720015" cy="2146754"/>
          </a:xfrm>
          <a:prstGeom prst="rect">
            <a:avLst/>
          </a:prstGeom>
        </p:spPr>
      </p:pic>
      <p:pic>
        <p:nvPicPr>
          <p:cNvPr id="8" name="Imagen 7">
            <a:extLst>
              <a:ext uri="{FF2B5EF4-FFF2-40B4-BE49-F238E27FC236}">
                <a16:creationId xmlns:a16="http://schemas.microsoft.com/office/drawing/2014/main" id="{A514C726-5668-3FC2-5774-A1F0BC054AC9}"/>
              </a:ext>
            </a:extLst>
          </p:cNvPr>
          <p:cNvPicPr>
            <a:picLocks noChangeAspect="1"/>
          </p:cNvPicPr>
          <p:nvPr/>
        </p:nvPicPr>
        <p:blipFill rotWithShape="1">
          <a:blip r:embed="rId4"/>
          <a:srcRect t="17989"/>
          <a:stretch/>
        </p:blipFill>
        <p:spPr>
          <a:xfrm>
            <a:off x="2152385" y="3258457"/>
            <a:ext cx="4779622" cy="394304"/>
          </a:xfrm>
          <a:prstGeom prst="rect">
            <a:avLst/>
          </a:prstGeom>
        </p:spPr>
      </p:pic>
    </p:spTree>
    <p:extLst>
      <p:ext uri="{BB962C8B-B14F-4D97-AF65-F5344CB8AC3E}">
        <p14:creationId xmlns:p14="http://schemas.microsoft.com/office/powerpoint/2010/main" val="128630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Una vez analizadas estas características, la aplicación de los pasos para solucionar el problema planteado en el ejemplo, se ejecuta así:</a:t>
            </a:r>
          </a:p>
          <a:p>
            <a:pPr algn="just"/>
            <a:endParaRPr lang="es-ES" dirty="0"/>
          </a:p>
          <a:p>
            <a:pPr marL="285750" indent="-285750" algn="just">
              <a:buFont typeface="Arial" panose="020B0604020202020204" pitchFamily="34" charset="0"/>
              <a:buChar char="•"/>
            </a:pPr>
            <a:r>
              <a:rPr lang="es-ES" b="1" dirty="0"/>
              <a:t>Resultado esperado</a:t>
            </a:r>
            <a:r>
              <a:rPr lang="es-ES" dirty="0"/>
              <a:t>: velocidad.</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b="1" dirty="0"/>
              <a:t>Datos conocidos</a:t>
            </a:r>
            <a:r>
              <a:rPr lang="es-ES" dirty="0"/>
              <a:t>: distancia y tiempo invertidos en el recorrido.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b="1" dirty="0"/>
              <a:t>Proceso</a:t>
            </a:r>
            <a:r>
              <a:rPr lang="es-ES" dirty="0"/>
              <a:t>: calcular la velocidad, teniendo en cuenta los datos disponibles. Para realizar este cálculo se requiere de una fórmula, la cual no fue proporcionada por el enunciado y que debe ser investigada para poder plantear la solución.</a:t>
            </a:r>
          </a:p>
        </p:txBody>
      </p:sp>
    </p:spTree>
    <p:extLst>
      <p:ext uri="{BB962C8B-B14F-4D97-AF65-F5344CB8AC3E}">
        <p14:creationId xmlns:p14="http://schemas.microsoft.com/office/powerpoint/2010/main" val="249265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 de programación</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b="1" dirty="0">
                <a:solidFill>
                  <a:schemeClr val="dk1"/>
                </a:solidFill>
              </a:rPr>
              <a:t>Lenguaje de bajo nivel: </a:t>
            </a:r>
            <a:r>
              <a:rPr lang="es-ES" sz="1400" dirty="0">
                <a:solidFill>
                  <a:schemeClr val="dk1"/>
                </a:solidFill>
              </a:rPr>
              <a:t>Son más difíciles de utilizar, exige no sólo las técnicas de programación, sino también el conocimiento del interior de la máquina.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Ejemplo: Lenguaje ensamblador.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Lenguaje de alto nivel: </a:t>
            </a:r>
            <a:r>
              <a:rPr lang="es-ES" sz="1400" dirty="0">
                <a:solidFill>
                  <a:schemeClr val="dk1"/>
                </a:solidFill>
              </a:rPr>
              <a:t>Son los más utilizados por los programadores, están diseñados para que las personas escriban y atiendan los programas de un modo más fácil.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Son independientes de la máquina y se pueden ejecutar, sin ninguna modificación (o con muy pocas) en diferentes computadores. Como es lógico, el código fuente escrito en un lenguaje de alto nivel debe ser traducido a código máquina mediante un intérprete o un compilador.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Ejemplo: Visual Basic, C++, Pascal, etc.</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844426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Teniendo en cuenta que se posee la distancia </a:t>
            </a:r>
            <a:r>
              <a:rPr lang="es-ES" b="1" dirty="0"/>
              <a:t>(x)</a:t>
            </a:r>
            <a:r>
              <a:rPr lang="es-ES" dirty="0"/>
              <a:t> y el tiempo </a:t>
            </a:r>
            <a:r>
              <a:rPr lang="es-ES" b="1" dirty="0"/>
              <a:t>(t)</a:t>
            </a:r>
            <a:r>
              <a:rPr lang="es-ES" dirty="0"/>
              <a:t>, la fórmula a la que se hace referencia para hallar la velocidad </a:t>
            </a:r>
            <a:r>
              <a:rPr lang="es-ES" b="1" dirty="0"/>
              <a:t>(v)</a:t>
            </a:r>
            <a:r>
              <a:rPr lang="es-ES" dirty="0"/>
              <a:t> es la siguiente: </a:t>
            </a:r>
            <a:r>
              <a:rPr lang="es-ES" b="1" dirty="0"/>
              <a:t>v = x/t.</a:t>
            </a:r>
          </a:p>
          <a:p>
            <a:pPr algn="just"/>
            <a:endParaRPr lang="es-ES" b="1" dirty="0"/>
          </a:p>
          <a:p>
            <a:pPr algn="just"/>
            <a:r>
              <a:rPr lang="es-ES" dirty="0"/>
              <a:t>No olvide que las fórmulas en su notación matemática deben ser convertidas en su notación algorítmica. El siguiente paso, es definir las variables que se emplearán en el algoritmo.</a:t>
            </a:r>
          </a:p>
          <a:p>
            <a:pPr algn="just"/>
            <a:endParaRPr lang="es-ES" dirty="0"/>
          </a:p>
          <a:p>
            <a:pPr marL="285750" indent="-285750" algn="just">
              <a:buFont typeface="Arial" panose="020B0604020202020204" pitchFamily="34" charset="0"/>
              <a:buChar char="•"/>
            </a:pPr>
            <a:r>
              <a:rPr lang="es-ES" b="1" dirty="0"/>
              <a:t>Variables requeridas: </a:t>
            </a:r>
            <a:r>
              <a:rPr lang="es-ES" dirty="0"/>
              <a:t>en vista de que esta fórmula y sus variables son conocidas universalmente, en este caso se usarán tal cual están expresadas.</a:t>
            </a:r>
          </a:p>
          <a:p>
            <a:pPr marL="285750" indent="-285750" algn="just">
              <a:buFont typeface="Arial" panose="020B0604020202020204" pitchFamily="34" charset="0"/>
              <a:buChar char="•"/>
            </a:pPr>
            <a:endParaRPr lang="es-ES" dirty="0"/>
          </a:p>
          <a:p>
            <a:pPr algn="just"/>
            <a:r>
              <a:rPr lang="es-ES" dirty="0"/>
              <a:t>Los valores que se van a almacenar podrán tener cantidades decimales, por lo tanto, se trabajarán de tipo </a:t>
            </a:r>
            <a:r>
              <a:rPr lang="es-ES" b="1" dirty="0"/>
              <a:t>Real</a:t>
            </a:r>
            <a:r>
              <a:rPr lang="es-ES" dirty="0"/>
              <a:t>.</a:t>
            </a:r>
          </a:p>
        </p:txBody>
      </p:sp>
    </p:spTree>
    <p:extLst>
      <p:ext uri="{BB962C8B-B14F-4D97-AF65-F5344CB8AC3E}">
        <p14:creationId xmlns:p14="http://schemas.microsoft.com/office/powerpoint/2010/main" val="1241090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Antes de pasar a la etapa del diseño del algoritmo y con el propósito de dar mayor claridad a algunos conceptos estudiados anteriormente, se usará este ejemplo para ilustrar mediante la siguiente figura las 3 etapas que tiene un algoritmo.</a:t>
            </a:r>
          </a:p>
        </p:txBody>
      </p:sp>
      <p:pic>
        <p:nvPicPr>
          <p:cNvPr id="4" name="Imagen 3">
            <a:extLst>
              <a:ext uri="{FF2B5EF4-FFF2-40B4-BE49-F238E27FC236}">
                <a16:creationId xmlns:a16="http://schemas.microsoft.com/office/drawing/2014/main" id="{DA718803-5792-3EB2-734B-D002AF9D0811}"/>
              </a:ext>
            </a:extLst>
          </p:cNvPr>
          <p:cNvPicPr>
            <a:picLocks noChangeAspect="1"/>
          </p:cNvPicPr>
          <p:nvPr/>
        </p:nvPicPr>
        <p:blipFill>
          <a:blip r:embed="rId3"/>
          <a:stretch>
            <a:fillRect/>
          </a:stretch>
        </p:blipFill>
        <p:spPr>
          <a:xfrm>
            <a:off x="2783681" y="2198007"/>
            <a:ext cx="3576638" cy="1194979"/>
          </a:xfrm>
          <a:prstGeom prst="rect">
            <a:avLst/>
          </a:prstGeom>
        </p:spPr>
      </p:pic>
    </p:spTree>
    <p:extLst>
      <p:ext uri="{BB962C8B-B14F-4D97-AF65-F5344CB8AC3E}">
        <p14:creationId xmlns:p14="http://schemas.microsoft.com/office/powerpoint/2010/main" val="1787653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Una vez realizado el análisis del problema, el siguiente paso es diseñar el algoritmo, para ello se utilizarán las 3 formas más comunes de representación.</a:t>
            </a:r>
          </a:p>
        </p:txBody>
      </p:sp>
      <p:pic>
        <p:nvPicPr>
          <p:cNvPr id="5" name="Imagen 4">
            <a:extLst>
              <a:ext uri="{FF2B5EF4-FFF2-40B4-BE49-F238E27FC236}">
                <a16:creationId xmlns:a16="http://schemas.microsoft.com/office/drawing/2014/main" id="{CEFADCC8-755E-CFBB-99E5-A51E6CC31108}"/>
              </a:ext>
            </a:extLst>
          </p:cNvPr>
          <p:cNvPicPr>
            <a:picLocks noChangeAspect="1"/>
          </p:cNvPicPr>
          <p:nvPr/>
        </p:nvPicPr>
        <p:blipFill>
          <a:blip r:embed="rId3"/>
          <a:stretch>
            <a:fillRect/>
          </a:stretch>
        </p:blipFill>
        <p:spPr>
          <a:xfrm>
            <a:off x="1759012" y="1882292"/>
            <a:ext cx="5625975" cy="1378916"/>
          </a:xfrm>
          <a:prstGeom prst="rect">
            <a:avLst/>
          </a:prstGeom>
        </p:spPr>
      </p:pic>
    </p:spTree>
    <p:extLst>
      <p:ext uri="{BB962C8B-B14F-4D97-AF65-F5344CB8AC3E}">
        <p14:creationId xmlns:p14="http://schemas.microsoft.com/office/powerpoint/2010/main" val="177151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A05A1108-C92B-B16B-4F13-508C103E0AE8}"/>
              </a:ext>
            </a:extLst>
          </p:cNvPr>
          <p:cNvPicPr>
            <a:picLocks noChangeAspect="1"/>
          </p:cNvPicPr>
          <p:nvPr/>
        </p:nvPicPr>
        <p:blipFill>
          <a:blip r:embed="rId3"/>
          <a:stretch>
            <a:fillRect/>
          </a:stretch>
        </p:blipFill>
        <p:spPr>
          <a:xfrm>
            <a:off x="2230290" y="1140732"/>
            <a:ext cx="4683420" cy="1718582"/>
          </a:xfrm>
          <a:prstGeom prst="rect">
            <a:avLst/>
          </a:prstGeom>
        </p:spPr>
      </p:pic>
      <p:pic>
        <p:nvPicPr>
          <p:cNvPr id="7" name="Imagen 6">
            <a:extLst>
              <a:ext uri="{FF2B5EF4-FFF2-40B4-BE49-F238E27FC236}">
                <a16:creationId xmlns:a16="http://schemas.microsoft.com/office/drawing/2014/main" id="{C4240F47-4AC0-4D22-946A-2EC7BD94E7CA}"/>
              </a:ext>
            </a:extLst>
          </p:cNvPr>
          <p:cNvPicPr>
            <a:picLocks noChangeAspect="1"/>
          </p:cNvPicPr>
          <p:nvPr/>
        </p:nvPicPr>
        <p:blipFill>
          <a:blip r:embed="rId4"/>
          <a:stretch>
            <a:fillRect/>
          </a:stretch>
        </p:blipFill>
        <p:spPr>
          <a:xfrm>
            <a:off x="2230190" y="3044171"/>
            <a:ext cx="4683420" cy="1358419"/>
          </a:xfrm>
          <a:prstGeom prst="rect">
            <a:avLst/>
          </a:prstGeom>
        </p:spPr>
      </p:pic>
    </p:spTree>
    <p:extLst>
      <p:ext uri="{BB962C8B-B14F-4D97-AF65-F5344CB8AC3E}">
        <p14:creationId xmlns:p14="http://schemas.microsoft.com/office/powerpoint/2010/main" val="75003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3" name="Imagen 2">
            <a:extLst>
              <a:ext uri="{FF2B5EF4-FFF2-40B4-BE49-F238E27FC236}">
                <a16:creationId xmlns:a16="http://schemas.microsoft.com/office/drawing/2014/main" id="{C5C21063-30CB-0243-129B-D069A0B2A917}"/>
              </a:ext>
            </a:extLst>
          </p:cNvPr>
          <p:cNvPicPr>
            <a:picLocks noChangeAspect="1"/>
          </p:cNvPicPr>
          <p:nvPr/>
        </p:nvPicPr>
        <p:blipFill>
          <a:blip r:embed="rId3"/>
          <a:stretch>
            <a:fillRect/>
          </a:stretch>
        </p:blipFill>
        <p:spPr>
          <a:xfrm>
            <a:off x="1797730" y="1607186"/>
            <a:ext cx="5548539" cy="1929128"/>
          </a:xfrm>
          <a:prstGeom prst="rect">
            <a:avLst/>
          </a:prstGeom>
        </p:spPr>
      </p:pic>
    </p:spTree>
    <p:extLst>
      <p:ext uri="{BB962C8B-B14F-4D97-AF65-F5344CB8AC3E}">
        <p14:creationId xmlns:p14="http://schemas.microsoft.com/office/powerpoint/2010/main" val="3497477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F42F96E0-D6EC-E8CC-DC88-38A2CA8FE948}"/>
              </a:ext>
            </a:extLst>
          </p:cNvPr>
          <p:cNvPicPr>
            <a:picLocks noChangeAspect="1"/>
          </p:cNvPicPr>
          <p:nvPr/>
        </p:nvPicPr>
        <p:blipFill>
          <a:blip r:embed="rId3"/>
          <a:stretch>
            <a:fillRect/>
          </a:stretch>
        </p:blipFill>
        <p:spPr>
          <a:xfrm>
            <a:off x="2644435" y="1074057"/>
            <a:ext cx="3854929" cy="3236686"/>
          </a:xfrm>
          <a:prstGeom prst="rect">
            <a:avLst/>
          </a:prstGeom>
        </p:spPr>
      </p:pic>
    </p:spTree>
    <p:extLst>
      <p:ext uri="{BB962C8B-B14F-4D97-AF65-F5344CB8AC3E}">
        <p14:creationId xmlns:p14="http://schemas.microsoft.com/office/powerpoint/2010/main" val="3399930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3" name="Imagen 2">
            <a:extLst>
              <a:ext uri="{FF2B5EF4-FFF2-40B4-BE49-F238E27FC236}">
                <a16:creationId xmlns:a16="http://schemas.microsoft.com/office/drawing/2014/main" id="{7DE18986-C452-71E2-FDE2-5A95015421BE}"/>
              </a:ext>
            </a:extLst>
          </p:cNvPr>
          <p:cNvPicPr>
            <a:picLocks noChangeAspect="1"/>
          </p:cNvPicPr>
          <p:nvPr/>
        </p:nvPicPr>
        <p:blipFill>
          <a:blip r:embed="rId3"/>
          <a:stretch>
            <a:fillRect/>
          </a:stretch>
        </p:blipFill>
        <p:spPr>
          <a:xfrm>
            <a:off x="1203622" y="1429430"/>
            <a:ext cx="6736756" cy="2284639"/>
          </a:xfrm>
          <a:prstGeom prst="rect">
            <a:avLst/>
          </a:prstGeom>
        </p:spPr>
      </p:pic>
    </p:spTree>
    <p:extLst>
      <p:ext uri="{BB962C8B-B14F-4D97-AF65-F5344CB8AC3E}">
        <p14:creationId xmlns:p14="http://schemas.microsoft.com/office/powerpoint/2010/main" val="1016975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E548EC70-8607-CF30-F3B9-03F5390D86E6}"/>
              </a:ext>
            </a:extLst>
          </p:cNvPr>
          <p:cNvPicPr>
            <a:picLocks noChangeAspect="1"/>
          </p:cNvPicPr>
          <p:nvPr/>
        </p:nvPicPr>
        <p:blipFill>
          <a:blip r:embed="rId3"/>
          <a:stretch>
            <a:fillRect/>
          </a:stretch>
        </p:blipFill>
        <p:spPr>
          <a:xfrm>
            <a:off x="1404660" y="1211859"/>
            <a:ext cx="6334679" cy="2719781"/>
          </a:xfrm>
          <a:prstGeom prst="rect">
            <a:avLst/>
          </a:prstGeom>
        </p:spPr>
      </p:pic>
    </p:spTree>
    <p:extLst>
      <p:ext uri="{BB962C8B-B14F-4D97-AF65-F5344CB8AC3E}">
        <p14:creationId xmlns:p14="http://schemas.microsoft.com/office/powerpoint/2010/main" val="1462770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Aclaración</a:t>
            </a:r>
            <a:endParaRPr dirty="0"/>
          </a:p>
        </p:txBody>
      </p:sp>
      <p:pic>
        <p:nvPicPr>
          <p:cNvPr id="3" name="Imagen 2">
            <a:extLst>
              <a:ext uri="{FF2B5EF4-FFF2-40B4-BE49-F238E27FC236}">
                <a16:creationId xmlns:a16="http://schemas.microsoft.com/office/drawing/2014/main" id="{6EA638E0-4282-4CFB-165A-3DEA95C7B158}"/>
              </a:ext>
            </a:extLst>
          </p:cNvPr>
          <p:cNvPicPr>
            <a:picLocks noChangeAspect="1"/>
          </p:cNvPicPr>
          <p:nvPr/>
        </p:nvPicPr>
        <p:blipFill>
          <a:blip r:embed="rId3"/>
          <a:stretch>
            <a:fillRect/>
          </a:stretch>
        </p:blipFill>
        <p:spPr>
          <a:xfrm>
            <a:off x="1183594" y="1604163"/>
            <a:ext cx="6776811" cy="1935173"/>
          </a:xfrm>
          <a:prstGeom prst="rect">
            <a:avLst/>
          </a:prstGeom>
        </p:spPr>
      </p:pic>
    </p:spTree>
    <p:extLst>
      <p:ext uri="{BB962C8B-B14F-4D97-AF65-F5344CB8AC3E}">
        <p14:creationId xmlns:p14="http://schemas.microsoft.com/office/powerpoint/2010/main" val="3427255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577" y="2224913"/>
            <a:ext cx="5062846" cy="693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Algoritmo:</a:t>
            </a:r>
            <a:r>
              <a:rPr lang="es-ES" dirty="0"/>
              <a:t> calcular la superficie (área) y circunferencia (perímetro) de un círculo. </a:t>
            </a:r>
          </a:p>
        </p:txBody>
      </p:sp>
    </p:spTree>
    <p:extLst>
      <p:ext uri="{BB962C8B-B14F-4D97-AF65-F5344CB8AC3E}">
        <p14:creationId xmlns:p14="http://schemas.microsoft.com/office/powerpoint/2010/main" val="325092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 de programación</a:t>
            </a:r>
            <a:endParaRPr dirty="0"/>
          </a:p>
        </p:txBody>
      </p:sp>
      <p:pic>
        <p:nvPicPr>
          <p:cNvPr id="7170" name="Picture 2" descr="Lenguaje de Programación – Conogasi">
            <a:extLst>
              <a:ext uri="{FF2B5EF4-FFF2-40B4-BE49-F238E27FC236}">
                <a16:creationId xmlns:a16="http://schemas.microsoft.com/office/drawing/2014/main" id="{4FB85C70-4BA7-D73E-BFE2-37E7A81E2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23" y="1233715"/>
            <a:ext cx="4143304" cy="346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16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477" y="1391576"/>
            <a:ext cx="5062846" cy="693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Algoritmo:</a:t>
            </a:r>
            <a:r>
              <a:rPr lang="es-ES" dirty="0"/>
              <a:t> calcular la superficie (área) y circunferencia (perímetro) de un círculo. </a:t>
            </a:r>
          </a:p>
          <a:p>
            <a:pPr algn="just"/>
            <a:endParaRPr lang="es-ES" dirty="0"/>
          </a:p>
          <a:p>
            <a:pPr algn="just"/>
            <a:endParaRPr lang="es-ES" b="1" dirty="0"/>
          </a:p>
          <a:p>
            <a:pPr algn="just"/>
            <a:endParaRPr lang="es-ES" dirty="0"/>
          </a:p>
        </p:txBody>
      </p:sp>
      <p:sp>
        <p:nvSpPr>
          <p:cNvPr id="5" name="CuadroTexto 4">
            <a:extLst>
              <a:ext uri="{FF2B5EF4-FFF2-40B4-BE49-F238E27FC236}">
                <a16:creationId xmlns:a16="http://schemas.microsoft.com/office/drawing/2014/main" id="{06E31F08-F051-615B-C179-DDD4DA4D0F6F}"/>
              </a:ext>
            </a:extLst>
          </p:cNvPr>
          <p:cNvSpPr txBox="1"/>
          <p:nvPr/>
        </p:nvSpPr>
        <p:spPr>
          <a:xfrm>
            <a:off x="993800" y="2520950"/>
            <a:ext cx="6865686" cy="1384995"/>
          </a:xfrm>
          <a:prstGeom prst="rect">
            <a:avLst/>
          </a:prstGeom>
          <a:noFill/>
        </p:spPr>
        <p:txBody>
          <a:bodyPr wrap="square">
            <a:spAutoFit/>
          </a:bodyPr>
          <a:lstStyle/>
          <a:p>
            <a:pPr algn="just"/>
            <a:r>
              <a:rPr lang="es-ES" dirty="0"/>
              <a:t>//Leer el radio de un círculo y calcular e imprimir su superficie y su circunferencia.</a:t>
            </a:r>
          </a:p>
          <a:p>
            <a:pPr algn="just"/>
            <a:r>
              <a:rPr lang="es-ES" dirty="0"/>
              <a:t>//Análisis</a:t>
            </a:r>
          </a:p>
          <a:p>
            <a:pPr algn="just"/>
            <a:r>
              <a:rPr lang="es-ES" dirty="0"/>
              <a:t>//Entradas: Radio del círculo (Variable RADIO).</a:t>
            </a:r>
          </a:p>
          <a:p>
            <a:pPr algn="just"/>
            <a:r>
              <a:rPr lang="es-ES" dirty="0"/>
              <a:t>//Salidas: Superficie del círculo (Variable SUPERFICIE) y Circunferencia del círculo (Variable PERIMETRO) </a:t>
            </a:r>
          </a:p>
          <a:p>
            <a:pPr algn="just"/>
            <a:r>
              <a:rPr lang="es-ES" dirty="0"/>
              <a:t>//Variables: RADIO, SUPERFICIE, PERIMETRO de tipo REAL </a:t>
            </a:r>
            <a:endParaRPr lang="es-CO" dirty="0"/>
          </a:p>
        </p:txBody>
      </p:sp>
    </p:spTree>
    <p:extLst>
      <p:ext uri="{BB962C8B-B14F-4D97-AF65-F5344CB8AC3E}">
        <p14:creationId xmlns:p14="http://schemas.microsoft.com/office/powerpoint/2010/main" val="1028980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477" y="1384319"/>
            <a:ext cx="5062846" cy="693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ctr"/>
            <a:r>
              <a:rPr lang="es-ES" b="1" dirty="0"/>
              <a:t>Pseudocódigo:</a:t>
            </a:r>
            <a:endParaRPr lang="es-ES" dirty="0"/>
          </a:p>
          <a:p>
            <a:pPr algn="just"/>
            <a:endParaRPr lang="es-ES" dirty="0"/>
          </a:p>
          <a:p>
            <a:pPr algn="just"/>
            <a:endParaRPr lang="es-ES" b="1" dirty="0"/>
          </a:p>
          <a:p>
            <a:pPr algn="just"/>
            <a:endParaRPr lang="es-ES" dirty="0"/>
          </a:p>
        </p:txBody>
      </p:sp>
      <p:pic>
        <p:nvPicPr>
          <p:cNvPr id="4" name="Imagen 3">
            <a:extLst>
              <a:ext uri="{FF2B5EF4-FFF2-40B4-BE49-F238E27FC236}">
                <a16:creationId xmlns:a16="http://schemas.microsoft.com/office/drawing/2014/main" id="{2A7AD30A-6EFC-FE0A-F3E2-095980820EAA}"/>
              </a:ext>
            </a:extLst>
          </p:cNvPr>
          <p:cNvPicPr>
            <a:picLocks noChangeAspect="1"/>
          </p:cNvPicPr>
          <p:nvPr/>
        </p:nvPicPr>
        <p:blipFill>
          <a:blip r:embed="rId3"/>
          <a:stretch>
            <a:fillRect/>
          </a:stretch>
        </p:blipFill>
        <p:spPr>
          <a:xfrm>
            <a:off x="1676286" y="2065419"/>
            <a:ext cx="5791427" cy="2000179"/>
          </a:xfrm>
          <a:prstGeom prst="rect">
            <a:avLst/>
          </a:prstGeom>
        </p:spPr>
      </p:pic>
    </p:spTree>
    <p:extLst>
      <p:ext uri="{BB962C8B-B14F-4D97-AF65-F5344CB8AC3E}">
        <p14:creationId xmlns:p14="http://schemas.microsoft.com/office/powerpoint/2010/main" val="703612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diagrama de flujo</a:t>
            </a:r>
            <a:endParaRPr dirty="0"/>
          </a:p>
        </p:txBody>
      </p:sp>
      <p:pic>
        <p:nvPicPr>
          <p:cNvPr id="5" name="Imagen 4">
            <a:extLst>
              <a:ext uri="{FF2B5EF4-FFF2-40B4-BE49-F238E27FC236}">
                <a16:creationId xmlns:a16="http://schemas.microsoft.com/office/drawing/2014/main" id="{61A09883-0D35-7B51-C6C6-EA85C7F32212}"/>
              </a:ext>
            </a:extLst>
          </p:cNvPr>
          <p:cNvPicPr>
            <a:picLocks noChangeAspect="1"/>
          </p:cNvPicPr>
          <p:nvPr/>
        </p:nvPicPr>
        <p:blipFill>
          <a:blip r:embed="rId3"/>
          <a:stretch>
            <a:fillRect/>
          </a:stretch>
        </p:blipFill>
        <p:spPr>
          <a:xfrm>
            <a:off x="2441883" y="1052286"/>
            <a:ext cx="4260033" cy="3510711"/>
          </a:xfrm>
          <a:prstGeom prst="rect">
            <a:avLst/>
          </a:prstGeom>
        </p:spPr>
      </p:pic>
    </p:spTree>
    <p:extLst>
      <p:ext uri="{BB962C8B-B14F-4D97-AF65-F5344CB8AC3E}">
        <p14:creationId xmlns:p14="http://schemas.microsoft.com/office/powerpoint/2010/main" val="3593356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a:extLst>
              <a:ext uri="{FF2B5EF4-FFF2-40B4-BE49-F238E27FC236}">
                <a16:creationId xmlns:a16="http://schemas.microsoft.com/office/drawing/2014/main" id="{442FD085-63DA-EE97-A045-CAB4A1AFD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372" y="158600"/>
            <a:ext cx="2620042"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894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90" name="Picture 2" descr="Pseudocódigo - Informatica">
            <a:extLst>
              <a:ext uri="{FF2B5EF4-FFF2-40B4-BE49-F238E27FC236}">
                <a16:creationId xmlns:a16="http://schemas.microsoft.com/office/drawing/2014/main" id="{67E4F184-2305-865B-056B-8AB53C4C1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10" y="412978"/>
            <a:ext cx="2792229" cy="177868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Estructuras secuenciales">
            <a:extLst>
              <a:ext uri="{FF2B5EF4-FFF2-40B4-BE49-F238E27FC236}">
                <a16:creationId xmlns:a16="http://schemas.microsoft.com/office/drawing/2014/main" id="{89A85A1B-B79B-CAC7-DC11-E687327CC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004" y="2571600"/>
            <a:ext cx="3810454" cy="218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982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694426" y="2371896"/>
            <a:ext cx="6778171" cy="954107"/>
          </a:xfrm>
          <a:prstGeom prst="rect">
            <a:avLst/>
          </a:prstGeom>
          <a:noFill/>
        </p:spPr>
        <p:txBody>
          <a:bodyPr wrap="square" rtlCol="0">
            <a:spAutoFit/>
          </a:bodyPr>
          <a:lstStyle/>
          <a:p>
            <a:r>
              <a:rPr lang="es-CO" dirty="0"/>
              <a:t>Ejercicio:</a:t>
            </a:r>
          </a:p>
          <a:p>
            <a:endParaRPr lang="es-CO" dirty="0"/>
          </a:p>
          <a:p>
            <a:r>
              <a:rPr lang="es-CO" dirty="0"/>
              <a:t>Problema: leer tres (3) números enteros positivos, multiplicar los dos primeros (1 y 2)  y el resultado dividirlo entre el tercer número</a:t>
            </a:r>
          </a:p>
        </p:txBody>
      </p:sp>
    </p:spTree>
    <p:extLst>
      <p:ext uri="{BB962C8B-B14F-4D97-AF65-F5344CB8AC3E}">
        <p14:creationId xmlns:p14="http://schemas.microsoft.com/office/powerpoint/2010/main" val="8360326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562054" y="485581"/>
            <a:ext cx="6778171" cy="1815882"/>
          </a:xfrm>
          <a:prstGeom prst="rect">
            <a:avLst/>
          </a:prstGeom>
          <a:noFill/>
        </p:spPr>
        <p:txBody>
          <a:bodyPr wrap="square" rtlCol="0">
            <a:spAutoFit/>
          </a:bodyPr>
          <a:lstStyle/>
          <a:p>
            <a:r>
              <a:rPr lang="es-CO" dirty="0"/>
              <a:t>INICIO</a:t>
            </a:r>
          </a:p>
          <a:p>
            <a:r>
              <a:rPr lang="es-CO" dirty="0"/>
              <a:t>   Definir N1, N2, N3 : ENTERO POSITIVO</a:t>
            </a:r>
          </a:p>
          <a:p>
            <a:r>
              <a:rPr lang="es-CO" dirty="0"/>
              <a:t>   Definir resultado : REAL</a:t>
            </a:r>
          </a:p>
          <a:p>
            <a:r>
              <a:rPr lang="es-CO" dirty="0"/>
              <a:t>   Escriba “Ingrese tres números”</a:t>
            </a:r>
          </a:p>
          <a:p>
            <a:r>
              <a:rPr lang="es-CO" dirty="0"/>
              <a:t>   Lea N1, N2, N3</a:t>
            </a:r>
          </a:p>
          <a:p>
            <a:r>
              <a:rPr lang="es-CO" dirty="0"/>
              <a:t>   resultado &lt;- (N1*N2)/N3</a:t>
            </a:r>
          </a:p>
          <a:p>
            <a:r>
              <a:rPr lang="es-CO" dirty="0"/>
              <a:t>   Escriba “El resultado de su operación es: ”, resultado</a:t>
            </a:r>
          </a:p>
          <a:p>
            <a:r>
              <a:rPr lang="es-CO" dirty="0"/>
              <a:t>FIN</a:t>
            </a:r>
          </a:p>
        </p:txBody>
      </p:sp>
      <p:sp>
        <p:nvSpPr>
          <p:cNvPr id="3" name="CuadroTexto 2">
            <a:extLst>
              <a:ext uri="{FF2B5EF4-FFF2-40B4-BE49-F238E27FC236}">
                <a16:creationId xmlns:a16="http://schemas.microsoft.com/office/drawing/2014/main" id="{A4C61BF2-4179-6B98-5D1F-74DBF27DEEA0}"/>
              </a:ext>
            </a:extLst>
          </p:cNvPr>
          <p:cNvSpPr txBox="1"/>
          <p:nvPr/>
        </p:nvSpPr>
        <p:spPr>
          <a:xfrm>
            <a:off x="562054" y="2662723"/>
            <a:ext cx="6778171" cy="2031325"/>
          </a:xfrm>
          <a:prstGeom prst="rect">
            <a:avLst/>
          </a:prstGeom>
          <a:noFill/>
        </p:spPr>
        <p:txBody>
          <a:bodyPr wrap="square" rtlCol="0">
            <a:spAutoFit/>
          </a:bodyPr>
          <a:lstStyle/>
          <a:p>
            <a:r>
              <a:rPr lang="es-CO" dirty="0"/>
              <a:t>INICIO</a:t>
            </a:r>
          </a:p>
          <a:p>
            <a:r>
              <a:rPr lang="es-CO" dirty="0"/>
              <a:t>   Definir N1, N2, N3, multiplicar : ENTERO POSITIVO</a:t>
            </a:r>
          </a:p>
          <a:p>
            <a:r>
              <a:rPr lang="es-CO" dirty="0"/>
              <a:t>   Definir dividir : REAL</a:t>
            </a:r>
          </a:p>
          <a:p>
            <a:r>
              <a:rPr lang="es-CO" dirty="0"/>
              <a:t>   Escriba “Ingrese tres números”</a:t>
            </a:r>
          </a:p>
          <a:p>
            <a:r>
              <a:rPr lang="es-CO" dirty="0"/>
              <a:t>   Lea N1, N2, N3</a:t>
            </a:r>
          </a:p>
          <a:p>
            <a:r>
              <a:rPr lang="es-CO" dirty="0"/>
              <a:t>   multiplicar &lt;- N1*N2</a:t>
            </a:r>
          </a:p>
          <a:p>
            <a:r>
              <a:rPr lang="es-CO" dirty="0"/>
              <a:t>   dividir &lt;- multiplicar/N3</a:t>
            </a:r>
          </a:p>
          <a:p>
            <a:r>
              <a:rPr lang="es-CO" dirty="0"/>
              <a:t>   Escriba “El resultado de su operación es: ”, dividir</a:t>
            </a:r>
          </a:p>
          <a:p>
            <a:r>
              <a:rPr lang="es-CO" dirty="0"/>
              <a:t>FIN</a:t>
            </a:r>
          </a:p>
        </p:txBody>
      </p:sp>
    </p:spTree>
    <p:extLst>
      <p:ext uri="{BB962C8B-B14F-4D97-AF65-F5344CB8AC3E}">
        <p14:creationId xmlns:p14="http://schemas.microsoft.com/office/powerpoint/2010/main" val="814821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AD33C180-71CF-AECB-DDA6-FF37DBDA7602}"/>
              </a:ext>
            </a:extLst>
          </p:cNvPr>
          <p:cNvSpPr txBox="1"/>
          <p:nvPr/>
        </p:nvSpPr>
        <p:spPr>
          <a:xfrm>
            <a:off x="562054" y="1708364"/>
            <a:ext cx="6778171"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dirty="0"/>
              <a:t>Mensajes </a:t>
            </a:r>
            <a:r>
              <a:rPr lang="es-CO" dirty="0">
                <a:sym typeface="Wingdings" panose="05000000000000000000" pitchFamily="2" charset="2"/>
              </a:rPr>
              <a:t> “lo que escribimos al usuario”</a:t>
            </a:r>
            <a:endParaRPr lang="es-CO" dirty="0"/>
          </a:p>
          <a:p>
            <a:r>
              <a:rPr lang="es-CO" dirty="0"/>
              <a:t>Variables x, y, z, edad, …</a:t>
            </a:r>
          </a:p>
          <a:p>
            <a:r>
              <a:rPr lang="es-CO" dirty="0"/>
              <a:t>Constantes: 2, 5, 10, pi, …</a:t>
            </a:r>
          </a:p>
          <a:p>
            <a:endParaRPr lang="es-CO" dirty="0"/>
          </a:p>
          <a:p>
            <a:r>
              <a:rPr lang="es-CO" dirty="0"/>
              <a:t>Mensaje </a:t>
            </a:r>
            <a:r>
              <a:rPr lang="es-CO" dirty="0">
                <a:sym typeface="Wingdings" panose="05000000000000000000" pitchFamily="2" charset="2"/>
              </a:rPr>
              <a:t> lo que escribimos al usuario : 5 variables</a:t>
            </a:r>
            <a:endParaRPr lang="es-CO" dirty="0"/>
          </a:p>
        </p:txBody>
      </p:sp>
    </p:spTree>
    <p:extLst>
      <p:ext uri="{BB962C8B-B14F-4D97-AF65-F5344CB8AC3E}">
        <p14:creationId xmlns:p14="http://schemas.microsoft.com/office/powerpoint/2010/main" val="129060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562053" y="533727"/>
            <a:ext cx="6778171" cy="307777"/>
          </a:xfrm>
          <a:prstGeom prst="rect">
            <a:avLst/>
          </a:prstGeom>
          <a:noFill/>
        </p:spPr>
        <p:txBody>
          <a:bodyPr wrap="square" rtlCol="0">
            <a:spAutoFit/>
          </a:bodyPr>
          <a:lstStyle/>
          <a:p>
            <a:r>
              <a:rPr lang="es-CO" dirty="0"/>
              <a:t>Realizar el pseudocódigo para hallar el </a:t>
            </a:r>
            <a:r>
              <a:rPr lang="es-CO" dirty="0">
                <a:solidFill>
                  <a:srgbClr val="FF0000"/>
                </a:solidFill>
              </a:rPr>
              <a:t>área</a:t>
            </a:r>
            <a:r>
              <a:rPr lang="es-CO" dirty="0"/>
              <a:t> de un </a:t>
            </a:r>
            <a:r>
              <a:rPr lang="es-CO" dirty="0">
                <a:solidFill>
                  <a:srgbClr val="FF0000"/>
                </a:solidFill>
              </a:rPr>
              <a:t>triángulo rectángulo</a:t>
            </a:r>
          </a:p>
        </p:txBody>
      </p:sp>
      <p:sp>
        <p:nvSpPr>
          <p:cNvPr id="3" name="CuadroTexto 2">
            <a:extLst>
              <a:ext uri="{FF2B5EF4-FFF2-40B4-BE49-F238E27FC236}">
                <a16:creationId xmlns:a16="http://schemas.microsoft.com/office/drawing/2014/main" id="{A4C61BF2-4179-6B98-5D1F-74DBF27DEEA0}"/>
              </a:ext>
            </a:extLst>
          </p:cNvPr>
          <p:cNvSpPr txBox="1"/>
          <p:nvPr/>
        </p:nvSpPr>
        <p:spPr>
          <a:xfrm>
            <a:off x="562052" y="2226271"/>
            <a:ext cx="6778171"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dirty="0"/>
              <a:t>INICIO</a:t>
            </a:r>
          </a:p>
          <a:p>
            <a:r>
              <a:rPr lang="es-CO" dirty="0"/>
              <a:t>   Definir </a:t>
            </a:r>
            <a:r>
              <a:rPr lang="es-CO" dirty="0" err="1"/>
              <a:t>area</a:t>
            </a:r>
            <a:r>
              <a:rPr lang="es-CO" dirty="0"/>
              <a:t>, base, altura : Reales</a:t>
            </a:r>
          </a:p>
          <a:p>
            <a:r>
              <a:rPr lang="es-CO" dirty="0"/>
              <a:t>   Escribir “Escriba la base y la altura”</a:t>
            </a:r>
          </a:p>
          <a:p>
            <a:r>
              <a:rPr lang="es-CO" dirty="0"/>
              <a:t>   Lea base, altura</a:t>
            </a:r>
          </a:p>
          <a:p>
            <a:r>
              <a:rPr lang="es-CO" dirty="0"/>
              <a:t>   </a:t>
            </a:r>
            <a:r>
              <a:rPr lang="es-CO" dirty="0" err="1"/>
              <a:t>area</a:t>
            </a:r>
            <a:r>
              <a:rPr lang="es-CO" dirty="0"/>
              <a:t> &lt;- (base * altura)  / 2</a:t>
            </a:r>
          </a:p>
          <a:p>
            <a:r>
              <a:rPr lang="es-CO" dirty="0"/>
              <a:t>   Escribir “el resultado es”, </a:t>
            </a:r>
            <a:r>
              <a:rPr lang="es-CO" dirty="0" err="1"/>
              <a:t>area</a:t>
            </a:r>
            <a:endParaRPr lang="es-CO" dirty="0"/>
          </a:p>
          <a:p>
            <a:r>
              <a:rPr lang="es-CO" dirty="0"/>
              <a:t>FIN</a:t>
            </a:r>
          </a:p>
        </p:txBody>
      </p:sp>
      <p:sp>
        <p:nvSpPr>
          <p:cNvPr id="4" name="CuadroTexto 3">
            <a:extLst>
              <a:ext uri="{FF2B5EF4-FFF2-40B4-BE49-F238E27FC236}">
                <a16:creationId xmlns:a16="http://schemas.microsoft.com/office/drawing/2014/main" id="{26F0AD9B-45D9-4692-3741-6497358F3BF3}"/>
              </a:ext>
            </a:extLst>
          </p:cNvPr>
          <p:cNvSpPr txBox="1"/>
          <p:nvPr/>
        </p:nvSpPr>
        <p:spPr>
          <a:xfrm>
            <a:off x="562053" y="1015817"/>
            <a:ext cx="6778171" cy="307777"/>
          </a:xfrm>
          <a:prstGeom prst="rect">
            <a:avLst/>
          </a:prstGeom>
          <a:noFill/>
        </p:spPr>
        <p:txBody>
          <a:bodyPr wrap="square" rtlCol="0">
            <a:spAutoFit/>
          </a:bodyPr>
          <a:lstStyle/>
          <a:p>
            <a:r>
              <a:rPr lang="es-CO" dirty="0" err="1">
                <a:solidFill>
                  <a:srgbClr val="FF0000"/>
                </a:solidFill>
              </a:rPr>
              <a:t>Area</a:t>
            </a:r>
            <a:r>
              <a:rPr lang="es-CO" dirty="0">
                <a:solidFill>
                  <a:srgbClr val="FF0000"/>
                </a:solidFill>
              </a:rPr>
              <a:t> = (base * altura)/2</a:t>
            </a:r>
          </a:p>
        </p:txBody>
      </p:sp>
    </p:spTree>
    <p:extLst>
      <p:ext uri="{BB962C8B-B14F-4D97-AF65-F5344CB8AC3E}">
        <p14:creationId xmlns:p14="http://schemas.microsoft.com/office/powerpoint/2010/main" val="3342734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562051" y="437307"/>
            <a:ext cx="6778171" cy="307777"/>
          </a:xfrm>
          <a:prstGeom prst="rect">
            <a:avLst/>
          </a:prstGeom>
          <a:noFill/>
        </p:spPr>
        <p:txBody>
          <a:bodyPr wrap="square" rtlCol="0">
            <a:spAutoFit/>
          </a:bodyPr>
          <a:lstStyle/>
          <a:p>
            <a:r>
              <a:rPr lang="es-CO" dirty="0"/>
              <a:t>Realizar el pseudocódigo para saber si un número es Natural</a:t>
            </a:r>
            <a:endParaRPr lang="es-CO" dirty="0">
              <a:solidFill>
                <a:srgbClr val="FF0000"/>
              </a:solidFill>
            </a:endParaRPr>
          </a:p>
        </p:txBody>
      </p:sp>
      <p:sp>
        <p:nvSpPr>
          <p:cNvPr id="3" name="CuadroTexto 2">
            <a:extLst>
              <a:ext uri="{FF2B5EF4-FFF2-40B4-BE49-F238E27FC236}">
                <a16:creationId xmlns:a16="http://schemas.microsoft.com/office/drawing/2014/main" id="{A4C61BF2-4179-6B98-5D1F-74DBF27DEEA0}"/>
              </a:ext>
            </a:extLst>
          </p:cNvPr>
          <p:cNvSpPr txBox="1"/>
          <p:nvPr/>
        </p:nvSpPr>
        <p:spPr>
          <a:xfrm>
            <a:off x="562051" y="1292220"/>
            <a:ext cx="6778171"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Tipos</a:t>
            </a:r>
            <a:r>
              <a:rPr lang="en-US" dirty="0"/>
              <a:t> de </a:t>
            </a:r>
            <a:r>
              <a:rPr lang="en-US" dirty="0" err="1"/>
              <a:t>datos</a:t>
            </a:r>
            <a:r>
              <a:rPr lang="en-US" dirty="0"/>
              <a:t>: ENTERO, DECIMAL, TEXTO.</a:t>
            </a:r>
          </a:p>
          <a:p>
            <a:endParaRPr lang="en-US" dirty="0"/>
          </a:p>
          <a:p>
            <a:r>
              <a:rPr lang="en-US" dirty="0" err="1"/>
              <a:t>Entero</a:t>
            </a:r>
            <a:r>
              <a:rPr lang="en-US" dirty="0"/>
              <a:t>: -3, -2 , 0, 1, 2, …</a:t>
            </a:r>
          </a:p>
          <a:p>
            <a:r>
              <a:rPr lang="en-US" dirty="0" err="1"/>
              <a:t>Decimales</a:t>
            </a:r>
            <a:r>
              <a:rPr lang="en-US" dirty="0"/>
              <a:t>: 0,1; 0,002; …</a:t>
            </a:r>
          </a:p>
          <a:p>
            <a:r>
              <a:rPr lang="en-US" dirty="0" err="1"/>
              <a:t>Texto</a:t>
            </a:r>
            <a:r>
              <a:rPr lang="en-US" dirty="0"/>
              <a:t>: Hola </a:t>
            </a:r>
            <a:r>
              <a:rPr lang="en-US" dirty="0" err="1"/>
              <a:t>mundo</a:t>
            </a:r>
            <a:endParaRPr lang="es-CO" dirty="0"/>
          </a:p>
        </p:txBody>
      </p:sp>
      <p:sp>
        <p:nvSpPr>
          <p:cNvPr id="4" name="CuadroTexto 3">
            <a:extLst>
              <a:ext uri="{FF2B5EF4-FFF2-40B4-BE49-F238E27FC236}">
                <a16:creationId xmlns:a16="http://schemas.microsoft.com/office/drawing/2014/main" id="{26F0AD9B-45D9-4692-3741-6497358F3BF3}"/>
              </a:ext>
            </a:extLst>
          </p:cNvPr>
          <p:cNvSpPr txBox="1"/>
          <p:nvPr/>
        </p:nvSpPr>
        <p:spPr>
          <a:xfrm>
            <a:off x="562051" y="874614"/>
            <a:ext cx="6778171" cy="307777"/>
          </a:xfrm>
          <a:prstGeom prst="rect">
            <a:avLst/>
          </a:prstGeom>
          <a:noFill/>
        </p:spPr>
        <p:txBody>
          <a:bodyPr wrap="square" rtlCol="0">
            <a:spAutoFit/>
          </a:bodyPr>
          <a:lstStyle/>
          <a:p>
            <a:r>
              <a:rPr lang="es-CO" dirty="0">
                <a:solidFill>
                  <a:srgbClr val="FF0000"/>
                </a:solidFill>
              </a:rPr>
              <a:t>N = {1, 2, 3, 4, …}</a:t>
            </a:r>
          </a:p>
        </p:txBody>
      </p:sp>
      <p:sp>
        <p:nvSpPr>
          <p:cNvPr id="5" name="CuadroTexto 4">
            <a:extLst>
              <a:ext uri="{FF2B5EF4-FFF2-40B4-BE49-F238E27FC236}">
                <a16:creationId xmlns:a16="http://schemas.microsoft.com/office/drawing/2014/main" id="{09BC10EC-0FA7-0E57-7B95-FD222EA2B85A}"/>
              </a:ext>
            </a:extLst>
          </p:cNvPr>
          <p:cNvSpPr txBox="1"/>
          <p:nvPr/>
        </p:nvSpPr>
        <p:spPr>
          <a:xfrm>
            <a:off x="562051" y="2681429"/>
            <a:ext cx="6778171"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INICIO</a:t>
            </a:r>
          </a:p>
          <a:p>
            <a:r>
              <a:rPr lang="en-US" dirty="0"/>
              <a:t>   </a:t>
            </a:r>
            <a:r>
              <a:rPr lang="en-US" dirty="0" err="1"/>
              <a:t>Definir</a:t>
            </a:r>
            <a:r>
              <a:rPr lang="en-US" dirty="0"/>
              <a:t> </a:t>
            </a:r>
            <a:r>
              <a:rPr lang="en-US" dirty="0" err="1"/>
              <a:t>numero</a:t>
            </a:r>
            <a:r>
              <a:rPr lang="en-US" dirty="0"/>
              <a:t> : ENTERO</a:t>
            </a:r>
          </a:p>
          <a:p>
            <a:r>
              <a:rPr lang="en-US" dirty="0"/>
              <a:t>   Lea </a:t>
            </a:r>
            <a:r>
              <a:rPr lang="en-US" dirty="0" err="1"/>
              <a:t>numero</a:t>
            </a:r>
            <a:endParaRPr lang="en-US" dirty="0"/>
          </a:p>
          <a:p>
            <a:r>
              <a:rPr lang="en-US" dirty="0"/>
              <a:t>   INICIO SI</a:t>
            </a:r>
          </a:p>
          <a:p>
            <a:r>
              <a:rPr lang="en-US" dirty="0"/>
              <a:t>   SI </a:t>
            </a:r>
            <a:r>
              <a:rPr lang="en-US" dirty="0" err="1"/>
              <a:t>numero</a:t>
            </a:r>
            <a:r>
              <a:rPr lang="en-US" dirty="0"/>
              <a:t> &gt; 0 ENTONCES:</a:t>
            </a:r>
          </a:p>
          <a:p>
            <a:r>
              <a:rPr lang="en-US" dirty="0"/>
              <a:t>      </a:t>
            </a:r>
            <a:r>
              <a:rPr lang="en-US" dirty="0" err="1"/>
              <a:t>Escribir</a:t>
            </a:r>
            <a:r>
              <a:rPr lang="en-US" dirty="0"/>
              <a:t> “</a:t>
            </a:r>
            <a:r>
              <a:rPr lang="en-US" dirty="0" err="1"/>
              <a:t>Su</a:t>
            </a:r>
            <a:r>
              <a:rPr lang="en-US" dirty="0"/>
              <a:t> </a:t>
            </a:r>
            <a:r>
              <a:rPr lang="en-US" dirty="0" err="1"/>
              <a:t>numero</a:t>
            </a:r>
            <a:r>
              <a:rPr lang="en-US" dirty="0"/>
              <a:t> ” + </a:t>
            </a:r>
            <a:r>
              <a:rPr lang="en-US" dirty="0" err="1"/>
              <a:t>numero</a:t>
            </a:r>
            <a:r>
              <a:rPr lang="en-US" dirty="0"/>
              <a:t> + “ es natural”</a:t>
            </a:r>
          </a:p>
          <a:p>
            <a:r>
              <a:rPr lang="en-US" dirty="0"/>
              <a:t>   SINO</a:t>
            </a:r>
            <a:endParaRPr lang="en-US" dirty="0">
              <a:solidFill>
                <a:srgbClr val="FF0000"/>
              </a:solidFill>
            </a:endParaRPr>
          </a:p>
          <a:p>
            <a:r>
              <a:rPr lang="en-US" dirty="0"/>
              <a:t>      </a:t>
            </a:r>
            <a:r>
              <a:rPr lang="en-US" dirty="0" err="1"/>
              <a:t>Escribir</a:t>
            </a:r>
            <a:r>
              <a:rPr lang="en-US" dirty="0"/>
              <a:t> “</a:t>
            </a:r>
            <a:r>
              <a:rPr lang="en-US" dirty="0" err="1"/>
              <a:t>Su</a:t>
            </a:r>
            <a:r>
              <a:rPr lang="en-US" dirty="0"/>
              <a:t> </a:t>
            </a:r>
            <a:r>
              <a:rPr lang="en-US" dirty="0" err="1"/>
              <a:t>numero</a:t>
            </a:r>
            <a:r>
              <a:rPr lang="en-US" dirty="0"/>
              <a:t> ” + </a:t>
            </a:r>
            <a:r>
              <a:rPr lang="en-US" dirty="0" err="1"/>
              <a:t>numero</a:t>
            </a:r>
            <a:r>
              <a:rPr lang="en-US" dirty="0"/>
              <a:t> + “ no es natural”</a:t>
            </a:r>
          </a:p>
          <a:p>
            <a:r>
              <a:rPr lang="en-US" dirty="0"/>
              <a:t>   FIN SI</a:t>
            </a:r>
          </a:p>
          <a:p>
            <a:r>
              <a:rPr lang="en-US" dirty="0"/>
              <a:t>FIN    </a:t>
            </a:r>
            <a:endParaRPr lang="es-CO" dirty="0"/>
          </a:p>
        </p:txBody>
      </p:sp>
    </p:spTree>
    <p:extLst>
      <p:ext uri="{BB962C8B-B14F-4D97-AF65-F5344CB8AC3E}">
        <p14:creationId xmlns:p14="http://schemas.microsoft.com/office/powerpoint/2010/main" val="15968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Los programas</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b="1" dirty="0">
                <a:solidFill>
                  <a:schemeClr val="dk1"/>
                </a:solidFill>
              </a:rPr>
              <a:t>Software del sistema: </a:t>
            </a:r>
            <a:r>
              <a:rPr lang="es-ES" sz="1400" dirty="0">
                <a:solidFill>
                  <a:schemeClr val="dk1"/>
                </a:solidFill>
              </a:rPr>
              <a:t>es un conjunto generalizado de programas que gestiona los recursos de la computadora, tal como el procesador central, enlaces de comunicaciones y dispositivos periféricos.</a:t>
            </a:r>
          </a:p>
          <a:p>
            <a:pPr marL="0" lvl="0" indent="0" algn="just" rtl="0">
              <a:spcBef>
                <a:spcPts val="0"/>
              </a:spcBef>
              <a:spcAft>
                <a:spcPts val="0"/>
              </a:spcAft>
              <a:buClr>
                <a:schemeClr val="dk1"/>
              </a:buClr>
              <a:buSzPts val="1100"/>
              <a:buFont typeface="Arial"/>
              <a:buNone/>
            </a:pPr>
            <a:endParaRPr lang="es-ES" sz="1400" b="1"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Software de aplicaciones: </a:t>
            </a:r>
            <a:r>
              <a:rPr lang="es-ES" sz="1400" dirty="0">
                <a:solidFill>
                  <a:schemeClr val="dk1"/>
                </a:solidFill>
              </a:rPr>
              <a:t>es un conjunto de programas escritos por empresas o usuarios individuales o equipos y que instruyen a la computadora para que ejecute una tarea especifica.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pic>
        <p:nvPicPr>
          <p:cNvPr id="4" name="Imagen 3">
            <a:extLst>
              <a:ext uri="{FF2B5EF4-FFF2-40B4-BE49-F238E27FC236}">
                <a16:creationId xmlns:a16="http://schemas.microsoft.com/office/drawing/2014/main" id="{3CC63424-56E9-BFB1-F114-2CFC51AB183C}"/>
              </a:ext>
            </a:extLst>
          </p:cNvPr>
          <p:cNvPicPr>
            <a:picLocks noChangeAspect="1"/>
          </p:cNvPicPr>
          <p:nvPr/>
        </p:nvPicPr>
        <p:blipFill>
          <a:blip r:embed="rId3"/>
          <a:stretch>
            <a:fillRect/>
          </a:stretch>
        </p:blipFill>
        <p:spPr>
          <a:xfrm>
            <a:off x="3356689" y="2927173"/>
            <a:ext cx="2430572" cy="1641702"/>
          </a:xfrm>
          <a:prstGeom prst="rect">
            <a:avLst/>
          </a:prstGeom>
        </p:spPr>
      </p:pic>
    </p:spTree>
    <p:extLst>
      <p:ext uri="{BB962C8B-B14F-4D97-AF65-F5344CB8AC3E}">
        <p14:creationId xmlns:p14="http://schemas.microsoft.com/office/powerpoint/2010/main" val="2669140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4" y="447772"/>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14" name="Picture 2" descr="Cómo trazar un algoritmo con estructuras de selección. - dCodinGames">
            <a:extLst>
              <a:ext uri="{FF2B5EF4-FFF2-40B4-BE49-F238E27FC236}">
                <a16:creationId xmlns:a16="http://schemas.microsoft.com/office/drawing/2014/main" id="{B50E5205-57E7-50FB-43D9-FFDBDE641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384497"/>
            <a:ext cx="3656661" cy="331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399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4" y="447772"/>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
            <a:extLst>
              <a:ext uri="{FF2B5EF4-FFF2-40B4-BE49-F238E27FC236}">
                <a16:creationId xmlns:a16="http://schemas.microsoft.com/office/drawing/2014/main" id="{0853F64C-BF6C-06D4-B308-DF60BF583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24" y="1887915"/>
            <a:ext cx="5299467" cy="211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772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Tipos de programación</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La programación ha evolucionado y se ha adaptado al avance de los computadores y sistemas. Con el tiempo se han establecido diferentes criterios y técnicas de programación, no excluyentes entre sí:</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Programación modular:</a:t>
            </a:r>
            <a:r>
              <a:rPr lang="es-ES" sz="1400" dirty="0">
                <a:solidFill>
                  <a:schemeClr val="dk1"/>
                </a:solidFill>
              </a:rPr>
              <a:t> Consta de varias secciones o módulos que interactúan a través de llamadas a procedimientos. El módulo principal, encargado de llamar al resto de los módulos, integra el programa en su totalidad.</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Programación estructurada:</a:t>
            </a:r>
            <a:r>
              <a:rPr lang="es-ES" sz="1400" dirty="0">
                <a:solidFill>
                  <a:schemeClr val="dk1"/>
                </a:solidFill>
              </a:rPr>
              <a:t> Se basa en un proceso lineal y sencillo y se apoya en estructuras secuenciales, selectivas y repetitivas.</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Programación orientada a objetos:</a:t>
            </a:r>
            <a:r>
              <a:rPr lang="es-ES" sz="1400" dirty="0">
                <a:solidFill>
                  <a:schemeClr val="dk1"/>
                </a:solidFill>
              </a:rPr>
              <a:t> Usa objetos y sus interacciones para diseñar aplicaciones. Los objetos son entidades que poseen una serie de propiedades destinadas a que los programas sean más fáciles de escribir, mantener y reutilizar.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80534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creación de un programa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614008"/>
            <a:ext cx="3858775" cy="24933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Los programas están constituidos por un </a:t>
            </a:r>
            <a:r>
              <a:rPr lang="es-ES" sz="1400" b="1" dirty="0">
                <a:solidFill>
                  <a:schemeClr val="dk1"/>
                </a:solidFill>
              </a:rPr>
              <a:t>conjunto de sentencias </a:t>
            </a:r>
            <a:r>
              <a:rPr lang="es-ES" sz="1400" dirty="0">
                <a:solidFill>
                  <a:schemeClr val="dk1"/>
                </a:solidFill>
              </a:rPr>
              <a:t>que se procesan en una </a:t>
            </a:r>
            <a:r>
              <a:rPr lang="es-ES" sz="1400" b="1" dirty="0">
                <a:solidFill>
                  <a:schemeClr val="dk1"/>
                </a:solidFill>
              </a:rPr>
              <a:t>determinada secuencia </a:t>
            </a:r>
            <a:r>
              <a:rPr lang="es-ES" sz="1400" dirty="0">
                <a:solidFill>
                  <a:schemeClr val="dk1"/>
                </a:solidFill>
              </a:rPr>
              <a:t>y conforman </a:t>
            </a:r>
            <a:r>
              <a:rPr lang="es-ES" sz="1400" b="1" dirty="0">
                <a:solidFill>
                  <a:schemeClr val="dk1"/>
                </a:solidFill>
              </a:rPr>
              <a:t>órdenes</a:t>
            </a:r>
            <a:r>
              <a:rPr lang="es-ES" sz="1400" dirty="0">
                <a:solidFill>
                  <a:schemeClr val="dk1"/>
                </a:solidFill>
              </a:rPr>
              <a:t> capaces de manipular una </a:t>
            </a:r>
            <a:r>
              <a:rPr lang="es-ES" sz="1400" b="1" dirty="0">
                <a:solidFill>
                  <a:schemeClr val="dk1"/>
                </a:solidFill>
              </a:rPr>
              <a:t>serie de datos </a:t>
            </a:r>
            <a:r>
              <a:rPr lang="es-ES" sz="1400" dirty="0">
                <a:solidFill>
                  <a:schemeClr val="dk1"/>
                </a:solidFill>
              </a:rPr>
              <a:t>con el fin de obtener un </a:t>
            </a:r>
            <a:r>
              <a:rPr lang="es-ES" sz="1400" b="1" dirty="0">
                <a:solidFill>
                  <a:schemeClr val="dk1"/>
                </a:solidFill>
              </a:rPr>
              <a:t>determinado resultado</a:t>
            </a:r>
            <a:r>
              <a:rPr lang="es-ES" sz="1400" dirty="0">
                <a:solidFill>
                  <a:schemeClr val="dk1"/>
                </a:solidFill>
              </a:rPr>
              <a:t>. Las órdenes o instrucciones pueden dividirse en tres grandes secciones, cada una de las cuales corresponde a una parte de la codificación del programa: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pic>
        <p:nvPicPr>
          <p:cNvPr id="4" name="Imagen 3">
            <a:extLst>
              <a:ext uri="{FF2B5EF4-FFF2-40B4-BE49-F238E27FC236}">
                <a16:creationId xmlns:a16="http://schemas.microsoft.com/office/drawing/2014/main" id="{B1515F61-6623-6C18-56DA-FB23A92E6DF2}"/>
              </a:ext>
            </a:extLst>
          </p:cNvPr>
          <p:cNvPicPr>
            <a:picLocks noChangeAspect="1"/>
          </p:cNvPicPr>
          <p:nvPr/>
        </p:nvPicPr>
        <p:blipFill>
          <a:blip r:embed="rId3"/>
          <a:stretch>
            <a:fillRect/>
          </a:stretch>
        </p:blipFill>
        <p:spPr>
          <a:xfrm>
            <a:off x="5823176" y="1331911"/>
            <a:ext cx="1895475" cy="3057525"/>
          </a:xfrm>
          <a:prstGeom prst="rect">
            <a:avLst/>
          </a:prstGeom>
        </p:spPr>
      </p:pic>
    </p:spTree>
    <p:extLst>
      <p:ext uri="{BB962C8B-B14F-4D97-AF65-F5344CB8AC3E}">
        <p14:creationId xmlns:p14="http://schemas.microsoft.com/office/powerpoint/2010/main" val="3646398806"/>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3181</Words>
  <Application>Microsoft Office PowerPoint</Application>
  <PresentationFormat>Presentación en pantalla (16:9)</PresentationFormat>
  <Paragraphs>265</Paragraphs>
  <Slides>72</Slides>
  <Notes>72</Notes>
  <HiddenSlides>8</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72</vt:i4>
      </vt:variant>
    </vt:vector>
  </HeadingPairs>
  <TitlesOfParts>
    <vt:vector size="79" baseType="lpstr">
      <vt:lpstr>Proxima Nova Semibold</vt:lpstr>
      <vt:lpstr>Barlow</vt:lpstr>
      <vt:lpstr>Montserrat</vt:lpstr>
      <vt:lpstr>Proxima Nova</vt:lpstr>
      <vt:lpstr>Arial</vt:lpstr>
      <vt:lpstr>Management Consulting Toolkit by Slidesgo</vt:lpstr>
      <vt:lpstr>Slidesgo Final Pages</vt:lpstr>
      <vt:lpstr>Presentación de PowerPoint</vt:lpstr>
      <vt:lpstr>¿Qué es un programa?</vt:lpstr>
      <vt:lpstr>¿Qué es un programa?</vt:lpstr>
      <vt:lpstr>Lenguajes de programación</vt:lpstr>
      <vt:lpstr>Lenguaje de programación</vt:lpstr>
      <vt:lpstr>Lenguaje de programación</vt:lpstr>
      <vt:lpstr>Los programas</vt:lpstr>
      <vt:lpstr>Tipos de programación</vt:lpstr>
      <vt:lpstr>La creación de un programa</vt:lpstr>
      <vt:lpstr>La creación de un programa</vt:lpstr>
      <vt:lpstr>La creación de un programa</vt:lpstr>
      <vt:lpstr>Fases del proceso de programación</vt:lpstr>
      <vt:lpstr>Algoritmos</vt:lpstr>
      <vt:lpstr>Presentación de PowerPoint</vt:lpstr>
      <vt:lpstr>Presentación de PowerPoint</vt:lpstr>
      <vt:lpstr>Clasificación de los algoritmos</vt:lpstr>
      <vt:lpstr>Representación de un algoritmo</vt:lpstr>
      <vt:lpstr>Descripción narrada</vt:lpstr>
      <vt:lpstr>Algoritmos</vt:lpstr>
      <vt:lpstr>Algoritmos</vt:lpstr>
      <vt:lpstr>Diagrama de flujo</vt:lpstr>
      <vt:lpstr>Diagrama de flujo</vt:lpstr>
      <vt:lpstr>Presentación de PowerPoint</vt:lpstr>
      <vt:lpstr>Presentación de PowerPoint</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Forma general</vt:lpstr>
      <vt:lpstr>Pseudocódigo</vt:lpstr>
      <vt:lpstr>Pseudocódigo</vt:lpstr>
      <vt:lpstr>Palabras reservadas</vt:lpstr>
      <vt:lpstr>Palabras reservadas</vt:lpstr>
      <vt:lpstr>Palabras reservadas</vt:lpstr>
      <vt:lpstr>Presentación de PowerPoint</vt:lpstr>
      <vt:lpstr>Presentación de PowerPoint</vt:lpstr>
      <vt:lpstr>Forma general</vt:lpstr>
      <vt:lpstr>Solución a problemas por programación</vt:lpstr>
      <vt:lpstr>Ejemplo</vt:lpstr>
      <vt:lpstr>Ejemplo</vt:lpstr>
      <vt:lpstr>Ejemplo</vt:lpstr>
      <vt:lpstr>Ejemplo</vt:lpstr>
      <vt:lpstr>Ejemplo</vt:lpstr>
      <vt:lpstr>Ejemplo</vt:lpstr>
      <vt:lpstr>Ejemplo</vt:lpstr>
      <vt:lpstr>Ejemplo</vt:lpstr>
      <vt:lpstr>Ejemplo</vt:lpstr>
      <vt:lpstr>Ejemplo</vt:lpstr>
      <vt:lpstr>Ejemplo</vt:lpstr>
      <vt:lpstr>Aclaración</vt:lpstr>
      <vt:lpstr>Ejemplo Pseudocódigo</vt:lpstr>
      <vt:lpstr>Ejemplo Pseudocódigo</vt:lpstr>
      <vt:lpstr>Ejemplo Pseudocódigo</vt:lpstr>
      <vt:lpstr>Ejemplo diagrama de 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vt:lpstr>
      <vt:lpstr>Ejercicio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dc:creator>Norbey Muñoz</dc:creator>
  <cp:lastModifiedBy>NORBEY DANILO MUÑOZ CAÑON</cp:lastModifiedBy>
  <cp:revision>2</cp:revision>
  <dcterms:modified xsi:type="dcterms:W3CDTF">2023-08-30T18:48:05Z</dcterms:modified>
</cp:coreProperties>
</file>