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4796-9520-476E-8DA3-F7DBA888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1E2EE-C075-4FF4-9969-59F553E0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15C-E5C2-44C9-ABDD-E4777C58EC3A}" type="datetimeFigureOut">
              <a:rPr lang="es-AR" smtClean="0"/>
              <a:t>28/9/2020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6597-1748-4AF4-AB59-4F258FBF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191AB-BD9F-4BC3-8E77-9CF930A1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E744-445E-46CB-AAFC-EC86E6AAD6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441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3363C-3F58-4BA9-B086-F46147BC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9771D-6E71-4C44-BBE4-C87CF309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D2ED-E999-439D-B8AE-E02FDD73D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D15C-E5C2-44C9-ABDD-E4777C58EC3A}" type="datetimeFigureOut">
              <a:rPr lang="es-AR" smtClean="0"/>
              <a:t>28/9/2020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E473-3D01-4AEC-8CA0-0175AC92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0576-5697-499B-840D-AC3D2F9F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E744-445E-46CB-AAFC-EC86E6AAD6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539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1789EF-B700-48C7-92AE-E6C26539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179DC-435B-437C-98D6-E4701E479C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16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D1147F-76B8-4716-876C-20093E91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B90F0-86E8-4341-AF12-ADC4350502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75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1C636D-CDE1-42D1-BB3F-B303B0E8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44555-CF4E-4BEA-8756-97713C00C1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3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46808A-37FE-474C-9F41-B2D3542A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07906-8542-482E-B7B2-199B4824EF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9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856381-18A8-4529-8DAA-53CAF4AA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049CA-8D28-4993-A8D2-333425AFDD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524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CE666C-E2A0-474D-8876-8E7F09B9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FF775-EA50-4A42-8F93-B3A3D0940A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444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FE85D5-8827-4645-A615-BD28D460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6366E-FC48-48F2-BD58-E3A96C20BE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50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EC5A2F-74D4-4A31-8148-EA1C5EDD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C2E97-1B0C-4929-92EA-D9D4A62087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64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AAF990-962E-4127-9F78-73C1ACE9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63200-FA3A-4B4E-8DC0-FCD64C8A12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583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37EAC3-63E2-431C-9CF4-68C7A8FD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6244B-3DA6-404A-B0A7-95CE9A6B65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325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B25F15-077D-4800-A847-EB1FFBE7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9B5A7-8A42-4C1A-8FC3-BC36282084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51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C87D1D-8295-498D-AEDB-9CF313FC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B4BF7-3DF1-4721-86D6-AA96EC465C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957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69E948-9C9C-42AA-939E-636D50EE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7ECDB-130C-446D-BB8D-46736FEDE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78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004A20-0908-43F5-95E0-F3EAF3BF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3668E-C594-4D1A-8438-305E2A8C96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824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AA5E6F-937C-47B9-9CF8-5D3691C6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A31F8-AAC3-4C51-A556-16240DBE8F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602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0D7C47-3489-4F0A-87E2-1970F181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28CCA-A3D5-4398-A342-E57E706677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356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230FB5-35AD-4F3C-B40E-70B8AF07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A66EA-99E8-45B4-BDF0-1DD0858C4D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31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6562BD-162D-4EF0-B41B-3CC71E05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EB748-4C06-4FCF-9B0D-2FA8D8A166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42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C36166-B6A0-4F81-8C2C-F8DD0D74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0DA4D-4D06-4085-A1D3-170FE7727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93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474651-DECB-4A6C-AA70-1B093E9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BF472-3829-46F1-9C84-B018EA1BC8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02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3754E6-5B75-4E2D-A6F7-1A5183EE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27E1FC-3B9B-441F-8862-7441AC4058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56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Acero</dc:creator>
  <cp:lastModifiedBy>Fernando Acero</cp:lastModifiedBy>
  <cp:revision>1</cp:revision>
  <dcterms:created xsi:type="dcterms:W3CDTF">2020-09-28T15:38:32Z</dcterms:created>
  <dcterms:modified xsi:type="dcterms:W3CDTF">2020-09-28T15:38:32Z</dcterms:modified>
</cp:coreProperties>
</file>