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5B53D-30C2-B845-84FD-24FB9714BD71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4948D-C5FA-6747-8B81-CB9DBE3DB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5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9F74F-06D6-2949-9439-368D09C03F56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EA9A-4465-444A-86BE-3D6CE335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06924" y="2852224"/>
            <a:ext cx="3736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CLASS 7</a:t>
            </a:r>
          </a:p>
          <a:p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-checkbox</a:t>
            </a:r>
            <a:endParaRPr lang="en-US" sz="48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0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683"/>
            <a:ext cx="12192000" cy="4426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3746" y="192343"/>
            <a:ext cx="5573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Material Design</a:t>
            </a:r>
            <a:endParaRPr lang="en-US" sz="48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1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44710" y="2274838"/>
            <a:ext cx="47280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isChecked</a:t>
            </a:r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()</a:t>
            </a:r>
          </a:p>
          <a:p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setChecked</a:t>
            </a:r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()</a:t>
            </a:r>
          </a:p>
          <a:p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setEnabled</a:t>
            </a:r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()</a:t>
            </a:r>
            <a:endParaRPr lang="en-US" sz="48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482" y="2074421"/>
            <a:ext cx="94310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OnCheckedChangeListener</a:t>
            </a:r>
            <a:endParaRPr lang="en-US" sz="4800" dirty="0" smtClean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  <a:p>
            <a:endParaRPr lang="en-US" sz="4800" dirty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6117" y="2790316"/>
            <a:ext cx="57514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app:buttonTint</a:t>
            </a:r>
            <a:endParaRPr lang="en-US" sz="4800" dirty="0" smtClean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android:theme</a:t>
            </a:r>
            <a:endParaRPr lang="en-US" sz="4800" dirty="0" smtClean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  <a:p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android:button</a:t>
            </a:r>
            <a:endParaRPr lang="en-US" sz="4800" dirty="0" smtClean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6117" y="2790316"/>
            <a:ext cx="5751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CheckBox</a:t>
            </a:r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()</a:t>
            </a:r>
          </a:p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addView</a:t>
            </a:r>
            <a:r>
              <a:rPr lang="en-US" sz="4800" dirty="0" smtClean="0">
                <a:solidFill>
                  <a:schemeClr val="bg1"/>
                </a:solidFill>
                <a:latin typeface="Chalkduster" charset="0"/>
                <a:ea typeface="Chalkduster" charset="0"/>
                <a:cs typeface="Chalkduster" charset="0"/>
              </a:rPr>
              <a:t>() </a:t>
            </a:r>
            <a:endParaRPr lang="en-US" sz="4800" dirty="0" smtClean="0">
              <a:solidFill>
                <a:schemeClr val="bg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20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Chalkduster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Uribe</dc:creator>
  <cp:lastModifiedBy>Alejandro Uribe</cp:lastModifiedBy>
  <cp:revision>10</cp:revision>
  <dcterms:created xsi:type="dcterms:W3CDTF">2017-02-10T15:09:14Z</dcterms:created>
  <dcterms:modified xsi:type="dcterms:W3CDTF">2017-02-10T22:44:03Z</dcterms:modified>
</cp:coreProperties>
</file>