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5E4C0-D142-734E-9DDA-5B05C3AB579B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2B24-2DA7-D84F-938A-EDCAB482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5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6D371-813B-264A-A2F1-7318E83ADB9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43F7-65B2-7049-8142-95613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1398" y="3013501"/>
            <a:ext cx="2248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Marker Felt Thin" charset="0"/>
                <a:ea typeface="Marker Felt Thin" charset="0"/>
                <a:cs typeface="Marker Felt Thin" charset="0"/>
              </a:rPr>
              <a:t>CLASS 4</a:t>
            </a:r>
          </a:p>
        </p:txBody>
      </p:sp>
    </p:spTree>
    <p:extLst>
      <p:ext uri="{BB962C8B-B14F-4D97-AF65-F5344CB8AC3E}">
        <p14:creationId xmlns:p14="http://schemas.microsoft.com/office/powerpoint/2010/main" val="22156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757" b="52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6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Marker Felt Thin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Uribe</dc:creator>
  <cp:lastModifiedBy>Alejandro Uribe</cp:lastModifiedBy>
  <cp:revision>1</cp:revision>
  <dcterms:created xsi:type="dcterms:W3CDTF">2017-02-01T22:27:24Z</dcterms:created>
  <dcterms:modified xsi:type="dcterms:W3CDTF">2017-02-01T23:00:45Z</dcterms:modified>
</cp:coreProperties>
</file>