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D7EB839B-8162-4577-8E88-B718DB59540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Sin mantenimiento por un mes </c:v>
                </c:pt>
                <c:pt idx="1">
                  <c:v>Sin mantenimiento por dos mes </c:v>
                </c:pt>
                <c:pt idx="2">
                  <c:v>Sin mantenimiento por tres meses </c:v>
                </c:pt>
                <c:pt idx="3">
                  <c:v>Sin matenimiento por un año 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1.5</c:v>
                </c:pt>
                <c:pt idx="1">
                  <c:v>2</c:v>
                </c:pt>
                <c:pt idx="2">
                  <c:v>3</c:v>
                </c:pt>
                <c:pt idx="3">
                  <c:v>8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Sin mantenimiento por un mes </c:v>
                </c:pt>
                <c:pt idx="1">
                  <c:v>Sin mantenimiento por dos mes </c:v>
                </c:pt>
                <c:pt idx="2">
                  <c:v>Sin mantenimiento por tres meses </c:v>
                </c:pt>
                <c:pt idx="3">
                  <c:v>Sin matenimiento por un año 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6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Sin mantenimiento por un mes </c:v>
                </c:pt>
                <c:pt idx="1">
                  <c:v>Sin mantenimiento por dos mes </c:v>
                </c:pt>
                <c:pt idx="2">
                  <c:v>Sin mantenimiento por tres meses </c:v>
                </c:pt>
                <c:pt idx="3">
                  <c:v>Sin matenimiento por un año 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0.5</c:v>
                </c:pt>
                <c:pt idx="1">
                  <c:v>1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0652696"/>
        <c:axId val="240652304"/>
      </c:barChart>
      <c:catAx>
        <c:axId val="240652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40652304"/>
        <c:crosses val="autoZero"/>
        <c:auto val="1"/>
        <c:lblAlgn val="ctr"/>
        <c:lblOffset val="100"/>
        <c:noMultiLvlLbl val="0"/>
      </c:catAx>
      <c:valAx>
        <c:axId val="24065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40652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EC6833-78C9-4E36-AA1F-82040823084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0F62610-33D8-414F-8D09-F0A1C27D58D2}">
      <dgm:prSet phldrT="[Texto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 Black" panose="020B0A04020102020204" pitchFamily="34" charset="0"/>
            </a:rPr>
            <a:t>Nombre: Alejandro Garcia </a:t>
          </a:r>
          <a:endParaRPr lang="es-ES" dirty="0">
            <a:solidFill>
              <a:schemeClr val="bg1"/>
            </a:solidFill>
            <a:latin typeface="Arial Black" panose="020B0A04020102020204" pitchFamily="34" charset="0"/>
          </a:endParaRPr>
        </a:p>
      </dgm:t>
    </dgm:pt>
    <dgm:pt modelId="{9A969FD6-1CD9-4D3B-A7A8-2F9284483514}" type="parTrans" cxnId="{0F8CD48E-D741-4319-B12E-6BE0BAE5311A}">
      <dgm:prSet/>
      <dgm:spPr/>
      <dgm:t>
        <a:bodyPr/>
        <a:lstStyle/>
        <a:p>
          <a:endParaRPr lang="es-ES"/>
        </a:p>
      </dgm:t>
    </dgm:pt>
    <dgm:pt modelId="{0735E036-9A13-4466-81B4-8067E284AEBF}" type="sibTrans" cxnId="{0F8CD48E-D741-4319-B12E-6BE0BAE5311A}">
      <dgm:prSet/>
      <dgm:spPr/>
      <dgm:t>
        <a:bodyPr/>
        <a:lstStyle/>
        <a:p>
          <a:endParaRPr lang="es-ES"/>
        </a:p>
      </dgm:t>
    </dgm:pt>
    <dgm:pt modelId="{38AD5440-EACE-4318-8A93-D24988D6F28D}">
      <dgm:prSet phldrT="[Texto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 Black" panose="020B0A04020102020204" pitchFamily="34" charset="0"/>
            </a:rPr>
            <a:t>Carrera: Baco </a:t>
          </a:r>
        </a:p>
      </dgm:t>
    </dgm:pt>
    <dgm:pt modelId="{F4E35966-D319-4F77-BB70-7C46EBED066E}" type="parTrans" cxnId="{F5C27F85-2462-4A2E-8514-37982EE1A95C}">
      <dgm:prSet/>
      <dgm:spPr/>
      <dgm:t>
        <a:bodyPr/>
        <a:lstStyle/>
        <a:p>
          <a:endParaRPr lang="es-ES"/>
        </a:p>
      </dgm:t>
    </dgm:pt>
    <dgm:pt modelId="{994E9B85-7BE7-4A43-8FF8-4E82CACF75CD}" type="sibTrans" cxnId="{F5C27F85-2462-4A2E-8514-37982EE1A95C}">
      <dgm:prSet/>
      <dgm:spPr/>
      <dgm:t>
        <a:bodyPr/>
        <a:lstStyle/>
        <a:p>
          <a:endParaRPr lang="es-ES"/>
        </a:p>
      </dgm:t>
    </dgm:pt>
    <dgm:pt modelId="{D8DD33DA-1B32-4B27-A500-0A3409CD250C}">
      <dgm:prSet phldrT="[Texto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 Black" panose="020B0A04020102020204" pitchFamily="34" charset="0"/>
            </a:rPr>
            <a:t>Edad: 17 </a:t>
          </a:r>
          <a:endParaRPr lang="es-ES" dirty="0">
            <a:solidFill>
              <a:schemeClr val="bg1"/>
            </a:solidFill>
            <a:latin typeface="Arial Black" panose="020B0A04020102020204" pitchFamily="34" charset="0"/>
          </a:endParaRPr>
        </a:p>
      </dgm:t>
    </dgm:pt>
    <dgm:pt modelId="{42641C35-4789-476A-BEC7-B3AA803F4011}" type="parTrans" cxnId="{4E4896E3-C758-4306-B4E7-27BB98CEE9FA}">
      <dgm:prSet/>
      <dgm:spPr/>
      <dgm:t>
        <a:bodyPr/>
        <a:lstStyle/>
        <a:p>
          <a:endParaRPr lang="es-ES"/>
        </a:p>
      </dgm:t>
    </dgm:pt>
    <dgm:pt modelId="{D3FA7C75-7918-4D3A-AF5E-0710D830643D}" type="sibTrans" cxnId="{4E4896E3-C758-4306-B4E7-27BB98CEE9FA}">
      <dgm:prSet/>
      <dgm:spPr/>
      <dgm:t>
        <a:bodyPr/>
        <a:lstStyle/>
        <a:p>
          <a:endParaRPr lang="es-ES"/>
        </a:p>
      </dgm:t>
    </dgm:pt>
    <dgm:pt modelId="{055ACCC2-29AF-479F-AA65-956F14C3885A}" type="pres">
      <dgm:prSet presAssocID="{6EEC6833-78C9-4E36-AA1F-82040823084F}" presName="linear" presStyleCnt="0">
        <dgm:presLayoutVars>
          <dgm:dir/>
          <dgm:animLvl val="lvl"/>
          <dgm:resizeHandles val="exact"/>
        </dgm:presLayoutVars>
      </dgm:prSet>
      <dgm:spPr/>
    </dgm:pt>
    <dgm:pt modelId="{E72A6395-8472-45C3-87E0-5F213F77F49B}" type="pres">
      <dgm:prSet presAssocID="{60F62610-33D8-414F-8D09-F0A1C27D58D2}" presName="parentLin" presStyleCnt="0"/>
      <dgm:spPr/>
    </dgm:pt>
    <dgm:pt modelId="{BC557C29-0D19-4B33-9364-86FA70C4D60A}" type="pres">
      <dgm:prSet presAssocID="{60F62610-33D8-414F-8D09-F0A1C27D58D2}" presName="parentLeftMargin" presStyleLbl="node1" presStyleIdx="0" presStyleCnt="3"/>
      <dgm:spPr/>
    </dgm:pt>
    <dgm:pt modelId="{EFE294FC-5372-4FF0-98F0-550B4B3C693C}" type="pres">
      <dgm:prSet presAssocID="{60F62610-33D8-414F-8D09-F0A1C27D58D2}" presName="parentText" presStyleLbl="node1" presStyleIdx="0" presStyleCnt="3" custLinFactNeighborX="1093" custLinFactNeighborY="479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427A39-0934-433E-864B-75BDC32B4AB7}" type="pres">
      <dgm:prSet presAssocID="{60F62610-33D8-414F-8D09-F0A1C27D58D2}" presName="negativeSpace" presStyleCnt="0"/>
      <dgm:spPr/>
    </dgm:pt>
    <dgm:pt modelId="{EE20F0E2-B575-42D1-A5A4-22A4B41E04B3}" type="pres">
      <dgm:prSet presAssocID="{60F62610-33D8-414F-8D09-F0A1C27D58D2}" presName="childText" presStyleLbl="conFgAcc1" presStyleIdx="0" presStyleCnt="3" custLinFactNeighborX="4120" custLinFactNeighborY="79499">
        <dgm:presLayoutVars>
          <dgm:bulletEnabled val="1"/>
        </dgm:presLayoutVars>
      </dgm:prSet>
      <dgm:spPr>
        <a:solidFill>
          <a:srgbClr val="0070C0">
            <a:alpha val="90000"/>
          </a:srgbClr>
        </a:solidFill>
      </dgm:spPr>
    </dgm:pt>
    <dgm:pt modelId="{8318C8B6-CED8-460C-B131-4274E67E2AAC}" type="pres">
      <dgm:prSet presAssocID="{0735E036-9A13-4466-81B4-8067E284AEBF}" presName="spaceBetweenRectangles" presStyleCnt="0"/>
      <dgm:spPr/>
    </dgm:pt>
    <dgm:pt modelId="{F65EF1A0-0AD1-43CF-9065-733F45644F7B}" type="pres">
      <dgm:prSet presAssocID="{38AD5440-EACE-4318-8A93-D24988D6F28D}" presName="parentLin" presStyleCnt="0"/>
      <dgm:spPr/>
    </dgm:pt>
    <dgm:pt modelId="{1FAF489F-2DFE-4E5D-BE29-80FFB1623437}" type="pres">
      <dgm:prSet presAssocID="{38AD5440-EACE-4318-8A93-D24988D6F28D}" presName="parentLeftMargin" presStyleLbl="node1" presStyleIdx="0" presStyleCnt="3"/>
      <dgm:spPr/>
    </dgm:pt>
    <dgm:pt modelId="{B98CA549-73A2-4ABC-864E-CF1ECB75B044}" type="pres">
      <dgm:prSet presAssocID="{38AD5440-EACE-4318-8A93-D24988D6F28D}" presName="parentText" presStyleLbl="node1" presStyleIdx="1" presStyleCnt="3" custLinFactNeighborX="1093" custLinFactNeighborY="429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E30271-09C5-4D34-A6FA-09B376332C8C}" type="pres">
      <dgm:prSet presAssocID="{38AD5440-EACE-4318-8A93-D24988D6F28D}" presName="negativeSpace" presStyleCnt="0"/>
      <dgm:spPr/>
    </dgm:pt>
    <dgm:pt modelId="{30455F60-D460-4F85-B14B-2B8E036E341D}" type="pres">
      <dgm:prSet presAssocID="{38AD5440-EACE-4318-8A93-D24988D6F28D}" presName="childText" presStyleLbl="conFgAcc1" presStyleIdx="1" presStyleCnt="3">
        <dgm:presLayoutVars>
          <dgm:bulletEnabled val="1"/>
        </dgm:presLayoutVars>
      </dgm:prSet>
      <dgm:spPr>
        <a:solidFill>
          <a:srgbClr val="0070C0">
            <a:alpha val="90000"/>
          </a:srgbClr>
        </a:solidFill>
      </dgm:spPr>
    </dgm:pt>
    <dgm:pt modelId="{31DCB5C6-8D90-49E7-8468-695F768B2D41}" type="pres">
      <dgm:prSet presAssocID="{994E9B85-7BE7-4A43-8FF8-4E82CACF75CD}" presName="spaceBetweenRectangles" presStyleCnt="0"/>
      <dgm:spPr/>
    </dgm:pt>
    <dgm:pt modelId="{9583D08F-C0E7-4826-91A7-BBA8E590AB3B}" type="pres">
      <dgm:prSet presAssocID="{D8DD33DA-1B32-4B27-A500-0A3409CD250C}" presName="parentLin" presStyleCnt="0"/>
      <dgm:spPr/>
    </dgm:pt>
    <dgm:pt modelId="{C9742325-5199-48DC-846F-59E5EB6E3689}" type="pres">
      <dgm:prSet presAssocID="{D8DD33DA-1B32-4B27-A500-0A3409CD250C}" presName="parentLeftMargin" presStyleLbl="node1" presStyleIdx="1" presStyleCnt="3"/>
      <dgm:spPr/>
    </dgm:pt>
    <dgm:pt modelId="{9B684E05-6AE5-4A3A-A28F-96631BA8FF17}" type="pres">
      <dgm:prSet presAssocID="{D8DD33DA-1B32-4B27-A500-0A3409CD250C}" presName="parentText" presStyleLbl="node1" presStyleIdx="2" presStyleCnt="3" custLinFactNeighborX="109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016DCFB-C073-4D34-AF81-DF3E7D408E0F}" type="pres">
      <dgm:prSet presAssocID="{D8DD33DA-1B32-4B27-A500-0A3409CD250C}" presName="negativeSpace" presStyleCnt="0"/>
      <dgm:spPr/>
    </dgm:pt>
    <dgm:pt modelId="{A0710469-6DBD-4418-8168-E476AA31A12B}" type="pres">
      <dgm:prSet presAssocID="{D8DD33DA-1B32-4B27-A500-0A3409CD250C}" presName="childText" presStyleLbl="conFgAcc1" presStyleIdx="2" presStyleCnt="3">
        <dgm:presLayoutVars>
          <dgm:bulletEnabled val="1"/>
        </dgm:presLayoutVars>
      </dgm:prSet>
      <dgm:spPr>
        <a:solidFill>
          <a:srgbClr val="0070C0">
            <a:alpha val="90000"/>
          </a:srgbClr>
        </a:solidFill>
      </dgm:spPr>
    </dgm:pt>
  </dgm:ptLst>
  <dgm:cxnLst>
    <dgm:cxn modelId="{E2F3BE83-D720-41E5-B360-3AC50F31F38C}" type="presOf" srcId="{6EEC6833-78C9-4E36-AA1F-82040823084F}" destId="{055ACCC2-29AF-479F-AA65-956F14C3885A}" srcOrd="0" destOrd="0" presId="urn:microsoft.com/office/officeart/2005/8/layout/list1"/>
    <dgm:cxn modelId="{22ABDB5A-8A4A-4529-A573-EB54B435F389}" type="presOf" srcId="{D8DD33DA-1B32-4B27-A500-0A3409CD250C}" destId="{C9742325-5199-48DC-846F-59E5EB6E3689}" srcOrd="0" destOrd="0" presId="urn:microsoft.com/office/officeart/2005/8/layout/list1"/>
    <dgm:cxn modelId="{0F8CD48E-D741-4319-B12E-6BE0BAE5311A}" srcId="{6EEC6833-78C9-4E36-AA1F-82040823084F}" destId="{60F62610-33D8-414F-8D09-F0A1C27D58D2}" srcOrd="0" destOrd="0" parTransId="{9A969FD6-1CD9-4D3B-A7A8-2F9284483514}" sibTransId="{0735E036-9A13-4466-81B4-8067E284AEBF}"/>
    <dgm:cxn modelId="{B4C64721-B544-45AE-88CA-9C6BE840C77D}" type="presOf" srcId="{D8DD33DA-1B32-4B27-A500-0A3409CD250C}" destId="{9B684E05-6AE5-4A3A-A28F-96631BA8FF17}" srcOrd="1" destOrd="0" presId="urn:microsoft.com/office/officeart/2005/8/layout/list1"/>
    <dgm:cxn modelId="{DEEE78BF-19DE-45F5-BDB9-E10547D7A6E1}" type="presOf" srcId="{60F62610-33D8-414F-8D09-F0A1C27D58D2}" destId="{EFE294FC-5372-4FF0-98F0-550B4B3C693C}" srcOrd="1" destOrd="0" presId="urn:microsoft.com/office/officeart/2005/8/layout/list1"/>
    <dgm:cxn modelId="{F5C27F85-2462-4A2E-8514-37982EE1A95C}" srcId="{6EEC6833-78C9-4E36-AA1F-82040823084F}" destId="{38AD5440-EACE-4318-8A93-D24988D6F28D}" srcOrd="1" destOrd="0" parTransId="{F4E35966-D319-4F77-BB70-7C46EBED066E}" sibTransId="{994E9B85-7BE7-4A43-8FF8-4E82CACF75CD}"/>
    <dgm:cxn modelId="{4E1B050B-C1D4-4227-9B91-1672531D21E6}" type="presOf" srcId="{38AD5440-EACE-4318-8A93-D24988D6F28D}" destId="{1FAF489F-2DFE-4E5D-BE29-80FFB1623437}" srcOrd="0" destOrd="0" presId="urn:microsoft.com/office/officeart/2005/8/layout/list1"/>
    <dgm:cxn modelId="{FD4ACCB1-C1B2-4D5E-BEB0-B79E3ABDEE9F}" type="presOf" srcId="{38AD5440-EACE-4318-8A93-D24988D6F28D}" destId="{B98CA549-73A2-4ABC-864E-CF1ECB75B044}" srcOrd="1" destOrd="0" presId="urn:microsoft.com/office/officeart/2005/8/layout/list1"/>
    <dgm:cxn modelId="{49988124-76A5-47A9-B059-878BEE9B993C}" type="presOf" srcId="{60F62610-33D8-414F-8D09-F0A1C27D58D2}" destId="{BC557C29-0D19-4B33-9364-86FA70C4D60A}" srcOrd="0" destOrd="0" presId="urn:microsoft.com/office/officeart/2005/8/layout/list1"/>
    <dgm:cxn modelId="{4E4896E3-C758-4306-B4E7-27BB98CEE9FA}" srcId="{6EEC6833-78C9-4E36-AA1F-82040823084F}" destId="{D8DD33DA-1B32-4B27-A500-0A3409CD250C}" srcOrd="2" destOrd="0" parTransId="{42641C35-4789-476A-BEC7-B3AA803F4011}" sibTransId="{D3FA7C75-7918-4D3A-AF5E-0710D830643D}"/>
    <dgm:cxn modelId="{538F5A6C-13D0-4661-A3E7-A589915B643E}" type="presParOf" srcId="{055ACCC2-29AF-479F-AA65-956F14C3885A}" destId="{E72A6395-8472-45C3-87E0-5F213F77F49B}" srcOrd="0" destOrd="0" presId="urn:microsoft.com/office/officeart/2005/8/layout/list1"/>
    <dgm:cxn modelId="{AA9D8FF2-2C5A-47B3-90EC-7F5A485B9838}" type="presParOf" srcId="{E72A6395-8472-45C3-87E0-5F213F77F49B}" destId="{BC557C29-0D19-4B33-9364-86FA70C4D60A}" srcOrd="0" destOrd="0" presId="urn:microsoft.com/office/officeart/2005/8/layout/list1"/>
    <dgm:cxn modelId="{7E7D4EAF-2C59-4471-8A2F-392D44416073}" type="presParOf" srcId="{E72A6395-8472-45C3-87E0-5F213F77F49B}" destId="{EFE294FC-5372-4FF0-98F0-550B4B3C693C}" srcOrd="1" destOrd="0" presId="urn:microsoft.com/office/officeart/2005/8/layout/list1"/>
    <dgm:cxn modelId="{167AF61D-3832-4F59-B305-ACFAE4B9D084}" type="presParOf" srcId="{055ACCC2-29AF-479F-AA65-956F14C3885A}" destId="{8F427A39-0934-433E-864B-75BDC32B4AB7}" srcOrd="1" destOrd="0" presId="urn:microsoft.com/office/officeart/2005/8/layout/list1"/>
    <dgm:cxn modelId="{AD0F5F3B-161F-4D7E-8FA4-8B21EA4E2960}" type="presParOf" srcId="{055ACCC2-29AF-479F-AA65-956F14C3885A}" destId="{EE20F0E2-B575-42D1-A5A4-22A4B41E04B3}" srcOrd="2" destOrd="0" presId="urn:microsoft.com/office/officeart/2005/8/layout/list1"/>
    <dgm:cxn modelId="{BB4DFD37-B8A2-4B65-8D38-11C22336E509}" type="presParOf" srcId="{055ACCC2-29AF-479F-AA65-956F14C3885A}" destId="{8318C8B6-CED8-460C-B131-4274E67E2AAC}" srcOrd="3" destOrd="0" presId="urn:microsoft.com/office/officeart/2005/8/layout/list1"/>
    <dgm:cxn modelId="{6B367309-4B9B-4FAD-84D6-0992F5791B69}" type="presParOf" srcId="{055ACCC2-29AF-479F-AA65-956F14C3885A}" destId="{F65EF1A0-0AD1-43CF-9065-733F45644F7B}" srcOrd="4" destOrd="0" presId="urn:microsoft.com/office/officeart/2005/8/layout/list1"/>
    <dgm:cxn modelId="{B5697747-9617-4C70-BFCD-8189A06C0AB8}" type="presParOf" srcId="{F65EF1A0-0AD1-43CF-9065-733F45644F7B}" destId="{1FAF489F-2DFE-4E5D-BE29-80FFB1623437}" srcOrd="0" destOrd="0" presId="urn:microsoft.com/office/officeart/2005/8/layout/list1"/>
    <dgm:cxn modelId="{BA1CCBE5-7B0C-415E-A60B-3F6C16DD3A5F}" type="presParOf" srcId="{F65EF1A0-0AD1-43CF-9065-733F45644F7B}" destId="{B98CA549-73A2-4ABC-864E-CF1ECB75B044}" srcOrd="1" destOrd="0" presId="urn:microsoft.com/office/officeart/2005/8/layout/list1"/>
    <dgm:cxn modelId="{92DA870A-783F-4F69-B6AC-2ED258016BD6}" type="presParOf" srcId="{055ACCC2-29AF-479F-AA65-956F14C3885A}" destId="{52E30271-09C5-4D34-A6FA-09B376332C8C}" srcOrd="5" destOrd="0" presId="urn:microsoft.com/office/officeart/2005/8/layout/list1"/>
    <dgm:cxn modelId="{7DFB7EE6-BBCD-4CC0-B7FA-799112CC27FB}" type="presParOf" srcId="{055ACCC2-29AF-479F-AA65-956F14C3885A}" destId="{30455F60-D460-4F85-B14B-2B8E036E341D}" srcOrd="6" destOrd="0" presId="urn:microsoft.com/office/officeart/2005/8/layout/list1"/>
    <dgm:cxn modelId="{44AD4622-D846-4937-B5F4-53E006233C1D}" type="presParOf" srcId="{055ACCC2-29AF-479F-AA65-956F14C3885A}" destId="{31DCB5C6-8D90-49E7-8468-695F768B2D41}" srcOrd="7" destOrd="0" presId="urn:microsoft.com/office/officeart/2005/8/layout/list1"/>
    <dgm:cxn modelId="{60778E5D-A01C-4152-9A7F-A5A3A2E704FD}" type="presParOf" srcId="{055ACCC2-29AF-479F-AA65-956F14C3885A}" destId="{9583D08F-C0E7-4826-91A7-BBA8E590AB3B}" srcOrd="8" destOrd="0" presId="urn:microsoft.com/office/officeart/2005/8/layout/list1"/>
    <dgm:cxn modelId="{DDC3E9AC-CD07-4D44-82A9-40DE76B482CD}" type="presParOf" srcId="{9583D08F-C0E7-4826-91A7-BBA8E590AB3B}" destId="{C9742325-5199-48DC-846F-59E5EB6E3689}" srcOrd="0" destOrd="0" presId="urn:microsoft.com/office/officeart/2005/8/layout/list1"/>
    <dgm:cxn modelId="{F0D2D184-E99F-4E0E-AA34-E9E48F90C46C}" type="presParOf" srcId="{9583D08F-C0E7-4826-91A7-BBA8E590AB3B}" destId="{9B684E05-6AE5-4A3A-A28F-96631BA8FF17}" srcOrd="1" destOrd="0" presId="urn:microsoft.com/office/officeart/2005/8/layout/list1"/>
    <dgm:cxn modelId="{BA360CE4-8199-4E11-A7E8-14E8F8B94741}" type="presParOf" srcId="{055ACCC2-29AF-479F-AA65-956F14C3885A}" destId="{8016DCFB-C073-4D34-AF81-DF3E7D408E0F}" srcOrd="9" destOrd="0" presId="urn:microsoft.com/office/officeart/2005/8/layout/list1"/>
    <dgm:cxn modelId="{FBAE114F-8225-4DE0-ABA7-BB3BBB8800CF}" type="presParOf" srcId="{055ACCC2-29AF-479F-AA65-956F14C3885A}" destId="{A0710469-6DBD-4418-8168-E476AA31A12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0F0E2-B575-42D1-A5A4-22A4B41E04B3}">
      <dsp:nvSpPr>
        <dsp:cNvPr id="0" name=""/>
        <dsp:cNvSpPr/>
      </dsp:nvSpPr>
      <dsp:spPr>
        <a:xfrm>
          <a:off x="0" y="1227010"/>
          <a:ext cx="8447110" cy="730800"/>
        </a:xfrm>
        <a:prstGeom prst="rect">
          <a:avLst/>
        </a:prstGeom>
        <a:solidFill>
          <a:srgbClr val="0070C0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294FC-5372-4FF0-98F0-550B4B3C693C}">
      <dsp:nvSpPr>
        <dsp:cNvPr id="0" name=""/>
        <dsp:cNvSpPr/>
      </dsp:nvSpPr>
      <dsp:spPr>
        <a:xfrm>
          <a:off x="426971" y="715481"/>
          <a:ext cx="5912977" cy="856080"/>
        </a:xfrm>
        <a:prstGeom prst="roundRect">
          <a:avLst/>
        </a:prstGeom>
        <a:solidFill>
          <a:schemeClr val="bg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496" tIns="0" rIns="223496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Nombre: Alejandro Garcia </a:t>
          </a:r>
          <a:endParaRPr lang="es-ES" sz="2900" kern="1200" dirty="0">
            <a:solidFill>
              <a:schemeClr val="bg1"/>
            </a:solidFill>
            <a:latin typeface="Arial Black" panose="020B0A04020102020204" pitchFamily="34" charset="0"/>
          </a:endParaRPr>
        </a:p>
      </dsp:txBody>
      <dsp:txXfrm>
        <a:off x="468761" y="757271"/>
        <a:ext cx="5829397" cy="772500"/>
      </dsp:txXfrm>
    </dsp:sp>
    <dsp:sp modelId="{30455F60-D460-4F85-B14B-2B8E036E341D}">
      <dsp:nvSpPr>
        <dsp:cNvPr id="0" name=""/>
        <dsp:cNvSpPr/>
      </dsp:nvSpPr>
      <dsp:spPr>
        <a:xfrm>
          <a:off x="0" y="2417955"/>
          <a:ext cx="8447110" cy="730800"/>
        </a:xfrm>
        <a:prstGeom prst="rect">
          <a:avLst/>
        </a:prstGeom>
        <a:solidFill>
          <a:srgbClr val="0070C0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CA549-73A2-4ABC-864E-CF1ECB75B044}">
      <dsp:nvSpPr>
        <dsp:cNvPr id="0" name=""/>
        <dsp:cNvSpPr/>
      </dsp:nvSpPr>
      <dsp:spPr>
        <a:xfrm>
          <a:off x="426971" y="2026692"/>
          <a:ext cx="5912977" cy="856080"/>
        </a:xfrm>
        <a:prstGeom prst="roundRect">
          <a:avLst/>
        </a:prstGeom>
        <a:solidFill>
          <a:schemeClr val="bg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496" tIns="0" rIns="223496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Carrera: Baco </a:t>
          </a:r>
        </a:p>
      </dsp:txBody>
      <dsp:txXfrm>
        <a:off x="468761" y="2068482"/>
        <a:ext cx="5829397" cy="772500"/>
      </dsp:txXfrm>
    </dsp:sp>
    <dsp:sp modelId="{A0710469-6DBD-4418-8168-E476AA31A12B}">
      <dsp:nvSpPr>
        <dsp:cNvPr id="0" name=""/>
        <dsp:cNvSpPr/>
      </dsp:nvSpPr>
      <dsp:spPr>
        <a:xfrm>
          <a:off x="0" y="3733395"/>
          <a:ext cx="8447110" cy="730800"/>
        </a:xfrm>
        <a:prstGeom prst="rect">
          <a:avLst/>
        </a:prstGeom>
        <a:solidFill>
          <a:srgbClr val="0070C0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84E05-6AE5-4A3A-A28F-96631BA8FF17}">
      <dsp:nvSpPr>
        <dsp:cNvPr id="0" name=""/>
        <dsp:cNvSpPr/>
      </dsp:nvSpPr>
      <dsp:spPr>
        <a:xfrm>
          <a:off x="426971" y="3305355"/>
          <a:ext cx="5912977" cy="856080"/>
        </a:xfrm>
        <a:prstGeom prst="roundRect">
          <a:avLst/>
        </a:prstGeom>
        <a:solidFill>
          <a:schemeClr val="bg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496" tIns="0" rIns="223496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Edad: 17 </a:t>
          </a:r>
          <a:endParaRPr lang="es-ES" sz="2900" kern="1200" dirty="0">
            <a:solidFill>
              <a:schemeClr val="bg1"/>
            </a:solidFill>
            <a:latin typeface="Arial Black" panose="020B0A04020102020204" pitchFamily="34" charset="0"/>
          </a:endParaRPr>
        </a:p>
      </dsp:txBody>
      <dsp:txXfrm>
        <a:off x="468761" y="3347145"/>
        <a:ext cx="5829397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50C1-16FD-4D05-959C-5F7B18503A81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058F-E84C-406E-8FFE-2619D4398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311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50C1-16FD-4D05-959C-5F7B18503A81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058F-E84C-406E-8FFE-2619D4398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88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50C1-16FD-4D05-959C-5F7B18503A81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058F-E84C-406E-8FFE-2619D4398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716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50C1-16FD-4D05-959C-5F7B18503A81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058F-E84C-406E-8FFE-2619D4398690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130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50C1-16FD-4D05-959C-5F7B18503A81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058F-E84C-406E-8FFE-2619D4398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325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50C1-16FD-4D05-959C-5F7B18503A81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058F-E84C-406E-8FFE-2619D4398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28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50C1-16FD-4D05-959C-5F7B18503A81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058F-E84C-406E-8FFE-2619D4398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406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50C1-16FD-4D05-959C-5F7B18503A81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058F-E84C-406E-8FFE-2619D4398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3214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50C1-16FD-4D05-959C-5F7B18503A81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058F-E84C-406E-8FFE-2619D4398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082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50C1-16FD-4D05-959C-5F7B18503A81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058F-E84C-406E-8FFE-2619D4398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50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50C1-16FD-4D05-959C-5F7B18503A81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058F-E84C-406E-8FFE-2619D4398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78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50C1-16FD-4D05-959C-5F7B18503A81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058F-E84C-406E-8FFE-2619D4398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01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50C1-16FD-4D05-959C-5F7B18503A81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058F-E84C-406E-8FFE-2619D4398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07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50C1-16FD-4D05-959C-5F7B18503A81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058F-E84C-406E-8FFE-2619D4398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43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50C1-16FD-4D05-959C-5F7B18503A81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058F-E84C-406E-8FFE-2619D4398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91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50C1-16FD-4D05-959C-5F7B18503A81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058F-E84C-406E-8FFE-2619D4398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58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50C1-16FD-4D05-959C-5F7B18503A81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058F-E84C-406E-8FFE-2619D4398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76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A350C1-16FD-4D05-959C-5F7B18503A81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7058F-E84C-406E-8FFE-2619D4398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7175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-1115095"/>
            <a:ext cx="8825658" cy="232571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Caratula</a:t>
            </a:r>
            <a:r>
              <a:rPr lang="en-US" dirty="0" smtClean="0"/>
              <a:t>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flipV="1">
            <a:off x="6242110" y="7506236"/>
            <a:ext cx="8825658" cy="105177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525644931"/>
              </p:ext>
            </p:extLst>
          </p:nvPr>
        </p:nvGraphicFramePr>
        <p:xfrm>
          <a:off x="154546" y="1210615"/>
          <a:ext cx="8447110" cy="5138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37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90152"/>
            <a:ext cx="9404723" cy="875763"/>
          </a:xfrm>
        </p:spPr>
        <p:txBody>
          <a:bodyPr/>
          <a:lstStyle/>
          <a:p>
            <a:pPr algn="ctr"/>
            <a:r>
              <a:rPr lang="en-US" sz="6000" i="1" dirty="0" smtClean="0">
                <a:solidFill>
                  <a:schemeClr val="accent3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La historia de la computadora </a:t>
            </a:r>
            <a:endParaRPr lang="es-ES" sz="6000" i="1" dirty="0">
              <a:solidFill>
                <a:schemeClr val="accent3">
                  <a:lumMod val="7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18942" y="1648497"/>
            <a:ext cx="4507604" cy="4607842"/>
          </a:xfrm>
        </p:spPr>
        <p:txBody>
          <a:bodyPr>
            <a:normAutofit/>
          </a:bodyPr>
          <a:lstStyle/>
          <a:p>
            <a:pPr algn="ctr"/>
            <a:r>
              <a:rPr lang="es-ES" sz="2000" dirty="0">
                <a:solidFill>
                  <a:schemeClr val="accent3">
                    <a:lumMod val="75000"/>
                  </a:schemeClr>
                </a:solidFill>
                <a:latin typeface="Adobe Garamond Pro Bold" panose="02020702060506020403" pitchFamily="18" charset="0"/>
              </a:rPr>
              <a:t>La </a:t>
            </a: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dobe Garamond Pro Bold" panose="02020702060506020403" pitchFamily="18" charset="0"/>
              </a:rPr>
              <a:t>historia de las computadoras personales</a:t>
            </a:r>
            <a:r>
              <a:rPr lang="es-ES" sz="2000" dirty="0">
                <a:solidFill>
                  <a:schemeClr val="accent3">
                    <a:lumMod val="75000"/>
                  </a:schemeClr>
                </a:solidFill>
                <a:latin typeface="Adobe Garamond Pro Bold" panose="02020702060506020403" pitchFamily="18" charset="0"/>
              </a:rPr>
              <a:t> como dispositivos electrónicos de consumo para el mercado masivo comenzó efectivamente en 1977 con la introducción de las </a:t>
            </a:r>
            <a:r>
              <a:rPr lang="es-ES" sz="2000" dirty="0" smtClean="0">
                <a:solidFill>
                  <a:schemeClr val="accent3">
                    <a:lumMod val="75000"/>
                  </a:schemeClr>
                </a:solidFill>
                <a:latin typeface="Adobe Garamond Pro Bold" panose="02020702060506020403" pitchFamily="18" charset="0"/>
              </a:rPr>
              <a:t>microcomputadoras, </a:t>
            </a:r>
            <a:r>
              <a:rPr lang="es-ES" sz="2000" dirty="0">
                <a:solidFill>
                  <a:schemeClr val="accent3">
                    <a:lumMod val="75000"/>
                  </a:schemeClr>
                </a:solidFill>
                <a:latin typeface="Adobe Garamond Pro Bold" panose="02020702060506020403" pitchFamily="18" charset="0"/>
              </a:rPr>
              <a:t>aunque ya se habían aplicado, mucho antes, algunas computadoras mainframe y </a:t>
            </a:r>
            <a:r>
              <a:rPr lang="es-ES" sz="2000" dirty="0" smtClean="0">
                <a:solidFill>
                  <a:schemeClr val="accent3">
                    <a:lumMod val="75000"/>
                  </a:schemeClr>
                </a:solidFill>
                <a:latin typeface="Adobe Garamond Pro Bold" panose="02020702060506020403" pitchFamily="18" charset="0"/>
              </a:rPr>
              <a:t>computadoras centrales como </a:t>
            </a:r>
            <a:r>
              <a:rPr lang="es-ES" sz="2000" dirty="0">
                <a:solidFill>
                  <a:schemeClr val="accent3">
                    <a:lumMod val="75000"/>
                  </a:schemeClr>
                </a:solidFill>
                <a:latin typeface="Adobe Garamond Pro Bold" panose="02020702060506020403" pitchFamily="18" charset="0"/>
              </a:rPr>
              <a:t>sistemas monousuario.</a:t>
            </a:r>
          </a:p>
        </p:txBody>
      </p:sp>
      <p:pic>
        <p:nvPicPr>
          <p:cNvPr id="2050" name="Picture 2" descr="Resultado de imagen para historia de la computador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370" y="1487643"/>
            <a:ext cx="4996153" cy="416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63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n para computadoras antiguas"/>
          <p:cNvSpPr>
            <a:spLocks noChangeAspect="1" noChangeArrowheads="1"/>
          </p:cNvSpPr>
          <p:nvPr/>
        </p:nvSpPr>
        <p:spPr bwMode="auto">
          <a:xfrm>
            <a:off x="134847" y="940158"/>
            <a:ext cx="4635367" cy="359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73" y="1513268"/>
            <a:ext cx="5032822" cy="3773510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5657829" y="28316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746" y="1429555"/>
            <a:ext cx="3850783" cy="394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94015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Historia de la programacion </a:t>
            </a:r>
            <a:endParaRPr lang="es-ES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0" y="1210615"/>
            <a:ext cx="4559121" cy="5045724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2222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Para crear un </a:t>
            </a:r>
            <a:r>
              <a:rPr lang="es-ES" dirty="0" smtClean="0">
                <a:solidFill>
                  <a:srgbClr val="222222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programa, </a:t>
            </a:r>
            <a:r>
              <a:rPr lang="es-ES" dirty="0">
                <a:solidFill>
                  <a:srgbClr val="222222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y que la computadora lo interprete y ejecute las instrucciones escritas en él, debe escribirse en un </a:t>
            </a:r>
            <a:r>
              <a:rPr lang="es-ES" dirty="0" smtClean="0">
                <a:solidFill>
                  <a:srgbClr val="222222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lenguaje de la </a:t>
            </a:r>
            <a:r>
              <a:rPr lang="es-ES" dirty="0" err="1" smtClean="0">
                <a:solidFill>
                  <a:srgbClr val="222222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programacion</a:t>
            </a:r>
            <a:r>
              <a:rPr lang="es-ES" dirty="0" smtClean="0">
                <a:solidFill>
                  <a:srgbClr val="222222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. </a:t>
            </a:r>
            <a:r>
              <a:rPr lang="es-ES" dirty="0">
                <a:solidFill>
                  <a:srgbClr val="222222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En sus inicios las computadoras interpretaban solo instrucciones en un lenguaje específico, del más bajo nivel, conocido como </a:t>
            </a:r>
            <a:r>
              <a:rPr lang="es-ES" dirty="0" smtClean="0">
                <a:solidFill>
                  <a:srgbClr val="222222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digo n maquina , </a:t>
            </a:r>
            <a:r>
              <a:rPr lang="es-ES" dirty="0">
                <a:solidFill>
                  <a:srgbClr val="222222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siendo éste excesivamente complicado para programar. De hecho solo consiste en cadenas de números 1 y 0 </a:t>
            </a:r>
            <a:r>
              <a:rPr lang="es-ES" dirty="0" smtClean="0">
                <a:solidFill>
                  <a:srgbClr val="222222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(sistema binario ).</a:t>
            </a:r>
            <a:r>
              <a:rPr lang="es-ES" dirty="0">
                <a:solidFill>
                  <a:srgbClr val="222222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 </a:t>
            </a:r>
            <a:endParaRPr lang="es-ES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44732" y="1352282"/>
            <a:ext cx="3650837" cy="2743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293" y="4423313"/>
            <a:ext cx="4228966" cy="183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3" y="1506827"/>
            <a:ext cx="4327301" cy="3760631"/>
          </a:xfrm>
          <a:prstGeom prst="rect">
            <a:avLst/>
          </a:prstGeom>
        </p:spPr>
      </p:pic>
      <p:sp>
        <p:nvSpPr>
          <p:cNvPr id="3" name="Flecha derecha 2"/>
          <p:cNvSpPr/>
          <p:nvPr/>
        </p:nvSpPr>
        <p:spPr>
          <a:xfrm>
            <a:off x="5048519" y="3052292"/>
            <a:ext cx="1171978" cy="4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290" y="1506827"/>
            <a:ext cx="4327302" cy="388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2131" y="233778"/>
            <a:ext cx="9404723" cy="98971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Mantenimieto prebentivo </a:t>
            </a:r>
            <a:endParaRPr lang="es-ES" dirty="0">
              <a:solidFill>
                <a:schemeClr val="accent4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1352283"/>
            <a:ext cx="4396339" cy="4904056"/>
          </a:xfrm>
        </p:spPr>
        <p:txBody>
          <a:bodyPr>
            <a:normAutofit lnSpcReduction="10000"/>
          </a:bodyPr>
          <a:lstStyle/>
          <a:p>
            <a:pPr algn="ctr"/>
            <a:r>
              <a:rPr lang="es-ES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En las operaciones de </a:t>
            </a:r>
            <a:r>
              <a:rPr lang="es-ES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mantenimiento, </a:t>
            </a:r>
            <a:r>
              <a:rPr lang="es-ES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el </a:t>
            </a:r>
            <a:r>
              <a:rPr lang="es-E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mantenimiento preventivo</a:t>
            </a:r>
            <a:r>
              <a:rPr lang="es-ES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 es el destinado a la conservación de equipos o instalaciones mediante la realización de revisión y reparación que garanticen su buen funcionamiento y fiabilidad. El mantenimiento preventivo se realiza en equipos en condiciones de funcionamiento, por oposición al mantenimiento </a:t>
            </a:r>
            <a:r>
              <a:rPr lang="es-ES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correctivo</a:t>
            </a:r>
            <a:r>
              <a:rPr lang="es-ES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 que repara o pone en condiciones de funcionamiento aquellos que dejaron de funcionar o están dañados.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2881" y="1352284"/>
            <a:ext cx="3605671" cy="21250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517" y="3804311"/>
            <a:ext cx="2928674" cy="216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5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62730"/>
              </p:ext>
            </p:extLst>
          </p:nvPr>
        </p:nvGraphicFramePr>
        <p:xfrm>
          <a:off x="2032000" y="719666"/>
          <a:ext cx="8128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465"/>
                <a:gridCol w="4042535"/>
              </a:tblGrid>
              <a:tr h="338363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Mantenimiento corrective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Mantenimiento </a:t>
                      </a:r>
                      <a:r>
                        <a:rPr lang="en-US" dirty="0" err="1" smtClean="0"/>
                        <a:t>preventivo</a:t>
                      </a:r>
                      <a:r>
                        <a:rPr lang="en-US" baseline="0" dirty="0" smtClean="0"/>
                        <a:t> </a:t>
                      </a:r>
                      <a:endParaRPr lang="es-ES" dirty="0"/>
                    </a:p>
                  </a:txBody>
                  <a:tcPr/>
                </a:tc>
              </a:tr>
              <a:tr h="1835502">
                <a:tc>
                  <a:txBody>
                    <a:bodyPr/>
                    <a:lstStyle/>
                    <a:p>
                      <a:r>
                        <a:rPr lang="es-ES" b="0" i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Se denomina </a:t>
                      </a:r>
                      <a:r>
                        <a:rPr lang="es-ES" b="1" i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mantenimiento correctivo</a:t>
                      </a:r>
                      <a:r>
                        <a:rPr lang="es-ES" b="0" i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, aquel que corrige los defectos observados en los equipamientos o instalaciones, es la forma más básica de mantenimiento y consiste en localizar averías o defectos y corregirlos o repararlos. 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Después de la Primera Guerra Mundial se planteó que el mantenimiento no solo tenia que corregir las averías, sino que tenía que adelantarse a ellas garantizando el correcto funcionamiento de las máquinas</a:t>
                      </a:r>
                      <a:endParaRPr lang="es-ES" dirty="0"/>
                    </a:p>
                  </a:txBody>
                  <a:tcPr/>
                </a:tc>
              </a:tr>
              <a:tr h="338363">
                <a:tc>
                  <a:txBody>
                    <a:bodyPr/>
                    <a:lstStyle/>
                    <a:p>
                      <a:r>
                        <a:rPr lang="en-US" dirty="0" smtClean="0"/>
                        <a:t>Si</a:t>
                      </a:r>
                      <a:r>
                        <a:rPr lang="en-US" baseline="0" dirty="0" smtClean="0"/>
                        <a:t> no se realiza que pasa ?</a:t>
                      </a:r>
                      <a:endParaRPr lang="es-E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r>
                        <a:rPr lang="es-ES" baseline="0" dirty="0" smtClean="0"/>
                        <a:t> no se realiza que pasa </a:t>
                      </a:r>
                      <a:r>
                        <a:rPr lang="en-US" baseline="0" dirty="0" smtClean="0"/>
                        <a:t>?</a:t>
                      </a:r>
                      <a:endParaRPr lang="es-E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834319">
                <a:tc>
                  <a:txBody>
                    <a:bodyPr/>
                    <a:lstStyle/>
                    <a:p>
                      <a:r>
                        <a:rPr lang="en-US" dirty="0" smtClean="0"/>
                        <a:t>La maquina se queda con el da</a:t>
                      </a:r>
                      <a:r>
                        <a:rPr lang="es-ES" dirty="0" smtClean="0"/>
                        <a:t>ño</a:t>
                      </a:r>
                      <a:r>
                        <a:rPr lang="es-ES" baseline="0" dirty="0" smtClean="0"/>
                        <a:t> y nunca se aregla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 maquina esta en riesgo de</a:t>
                      </a:r>
                      <a:r>
                        <a:rPr lang="en-US" baseline="0" dirty="0" smtClean="0"/>
                        <a:t> fallar por la falta de mantenimiento </a:t>
                      </a:r>
                      <a:endParaRPr lang="es-ES" dirty="0"/>
                    </a:p>
                  </a:txBody>
                  <a:tcPr/>
                </a:tc>
              </a:tr>
              <a:tr h="33836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9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9407319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31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110</Words>
  <Application>Microsoft Office PowerPoint</Application>
  <PresentationFormat>Panorámica</PresentationFormat>
  <Paragraphs>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9" baseType="lpstr">
      <vt:lpstr>Adobe Fan Heiti Std B</vt:lpstr>
      <vt:lpstr>Adobe Fangsong Std R</vt:lpstr>
      <vt:lpstr>Adobe Arabic</vt:lpstr>
      <vt:lpstr>Adobe Devanagari</vt:lpstr>
      <vt:lpstr>Adobe Garamond Pro Bold</vt:lpstr>
      <vt:lpstr>Algerian</vt:lpstr>
      <vt:lpstr>Arial</vt:lpstr>
      <vt:lpstr>Arial Black</vt:lpstr>
      <vt:lpstr>Century Gothic</vt:lpstr>
      <vt:lpstr>Wingdings 3</vt:lpstr>
      <vt:lpstr>Ion</vt:lpstr>
      <vt:lpstr>Caratula </vt:lpstr>
      <vt:lpstr>La historia de la computadora </vt:lpstr>
      <vt:lpstr>Presentación de PowerPoint</vt:lpstr>
      <vt:lpstr>Historia de la programacion </vt:lpstr>
      <vt:lpstr>Presentación de PowerPoint</vt:lpstr>
      <vt:lpstr>Mantenimieto prebentivo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Caratula</dc:title>
  <dc:creator>estudiante de Liceo Compu-market</dc:creator>
  <cp:lastModifiedBy>estudiante de Liceo Compu-market</cp:lastModifiedBy>
  <cp:revision>13</cp:revision>
  <dcterms:created xsi:type="dcterms:W3CDTF">2017-04-19T19:20:54Z</dcterms:created>
  <dcterms:modified xsi:type="dcterms:W3CDTF">2017-04-19T21:08:40Z</dcterms:modified>
</cp:coreProperties>
</file>