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Reto #1:Gestor de Licenciamiento </a:t>
            </a:r>
            <a:endParaRPr lang="es-C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José Alejandro Benítez Aragón</a:t>
            </a:r>
            <a:b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Especialización Procesos de Desarrollo de Software</a:t>
            </a:r>
            <a:b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Universidad de San Buenaventura</a:t>
            </a:r>
            <a:b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</a:br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2020</a:t>
            </a:r>
            <a:endParaRPr lang="es-CO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99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6" y="2160589"/>
            <a:ext cx="7549705" cy="3880773"/>
          </a:xfrm>
        </p:spPr>
        <p:txBody>
          <a:bodyPr>
            <a:noAutofit/>
          </a:bodyPr>
          <a:lstStyle/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Interpretación del reto.</a:t>
            </a:r>
            <a:endParaRPr lang="es-CO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Estrategia de solución.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Demostración en vivo.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Tecnologías utilizadas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Demo Azure DevOps CD/CI (Opcional).</a:t>
            </a:r>
            <a:endParaRPr lang="es-CO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Preguntas y 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respuestas.</a:t>
            </a:r>
            <a:endParaRPr lang="es-CO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sz="11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sz="11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sz="11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21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Interpretación del reto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44" y="1786121"/>
            <a:ext cx="9677157" cy="3880773"/>
          </a:xfrm>
        </p:spPr>
        <p:txBody>
          <a:bodyPr>
            <a:noAutofit/>
          </a:bodyPr>
          <a:lstStyle/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Sistema orientado a la gestión de las licencias de software y su configuración.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Permitir generar una licencia de software para un cliente o una instancia de su Sistema.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Cada licencia debe quedar asociada a un cliente.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Permite activar e inactivar la licencia para que las instalaciones puedan validar vía API Rest en línea si la licencia esta activa y permite trabajar.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Recibir los ítems de configuración del cliente mediante API Rest y guardarlos.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Mostrar los ítems de configuración recibidos para evaluar la alteración.</a:t>
            </a:r>
          </a:p>
          <a:p>
            <a:r>
              <a:rPr lang="es-CO" sz="2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Lógica de negocio expuesta como una api.</a:t>
            </a:r>
          </a:p>
          <a:p>
            <a:endParaRPr lang="es-CO" sz="2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36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 de solución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21" y="1330960"/>
            <a:ext cx="78771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Estrategia de solución</a:t>
            </a:r>
            <a:endParaRPr lang="es-C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0" y="2228582"/>
            <a:ext cx="4712064" cy="2911566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88966" y="1166949"/>
            <a:ext cx="5566713" cy="5355771"/>
          </a:xfrm>
        </p:spPr>
        <p:txBody>
          <a:bodyPr>
            <a:noAutofit/>
          </a:bodyPr>
          <a:lstStyle/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 crean los códigos de activación para un producto, modulo, componente o funcionalidad. Los códigos de activación definen el tipo y duración de la licencia.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 entrega el código de activación al cliente.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 activa la licencia con el código de activación.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sistema o software a licenciar debe implementar el consumo de la API para activar la licencia enviando parámetros de configuración.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sistema o software que haga uso del sistema de validación de licencias debe consumir la API enviando el código de licencia y los parámetros usados para su activación. Este proceso comprueba si la licencia esta activa y es valida.</a:t>
            </a:r>
          </a:p>
          <a:p>
            <a:r>
              <a:rPr lang="es-CO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 sistema o software cliente debe interpretar la respuesta para desactivar su uso.</a:t>
            </a: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endParaRPr lang="es-CO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29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dirty="0" smtClean="0"/>
              <a:t>Ejemplos de algunas requests y responses de la API</a:t>
            </a:r>
            <a:endParaRPr lang="es-CO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65" y="1654764"/>
            <a:ext cx="6032318" cy="21276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558" y="4278162"/>
            <a:ext cx="4394426" cy="216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50034" y="2426183"/>
            <a:ext cx="2192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&lt;&lt; Request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70069" y="5070574"/>
            <a:ext cx="2415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Response &gt;&gt;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70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5434" y="2413000"/>
            <a:ext cx="5063066" cy="2095500"/>
          </a:xfrm>
        </p:spPr>
        <p:txBody>
          <a:bodyPr>
            <a:normAutofit fontScale="90000"/>
          </a:bodyPr>
          <a:lstStyle/>
          <a:p>
            <a:r>
              <a:rPr lang="en-US" sz="13800" dirty="0" smtClean="0"/>
              <a:t>DEMO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511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Tecnologías</a:t>
            </a:r>
            <a:r>
              <a:rPr lang="en-US" dirty="0" smtClean="0"/>
              <a:t> </a:t>
            </a:r>
            <a:r>
              <a:rPr lang="es-CO" dirty="0" smtClean="0"/>
              <a:t>utilizadas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074" y="1410918"/>
            <a:ext cx="9468152" cy="3880773"/>
          </a:xfrm>
        </p:spPr>
        <p:txBody>
          <a:bodyPr>
            <a:noAutofit/>
          </a:bodyPr>
          <a:lstStyle/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Azure </a:t>
            </a:r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Functions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como estrategia de microservicios.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Angular como framework de desarrollo frontend.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MongoDB como motor de base de datos noSQL.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Azure Api Management.</a:t>
            </a:r>
          </a:p>
          <a:p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Bootstrap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como framework de estilos </a:t>
            </a:r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graficos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  <a:p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Lenguajes utilizados: C# (Net Core 3.1), </a:t>
            </a:r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TypeScript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(JS).</a:t>
            </a:r>
          </a:p>
          <a:p>
            <a:r>
              <a:rPr lang="es-CO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Git</a:t>
            </a:r>
            <a:r>
              <a:rPr lang="es-CO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sobre GitHub.</a:t>
            </a:r>
            <a:endParaRPr lang="es-CO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1026" name="Picture 2" descr="My first Endeavour of running Azure function with BlobTrigger in Java | by  Yijun Zha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99" y="5599240"/>
            <a:ext cx="1374775" cy="92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o:.NET Core Logo.sv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87" y="5645762"/>
            <a:ext cx="829775" cy="82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r una base de datos en MongoDB - Victor Robles | Victor Rob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99" y="5328260"/>
            <a:ext cx="1249904" cy="146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gular (framework) - Wikipedia, la enciclopedia lib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01" y="5326798"/>
            <a:ext cx="1467702" cy="146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36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dirty="0" smtClean="0"/>
              <a:t>Preguntas y respuestas</a:t>
            </a:r>
            <a:endParaRPr lang="es-CO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74989"/>
            <a:ext cx="10485966" cy="671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https://github.com/alejoxpi/license-management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371667" y="5995989"/>
            <a:ext cx="1583266" cy="671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2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Gracias!</a:t>
            </a:r>
            <a:endParaRPr lang="en-US" sz="32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32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344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JhengHei UI Light</vt:lpstr>
      <vt:lpstr>Arial</vt:lpstr>
      <vt:lpstr>Trebuchet MS</vt:lpstr>
      <vt:lpstr>Wingdings 3</vt:lpstr>
      <vt:lpstr>Facet</vt:lpstr>
      <vt:lpstr>Reto #1:Gestor de Licenciamiento </vt:lpstr>
      <vt:lpstr>Agenda</vt:lpstr>
      <vt:lpstr>Interpretación del reto</vt:lpstr>
      <vt:lpstr>Estrategia de solución</vt:lpstr>
      <vt:lpstr>Estrategia de solución</vt:lpstr>
      <vt:lpstr>Ejemplos de algunas requests y responses de la API</vt:lpstr>
      <vt:lpstr>DEMO</vt:lpstr>
      <vt:lpstr>Tecnologías utilizadas</vt:lpstr>
      <vt:lpstr>Preguntas y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#1:Gestor de Licenciamiento </dc:title>
  <dc:creator>José Alejandro Benítez Aragón</dc:creator>
  <cp:lastModifiedBy>José Alejandro Benítez Aragón</cp:lastModifiedBy>
  <cp:revision>20</cp:revision>
  <dcterms:created xsi:type="dcterms:W3CDTF">2020-11-14T04:12:35Z</dcterms:created>
  <dcterms:modified xsi:type="dcterms:W3CDTF">2020-11-14T15:24:43Z</dcterms:modified>
</cp:coreProperties>
</file>