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8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98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15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3014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123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424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379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267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584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1_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1_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382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1_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1_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1_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1_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1_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1_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1_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1_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44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86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45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84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57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14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2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205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649" r:id="rId18"/>
    <p:sldLayoutId id="2147483650" r:id="rId19"/>
    <p:sldLayoutId id="2147483651" r:id="rId20"/>
    <p:sldLayoutId id="2147483652" r:id="rId21"/>
    <p:sldLayoutId id="2147483653" r:id="rId22"/>
    <p:sldLayoutId id="2147483654" r:id="rId23"/>
    <p:sldLayoutId id="2147483655" r:id="rId24"/>
    <p:sldLayoutId id="2147483656" r:id="rId25"/>
    <p:sldLayoutId id="2147483657" r:id="rId26"/>
    <p:sldLayoutId id="2147483658" r:id="rId27"/>
    <p:sldLayoutId id="2147483659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 smtClean="0"/>
              <a:t>Телеграмм </a:t>
            </a:r>
            <a:r>
              <a:rPr lang="ru-RU" dirty="0"/>
              <a:t>бот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8629011" y="6091569"/>
            <a:ext cx="3456662" cy="58390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1800"/>
              <a:t>Маренин Алексей Сергеевич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534299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функционал</a:t>
            </a:r>
          </a:p>
        </p:txBody>
      </p:sp>
      <p:sp>
        <p:nvSpPr>
          <p:cNvPr id="75015711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Подробное описание каждой команды</a:t>
            </a:r>
          </a:p>
          <a:p>
            <a:pPr>
              <a:defRPr/>
            </a:pPr>
            <a:r>
              <a:rPr/>
              <a:t>Установка, настройка таймеров</a:t>
            </a:r>
          </a:p>
          <a:p>
            <a:pPr>
              <a:defRPr/>
            </a:pPr>
            <a:r>
              <a:rPr/>
              <a:t>Создание, редактирование списков</a:t>
            </a:r>
          </a:p>
          <a:p>
            <a:pPr>
              <a:defRPr/>
            </a:pPr>
            <a:r>
              <a:rPr/>
              <a:t>Возможность объединения людей в списках</a:t>
            </a:r>
          </a:p>
          <a:p>
            <a:pPr>
              <a:defRPr/>
            </a:pPr>
            <a:r>
              <a:rPr/>
              <a:t>Работа с </a:t>
            </a:r>
            <a:r>
              <a:rPr lang="en-US"/>
              <a:t>api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385763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ru-RU" dirty="0" err="1" smtClean="0"/>
              <a:t>Скрины</a:t>
            </a:r>
            <a:endParaRPr dirty="0"/>
          </a:p>
        </p:txBody>
      </p:sp>
      <p:sp>
        <p:nvSpPr>
          <p:cNvPr id="108221413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 smtClean="0"/>
              <a:t>Он есть, поверьте мне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Таблицы </a:t>
            </a:r>
            <a:r>
              <a:rPr lang="ru-RU" dirty="0" err="1" smtClean="0"/>
              <a:t>бд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63127" y="1533670"/>
            <a:ext cx="66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БД</a:t>
            </a:r>
            <a:endParaRPr lang="ru-RU" sz="2400" dirty="0"/>
          </a:p>
        </p:txBody>
      </p:sp>
      <p:cxnSp>
        <p:nvCxnSpPr>
          <p:cNvPr id="6" name="Прямая со стрелкой 5"/>
          <p:cNvCxnSpPr>
            <a:stCxn id="4" idx="2"/>
            <a:endCxn id="10" idx="0"/>
          </p:cNvCxnSpPr>
          <p:nvPr/>
        </p:nvCxnSpPr>
        <p:spPr>
          <a:xfrm flipH="1">
            <a:off x="1634836" y="1995335"/>
            <a:ext cx="3860800" cy="65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00726" y="2650959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4" idx="2"/>
            <a:endCxn id="13" idx="0"/>
          </p:cNvCxnSpPr>
          <p:nvPr/>
        </p:nvCxnSpPr>
        <p:spPr>
          <a:xfrm>
            <a:off x="5495636" y="1995335"/>
            <a:ext cx="27713" cy="65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80003" y="2646267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timers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467273" y="2526286"/>
            <a:ext cx="757381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lists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4" idx="2"/>
            <a:endCxn id="14" idx="0"/>
          </p:cNvCxnSpPr>
          <p:nvPr/>
        </p:nvCxnSpPr>
        <p:spPr>
          <a:xfrm>
            <a:off x="5495636" y="1995335"/>
            <a:ext cx="4350328" cy="53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00726" y="3057232"/>
            <a:ext cx="143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</a:p>
          <a:p>
            <a:r>
              <a:rPr lang="en-US" dirty="0" err="1" smtClean="0"/>
              <a:t>User_id</a:t>
            </a:r>
            <a:endParaRPr lang="en-US" dirty="0" smtClean="0"/>
          </a:p>
          <a:p>
            <a:r>
              <a:rPr lang="en-US" dirty="0" smtClean="0"/>
              <a:t>name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080003" y="3015599"/>
            <a:ext cx="1403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err="1" smtClean="0"/>
              <a:t>User_id</a:t>
            </a:r>
            <a:endParaRPr lang="en-US" dirty="0" smtClean="0"/>
          </a:p>
          <a:p>
            <a:r>
              <a:rPr lang="en-US" dirty="0" smtClean="0"/>
              <a:t>Hours</a:t>
            </a:r>
          </a:p>
          <a:p>
            <a:r>
              <a:rPr lang="en-US" dirty="0" smtClean="0"/>
              <a:t>Minutes</a:t>
            </a:r>
          </a:p>
          <a:p>
            <a:r>
              <a:rPr lang="en-US" dirty="0" smtClean="0"/>
              <a:t>Seconds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605818" y="3015599"/>
            <a:ext cx="1080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Members</a:t>
            </a:r>
          </a:p>
          <a:p>
            <a:r>
              <a:rPr lang="en-US" dirty="0" smtClean="0"/>
              <a:t>points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92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Всё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005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19</TotalTime>
  <Words>52</Words>
  <Application>Microsoft Office PowerPoint</Application>
  <DocSecurity>0</DocSecurity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Контур</vt:lpstr>
      <vt:lpstr>Телеграмм бот</vt:lpstr>
      <vt:lpstr>функционал</vt:lpstr>
      <vt:lpstr>Скрины</vt:lpstr>
      <vt:lpstr>Таблицы бд</vt:lpstr>
      <vt:lpstr>Всё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Телеграмм бот</dc:title>
  <dc:subject/>
  <dc:creator/>
  <cp:keywords/>
  <dc:description/>
  <cp:lastModifiedBy>Лицей-1</cp:lastModifiedBy>
  <cp:revision>9</cp:revision>
  <dcterms:created xsi:type="dcterms:W3CDTF">2012-12-03T06:56:55Z</dcterms:created>
  <dcterms:modified xsi:type="dcterms:W3CDTF">2023-04-24T13:39:08Z</dcterms:modified>
  <cp:category/>
  <dc:identifier/>
  <cp:contentStatus/>
  <dc:language/>
  <cp:version/>
</cp:coreProperties>
</file>