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Телеграмм бот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629011" y="6091569"/>
            <a:ext cx="3456662" cy="583904"/>
          </a:xfrm>
        </p:spPr>
        <p:txBody>
          <a:bodyPr/>
          <a:lstStyle/>
          <a:p>
            <a:pPr>
              <a:defRPr/>
            </a:pPr>
            <a:r>
              <a:rPr lang="ru-RU" sz="1800"/>
              <a:t>Маренин Алексей Сергеевич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534299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функционал</a:t>
            </a:r>
            <a:endParaRPr/>
          </a:p>
        </p:txBody>
      </p:sp>
      <p:sp>
        <p:nvSpPr>
          <p:cNvPr id="75015711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Подробное описание каждой команды</a:t>
            </a:r>
            <a:endParaRPr/>
          </a:p>
          <a:p>
            <a:pPr>
              <a:defRPr/>
            </a:pPr>
            <a:r>
              <a:rPr/>
              <a:t>Установка, настройка таймеров</a:t>
            </a:r>
            <a:endParaRPr/>
          </a:p>
          <a:p>
            <a:pPr>
              <a:defRPr/>
            </a:pPr>
            <a:r>
              <a:rPr/>
              <a:t>Создание, редактирование списков</a:t>
            </a:r>
            <a:endParaRPr/>
          </a:p>
          <a:p>
            <a:pPr>
              <a:defRPr/>
            </a:pPr>
            <a:r>
              <a:rPr/>
              <a:t>Возможность объединения людей в списках</a:t>
            </a:r>
            <a:endParaRPr/>
          </a:p>
          <a:p>
            <a:pPr>
              <a:defRPr/>
            </a:pPr>
            <a:r>
              <a:rPr/>
              <a:t>Работа с </a:t>
            </a:r>
            <a:r>
              <a:rPr lang="en-US"/>
              <a:t>api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385763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8221413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2023-04-24T05:21:44Z</dcterms:modified>
  <cp:category/>
  <cp:contentStatus/>
  <cp:version/>
</cp:coreProperties>
</file>