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7" r:id="rId2"/>
    <p:sldId id="260" r:id="rId3"/>
    <p:sldId id="258" r:id="rId4"/>
    <p:sldId id="261" r:id="rId5"/>
    <p:sldId id="259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9CF1342-9313-45CD-96F0-1E30A5A73A3B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8900C9A-2C49-417D-96D1-84655ED15D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1342-9313-45CD-96F0-1E30A5A73A3B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9A-2C49-417D-96D1-84655ED15D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1342-9313-45CD-96F0-1E30A5A73A3B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9A-2C49-417D-96D1-84655ED15D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1342-9313-45CD-96F0-1E30A5A73A3B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9A-2C49-417D-96D1-84655ED15D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1342-9313-45CD-96F0-1E30A5A73A3B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9A-2C49-417D-96D1-84655ED15D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1342-9313-45CD-96F0-1E30A5A73A3B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9A-2C49-417D-96D1-84655ED15D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CF1342-9313-45CD-96F0-1E30A5A73A3B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900C9A-2C49-417D-96D1-84655ED15D12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9CF1342-9313-45CD-96F0-1E30A5A73A3B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8900C9A-2C49-417D-96D1-84655ED15D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1342-9313-45CD-96F0-1E30A5A73A3B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9A-2C49-417D-96D1-84655ED15D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1342-9313-45CD-96F0-1E30A5A73A3B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9A-2C49-417D-96D1-84655ED15D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1342-9313-45CD-96F0-1E30A5A73A3B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0C9A-2C49-417D-96D1-84655ED15D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9CF1342-9313-45CD-96F0-1E30A5A73A3B}" type="datetimeFigureOut">
              <a:rPr lang="ru-RU" smtClean="0"/>
              <a:t>04.06.2015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8900C9A-2C49-417D-96D1-84655ED15D1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umuk.ru/encyklopedia/2/4751.html" TargetMode="External"/><Relationship Id="rId2" Type="http://schemas.openxmlformats.org/officeDocument/2006/relationships/hyperlink" Target="http://test.kirensky.ru/books/book/Biochemistry/chapter_03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ndex.ru/image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91683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Ферменты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95936" y="49411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 smtClean="0"/>
              <a:t>Выполнила</a:t>
            </a:r>
          </a:p>
          <a:p>
            <a:pPr algn="r"/>
            <a:r>
              <a:rPr lang="ru-RU" dirty="0" smtClean="0"/>
              <a:t>Федяева Ирина</a:t>
            </a:r>
          </a:p>
          <a:p>
            <a:pPr algn="r"/>
            <a:r>
              <a:rPr lang="ru-RU" dirty="0" smtClean="0"/>
              <a:t>10 «А»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ru-RU" dirty="0" smtClean="0"/>
              <a:t>Активность ферментов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7931224" cy="432511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Активность зависит в первую очередь </a:t>
            </a:r>
            <a:r>
              <a:rPr lang="ru-RU" b="1" dirty="0" smtClean="0"/>
              <a:t>от температуры</a:t>
            </a:r>
            <a:r>
              <a:rPr lang="ru-RU" dirty="0" smtClean="0"/>
              <a:t>. Наибольшую активность тот или иной фермент проявляет при оптимальной температуре. Для Ф живого организма это значение находится в пределах +37,0 - +39,0 °</a:t>
            </a:r>
            <a:r>
              <a:rPr lang="ru-RU" dirty="0" smtClean="0"/>
              <a:t>С. </a:t>
            </a:r>
            <a:r>
              <a:rPr lang="ru-RU" dirty="0" smtClean="0"/>
              <a:t>При понижении </a:t>
            </a:r>
            <a:r>
              <a:rPr lang="ru-RU" dirty="0" smtClean="0"/>
              <a:t>температуры процесс замедляется.</a:t>
            </a:r>
          </a:p>
          <a:p>
            <a:r>
              <a:rPr lang="ru-RU" dirty="0" smtClean="0"/>
              <a:t>Активность ферментов  зависит также </a:t>
            </a:r>
            <a:r>
              <a:rPr lang="ru-RU" b="1" dirty="0" smtClean="0"/>
              <a:t>от </a:t>
            </a:r>
            <a:r>
              <a:rPr lang="ru-RU" b="1" dirty="0" err="1" smtClean="0"/>
              <a:t>рН</a:t>
            </a:r>
            <a:r>
              <a:rPr lang="ru-RU" b="1" dirty="0" smtClean="0"/>
              <a:t> среды</a:t>
            </a:r>
            <a:r>
              <a:rPr lang="ru-RU" dirty="0" smtClean="0"/>
              <a:t>. Для большинства из них существует определенное оптимальное значение </a:t>
            </a:r>
            <a:r>
              <a:rPr lang="ru-RU" dirty="0" err="1" smtClean="0"/>
              <a:t>рН</a:t>
            </a:r>
            <a:r>
              <a:rPr lang="ru-RU" dirty="0" smtClean="0"/>
              <a:t>, при котором их активность максимальна.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ru-RU" b="1" dirty="0" smtClean="0"/>
              <a:t>Использование ферментов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4834880" cy="472971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Так как ферменты сохраняют свои свойства и вне организма, их успешно используют в различных отраслях промышленности. Например, </a:t>
            </a:r>
            <a:r>
              <a:rPr lang="ru-RU" dirty="0" smtClean="0"/>
              <a:t>фермент </a:t>
            </a:r>
            <a:r>
              <a:rPr lang="ru-RU" dirty="0" smtClean="0"/>
              <a:t>папайи (из сока папайи) — в пивоварении, для смягчения мяса; пепсин — при производстве «готовых» каш и как лекарственный препарат; </a:t>
            </a:r>
          </a:p>
          <a:p>
            <a:endParaRPr lang="ru-RU" dirty="0"/>
          </a:p>
        </p:txBody>
      </p:sp>
      <p:pic>
        <p:nvPicPr>
          <p:cNvPr id="23554" name="Picture 2" descr="Австрийский пивовар учит украинцев разливать пиво &quot; Новости культуры и искусства Украины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5436096" y="4149080"/>
            <a:ext cx="3443724" cy="2304256"/>
          </a:xfrm>
          <a:prstGeom prst="rect">
            <a:avLst/>
          </a:prstGeom>
          <a:noFill/>
        </p:spPr>
      </p:pic>
      <p:pic>
        <p:nvPicPr>
          <p:cNvPr id="23558" name="Picture 6" descr="Продукты, помогающие сжиганию жиров и обмену веществ (ФОТО) WOMEN-par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16832"/>
            <a:ext cx="3024336" cy="20232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24744"/>
            <a:ext cx="5770984" cy="544979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трипсин </a:t>
            </a:r>
            <a:r>
              <a:rPr lang="ru-RU" dirty="0" smtClean="0"/>
              <a:t>— при производстве продуктов для детского питания; </a:t>
            </a:r>
            <a:r>
              <a:rPr lang="ru-RU" dirty="0" err="1" smtClean="0"/>
              <a:t>реннин</a:t>
            </a:r>
            <a:r>
              <a:rPr lang="ru-RU" dirty="0" smtClean="0"/>
              <a:t> (сычужный фермент из желудка теленка) — в сыроварении. Каталаза широко применяется в пищевой и резиновой промышленности, а расщепляющие полисахариды </a:t>
            </a:r>
            <a:r>
              <a:rPr lang="ru-RU" dirty="0" err="1" smtClean="0"/>
              <a:t>целлюлазы</a:t>
            </a:r>
            <a:r>
              <a:rPr lang="ru-RU" dirty="0" smtClean="0"/>
              <a:t> и </a:t>
            </a:r>
            <a:r>
              <a:rPr lang="ru-RU" dirty="0" err="1" smtClean="0"/>
              <a:t>пектидазы</a:t>
            </a:r>
            <a:r>
              <a:rPr lang="ru-RU" dirty="0" smtClean="0"/>
              <a:t> — для осветления фруктовых соков</a:t>
            </a:r>
            <a:endParaRPr lang="ru-RU" dirty="0"/>
          </a:p>
        </p:txBody>
      </p:sp>
      <p:pic>
        <p:nvPicPr>
          <p:cNvPr id="22530" name="Picture 2" descr="С какой каши начинать прикорм: гречневая, рисовая или кукурузная - какая лучшая в 4 месяца? . Как правильно приготовить безмолоч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4653136"/>
            <a:ext cx="2376264" cy="1867065"/>
          </a:xfrm>
          <a:prstGeom prst="rect">
            <a:avLst/>
          </a:prstGeom>
          <a:noFill/>
        </p:spPr>
      </p:pic>
      <p:pic>
        <p:nvPicPr>
          <p:cNvPr id="22534" name="Picture 6" descr="Мой любимый дом - Part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852936"/>
            <a:ext cx="2376264" cy="1651504"/>
          </a:xfrm>
          <a:prstGeom prst="rect">
            <a:avLst/>
          </a:prstGeom>
          <a:noFill/>
        </p:spPr>
      </p:pic>
      <p:pic>
        <p:nvPicPr>
          <p:cNvPr id="22536" name="Picture 8" descr="Казахстан обеспечит Россию французскими сырами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196752"/>
            <a:ext cx="2483768" cy="1657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test.kirensky.ru/books/book/Biochemistry/chapter_03.htm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www.xumuk.ru/encyklopedia/2/4751.html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https://yandex.ru/images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sz="54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602" name="Picture 2" descr="Смайлики картинки - Смотреть картинк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429000"/>
            <a:ext cx="1800200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80728"/>
            <a:ext cx="8136904" cy="537778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 smtClean="0"/>
              <a:t>ФЕРМЕНТЫ</a:t>
            </a:r>
            <a:r>
              <a:rPr lang="ru-RU" dirty="0" smtClean="0"/>
              <a:t> (от лат. </a:t>
            </a:r>
            <a:r>
              <a:rPr lang="ru-RU" dirty="0" err="1" smtClean="0"/>
              <a:t>fermentum</a:t>
            </a:r>
            <a:r>
              <a:rPr lang="ru-RU" dirty="0" smtClean="0"/>
              <a:t> - закваска)  белки, выполняющие роль катализаторов в живых </a:t>
            </a:r>
            <a:r>
              <a:rPr lang="ru-RU" dirty="0" smtClean="0"/>
              <a:t>организмах.</a:t>
            </a:r>
          </a:p>
        </p:txBody>
      </p:sp>
      <p:pic>
        <p:nvPicPr>
          <p:cNvPr id="1026" name="Picture 2" descr="Ягоды годжи специфичность ферментов в картинках Худеем вместе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068960"/>
            <a:ext cx="2460154" cy="2664296"/>
          </a:xfrm>
          <a:prstGeom prst="rect">
            <a:avLst/>
          </a:prstGeom>
          <a:noFill/>
        </p:spPr>
      </p:pic>
      <p:pic>
        <p:nvPicPr>
          <p:cNvPr id="1028" name="Picture 4" descr="Роль ферментов (энзимов) и Бадов для животных. . Ферменты для сельскохозяйственных животных. . Ферменты для увеличения продуктив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429000"/>
            <a:ext cx="3778406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5482952" cy="5040560"/>
          </a:xfrm>
        </p:spPr>
        <p:txBody>
          <a:bodyPr/>
          <a:lstStyle/>
          <a:p>
            <a:r>
              <a:rPr lang="ru-RU" dirty="0" smtClean="0"/>
              <a:t>Каждый вид ферментов катализирует превращение определенных веществ (субстратов), иногда лишь единственного вещества в единственном направлении. Поэтому многочисленные биохимические реакции в клетках осуществляет огромное число различных ферментов. </a:t>
            </a:r>
          </a:p>
          <a:p>
            <a:endParaRPr lang="ru-RU" dirty="0"/>
          </a:p>
        </p:txBody>
      </p:sp>
      <p:pic>
        <p:nvPicPr>
          <p:cNvPr id="4" name="Picture 4" descr="Картинка 50 из 470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916832"/>
            <a:ext cx="2480171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15000" cy="773832"/>
          </a:xfrm>
        </p:spPr>
        <p:txBody>
          <a:bodyPr/>
          <a:lstStyle/>
          <a:p>
            <a:r>
              <a:rPr lang="ru-RU" dirty="0" smtClean="0"/>
              <a:t>Функции ферментов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5626968" cy="453650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Blip>
                <a:blip r:embed="rId2"/>
              </a:buBlip>
            </a:pPr>
            <a:r>
              <a:rPr lang="ru-RU" dirty="0" smtClean="0"/>
              <a:t>  ускорять</a:t>
            </a:r>
            <a:r>
              <a:rPr lang="ru-RU" dirty="0" smtClean="0"/>
              <a:t> </a:t>
            </a:r>
            <a:r>
              <a:rPr lang="ru-RU" dirty="0" smtClean="0"/>
              <a:t>химические реакции, связанные с превращением </a:t>
            </a:r>
            <a:r>
              <a:rPr lang="ru-RU" dirty="0" err="1" smtClean="0"/>
              <a:t>в-в</a:t>
            </a:r>
            <a:r>
              <a:rPr lang="ru-RU" dirty="0" smtClean="0"/>
              <a:t>, поступающих в организм и образующихся при метаболизме (для обновления клеточных структур, для обеспечения его энергией и др.)</a:t>
            </a:r>
          </a:p>
          <a:p>
            <a:pPr marL="0" indent="0">
              <a:lnSpc>
                <a:spcPct val="120000"/>
              </a:lnSpc>
              <a:buBlip>
                <a:blip r:embed="rId2"/>
              </a:buBlip>
            </a:pPr>
            <a:r>
              <a:rPr lang="ru-RU" dirty="0" smtClean="0"/>
              <a:t>  регулировать биохимические процессы (напр., обмен веществ, реализацию генетической информации, переваривание пищи)</a:t>
            </a:r>
          </a:p>
          <a:p>
            <a:endParaRPr lang="ru-RU" dirty="0"/>
          </a:p>
        </p:txBody>
      </p:sp>
      <p:pic>
        <p:nvPicPr>
          <p:cNvPr id="19458" name="Picture 2" descr="Почему я выбрала тему фермент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988840"/>
            <a:ext cx="2728664" cy="34773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Основы здорового питания &quot; Женский сайт для всех возрастов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861048"/>
            <a:ext cx="2592288" cy="1944216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2880320"/>
          </a:xfrm>
        </p:spPr>
        <p:txBody>
          <a:bodyPr/>
          <a:lstStyle/>
          <a:p>
            <a:pPr marL="365125" indent="-3175">
              <a:buNone/>
            </a:pPr>
            <a:r>
              <a:rPr lang="ru-RU" sz="2400" dirty="0" smtClean="0"/>
              <a:t>Ферментов, работающих в организме, множество. Каждый из них имеет свое назначение. </a:t>
            </a:r>
            <a:endParaRPr lang="ru-RU" sz="2400" dirty="0" smtClean="0"/>
          </a:p>
          <a:p>
            <a:r>
              <a:rPr lang="ru-RU" sz="2400" dirty="0" smtClean="0"/>
              <a:t> протеаза </a:t>
            </a:r>
            <a:r>
              <a:rPr lang="ru-RU" sz="2400" dirty="0" smtClean="0"/>
              <a:t>— фермент переваривания </a:t>
            </a:r>
            <a:r>
              <a:rPr lang="ru-RU" sz="2400" dirty="0" smtClean="0"/>
              <a:t>белка;</a:t>
            </a:r>
          </a:p>
          <a:p>
            <a:r>
              <a:rPr lang="ru-RU" sz="2400" dirty="0" smtClean="0"/>
              <a:t> </a:t>
            </a:r>
            <a:r>
              <a:rPr lang="ru-RU" sz="2400" dirty="0" smtClean="0"/>
              <a:t>липаза переваривает жиры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 </a:t>
            </a:r>
            <a:r>
              <a:rPr lang="ru-RU" sz="2400" dirty="0" smtClean="0"/>
              <a:t>амилаза переваривает </a:t>
            </a:r>
            <a:r>
              <a:rPr lang="ru-RU" sz="2400" dirty="0" smtClean="0"/>
              <a:t>углеводы</a:t>
            </a:r>
          </a:p>
          <a:p>
            <a:r>
              <a:rPr lang="ru-RU" sz="2400" dirty="0" smtClean="0"/>
              <a:t> </a:t>
            </a:r>
            <a:r>
              <a:rPr lang="ru-RU" sz="2400" dirty="0" smtClean="0"/>
              <a:t>целлюлаза — переваривает клетчатку.</a:t>
            </a:r>
          </a:p>
          <a:p>
            <a:endParaRPr lang="ru-RU" dirty="0"/>
          </a:p>
        </p:txBody>
      </p:sp>
      <p:pic>
        <p:nvPicPr>
          <p:cNvPr id="14338" name="Picture 2" descr="Клетчатка - источник здоровья для организма Тропа Горного Воин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861048"/>
            <a:ext cx="2520280" cy="1957155"/>
          </a:xfrm>
          <a:prstGeom prst="rect">
            <a:avLst/>
          </a:prstGeom>
          <a:noFill/>
        </p:spPr>
      </p:pic>
      <p:pic>
        <p:nvPicPr>
          <p:cNvPr id="14340" name="Picture 4" descr="Диета южного пляжа pag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7" y="3933056"/>
            <a:ext cx="2520280" cy="188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События. . Дистрибьютор препаратов торговой марки ФарсиФарм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60305">
            <a:off x="6047656" y="2204864"/>
            <a:ext cx="3096344" cy="309634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ru-RU" dirty="0" smtClean="0"/>
              <a:t>Химические 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844824"/>
            <a:ext cx="6480720" cy="432048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Все ферменты - это белки с молекулярной массой от 15 </a:t>
            </a:r>
            <a:r>
              <a:rPr lang="ru-RU" dirty="0" smtClean="0"/>
              <a:t>000 до 1 </a:t>
            </a:r>
            <a:r>
              <a:rPr lang="ru-RU" dirty="0" err="1" smtClean="0"/>
              <a:t>млн</a:t>
            </a:r>
            <a:endParaRPr lang="ru-RU" dirty="0" smtClean="0"/>
          </a:p>
          <a:p>
            <a:r>
              <a:rPr lang="ru-RU" dirty="0" smtClean="0"/>
              <a:t>Могут состоять </a:t>
            </a:r>
            <a:r>
              <a:rPr lang="ru-RU" dirty="0" smtClean="0"/>
              <a:t>из одной или нескольких полипептидных цепей и могут быть представлены сложными белками</a:t>
            </a:r>
            <a:endParaRPr lang="ru-RU" dirty="0" smtClean="0"/>
          </a:p>
          <a:p>
            <a:r>
              <a:rPr lang="ru-RU" dirty="0" smtClean="0"/>
              <a:t>По химическому строению их различают на </a:t>
            </a:r>
            <a:r>
              <a:rPr lang="ru-RU" u="sng" dirty="0" smtClean="0"/>
              <a:t>простые</a:t>
            </a:r>
            <a:r>
              <a:rPr lang="ru-RU" dirty="0" smtClean="0"/>
              <a:t> и </a:t>
            </a:r>
            <a:r>
              <a:rPr lang="ru-RU" u="sng" dirty="0" smtClean="0"/>
              <a:t>сложные </a:t>
            </a:r>
            <a:r>
              <a:rPr lang="ru-RU" dirty="0" smtClean="0"/>
              <a:t>(имеют небелковую часть или </a:t>
            </a:r>
            <a:r>
              <a:rPr lang="ru-RU" dirty="0" err="1" smtClean="0"/>
              <a:t>простетическую</a:t>
            </a:r>
            <a:r>
              <a:rPr lang="ru-RU" dirty="0" smtClean="0"/>
              <a:t> группу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Функции </a:t>
            </a:r>
            <a:r>
              <a:rPr lang="ru-RU" dirty="0" err="1" smtClean="0"/>
              <a:t>простетической</a:t>
            </a:r>
            <a:r>
              <a:rPr lang="ru-RU" dirty="0" smtClean="0"/>
              <a:t> группы следующие: участие в акте </a:t>
            </a:r>
            <a:r>
              <a:rPr lang="ru-RU" b="1" dirty="0" smtClean="0"/>
              <a:t>катализа</a:t>
            </a:r>
            <a:r>
              <a:rPr lang="ru-RU" dirty="0" smtClean="0"/>
              <a:t>, осуществление контакта между ферментом и субстратом, стабилизация молекулы фермента в пространстве.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ru-RU" dirty="0" smtClean="0"/>
              <a:t> Катализ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340768"/>
            <a:ext cx="8064896" cy="3456384"/>
          </a:xfrm>
        </p:spPr>
        <p:txBody>
          <a:bodyPr>
            <a:normAutofit fontScale="92500" lnSpcReduction="20000"/>
          </a:bodyPr>
          <a:lstStyle/>
          <a:p>
            <a:pPr marL="365125" indent="-3175">
              <a:buNone/>
            </a:pPr>
            <a:r>
              <a:rPr lang="ru-RU" dirty="0" smtClean="0"/>
              <a:t>В процессе катализа реакции в контакт с субстратом вступает не вся молекула фермента, а определенный ее участок, который называется </a:t>
            </a:r>
            <a:r>
              <a:rPr lang="ru-RU" b="1" dirty="0" smtClean="0"/>
              <a:t>активным центром</a:t>
            </a:r>
            <a:r>
              <a:rPr lang="ru-RU" dirty="0" smtClean="0"/>
              <a:t>. Эта зона молекулы не состоит из последовательности аминокислот, а формируется при скручивании белковой молекулы в третичную структуру. Отдельные участки аминокислот сближаются между собой, образуя определенную конфигурацию активного центра. 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 descr="Картинка 2 из 115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 l="18066" t="16901" r="18702" b="14329"/>
          <a:stretch>
            <a:fillRect/>
          </a:stretch>
        </p:blipFill>
        <p:spPr bwMode="auto">
          <a:xfrm>
            <a:off x="5004048" y="4725144"/>
            <a:ext cx="2483768" cy="1856222"/>
          </a:xfrm>
          <a:prstGeom prst="rect">
            <a:avLst/>
          </a:prstGeom>
          <a:noFill/>
        </p:spPr>
      </p:pic>
      <p:pic>
        <p:nvPicPr>
          <p:cNvPr id="17410" name="Picture 2" descr="Ферменты - Обмен веществ - Фото по биологи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743026"/>
            <a:ext cx="3024336" cy="1765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08912" cy="525658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1</a:t>
            </a:r>
            <a:r>
              <a:rPr lang="ru-RU" dirty="0" smtClean="0"/>
              <a:t>.      Образование фермент-субстратного комплекса при взаимодействии через активный центр.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2.      Связывание субстрата происходит в нескольких точках активного центра, что приводит к изменению структуры субстрата, его деформации за счет изменения энергии связей в молекуле. </a:t>
            </a:r>
            <a:r>
              <a:rPr lang="ru-RU" dirty="0" smtClean="0"/>
              <a:t>При </a:t>
            </a:r>
            <a:r>
              <a:rPr lang="ru-RU" dirty="0" smtClean="0"/>
              <a:t>этом происходит определенная химическая модификация субстрата и превращение его в новый продукт или продукты.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3.      В результате такого превращения новое вещество (продукт) утрачивает способность удерживаться в активном центре фермента и фермент-субстратный, вернее уже </a:t>
            </a:r>
            <a:r>
              <a:rPr lang="ru-RU" dirty="0" err="1" smtClean="0"/>
              <a:t>фермент-продуктный</a:t>
            </a:r>
            <a:r>
              <a:rPr lang="ru-RU" dirty="0" smtClean="0"/>
              <a:t> комплекс </a:t>
            </a:r>
            <a:r>
              <a:rPr lang="ru-RU" dirty="0" smtClean="0"/>
              <a:t>распадается.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Ферментный катализ. . Механизмы ферментного катализ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24744"/>
            <a:ext cx="8937053" cy="43940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3568" y="5075892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Фермент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5013176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Фермент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5045114"/>
            <a:ext cx="331236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Фермент - субстрат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196752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Субстрат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96552" y="2996952"/>
            <a:ext cx="158417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/>
              <a:t>Активный центр</a:t>
            </a:r>
            <a:endParaRPr lang="ru-RU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32240" y="1052736"/>
            <a:ext cx="18002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Продукты распада</a:t>
            </a:r>
            <a:endParaRPr lang="ru-RU" sz="20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75856" y="1628800"/>
            <a:ext cx="295232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184</TotalTime>
  <Words>251</Words>
  <Application>Microsoft Office PowerPoint</Application>
  <PresentationFormat>Экран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Городская</vt:lpstr>
      <vt:lpstr>Ферменты</vt:lpstr>
      <vt:lpstr>Слайд 2</vt:lpstr>
      <vt:lpstr>Слайд 3</vt:lpstr>
      <vt:lpstr>Функции ферментов</vt:lpstr>
      <vt:lpstr>Слайд 5</vt:lpstr>
      <vt:lpstr>Химические свойства</vt:lpstr>
      <vt:lpstr> Катализ</vt:lpstr>
      <vt:lpstr>Слайд 8</vt:lpstr>
      <vt:lpstr>Слайд 9</vt:lpstr>
      <vt:lpstr>Активность ферментов</vt:lpstr>
      <vt:lpstr>Использование ферментов</vt:lpstr>
      <vt:lpstr>Слайд 12</vt:lpstr>
      <vt:lpstr>Источники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Ира</dc:creator>
  <cp:lastModifiedBy>Ира</cp:lastModifiedBy>
  <cp:revision>27</cp:revision>
  <dcterms:created xsi:type="dcterms:W3CDTF">2015-06-04T14:57:32Z</dcterms:created>
  <dcterms:modified xsi:type="dcterms:W3CDTF">2015-06-04T18:02:21Z</dcterms:modified>
</cp:coreProperties>
</file>