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8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3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2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5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5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90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8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84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3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1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751B-6A1D-4A68-A9A4-52FBF6ECBE1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EB30A3-3318-4888-B77C-730E9C65D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Шахматы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Сделал: </a:t>
            </a:r>
            <a:r>
              <a:rPr lang="ru-RU" dirty="0" err="1" smtClean="0"/>
              <a:t>Чурсин</a:t>
            </a:r>
            <a:r>
              <a:rPr lang="ru-RU" dirty="0" smtClean="0"/>
              <a:t>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7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Правила шахмат классические: Ладья ходит по вертикали и горизонтали, конь буквой «Г», слон ходит по диагонали, королева(ферзь) может ходить и как ладья, и как слон. Король ходит в любое направление на одну клетку. Пешка ходит вперёд на одну клетку и бьёт по диагонали на одну клетку. Игра заканчивается, когда погибает один из королей.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61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92925" y="2083130"/>
            <a:ext cx="2291937" cy="636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figures</a:t>
            </a:r>
            <a:endParaRPr lang="ru-RU" dirty="0"/>
          </a:p>
        </p:txBody>
      </p:sp>
      <p:cxnSp>
        <p:nvCxnSpPr>
          <p:cNvPr id="10" name="Прямая со стрелкой 9"/>
          <p:cNvCxnSpPr>
            <a:endCxn id="9" idx="1"/>
          </p:cNvCxnSpPr>
          <p:nvPr/>
        </p:nvCxnSpPr>
        <p:spPr>
          <a:xfrm>
            <a:off x="7660308" y="2401287"/>
            <a:ext cx="611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11" idx="1"/>
          </p:cNvCxnSpPr>
          <p:nvPr/>
        </p:nvCxnSpPr>
        <p:spPr>
          <a:xfrm>
            <a:off x="4884862" y="2401287"/>
            <a:ext cx="48350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8271848" y="2083128"/>
            <a:ext cx="2291937" cy="636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68371" y="2083129"/>
            <a:ext cx="2291937" cy="636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869848" y="3328350"/>
            <a:ext cx="3288982" cy="636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rawing_picture_of_board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7" idx="0"/>
            <a:endCxn id="11" idx="2"/>
          </p:cNvCxnSpPr>
          <p:nvPr/>
        </p:nvCxnSpPr>
        <p:spPr>
          <a:xfrm flipV="1">
            <a:off x="6514339" y="2719448"/>
            <a:ext cx="1" cy="60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декомпозиция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38705" y="2381434"/>
            <a:ext cx="99245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54722" y="2741434"/>
            <a:ext cx="99245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1588" y="3675077"/>
            <a:ext cx="99245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Rook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1455" y="2741162"/>
            <a:ext cx="99245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76718" y="3675077"/>
            <a:ext cx="99245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Bishop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45371" y="4260608"/>
            <a:ext cx="99245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Knight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758493" y="4260608"/>
            <a:ext cx="99245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Queen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057717" y="1718595"/>
            <a:ext cx="138646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figures.py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70739" y="2381435"/>
            <a:ext cx="99245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7" idx="0"/>
            <a:endCxn id="4" idx="1"/>
          </p:cNvCxnSpPr>
          <p:nvPr/>
        </p:nvCxnSpPr>
        <p:spPr>
          <a:xfrm flipV="1">
            <a:off x="2297684" y="2632337"/>
            <a:ext cx="841021" cy="10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0"/>
            <a:endCxn id="4" idx="2"/>
          </p:cNvCxnSpPr>
          <p:nvPr/>
        </p:nvCxnSpPr>
        <p:spPr>
          <a:xfrm flipH="1" flipV="1">
            <a:off x="3634934" y="2883239"/>
            <a:ext cx="619788" cy="137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0"/>
            <a:endCxn id="4" idx="3"/>
          </p:cNvCxnSpPr>
          <p:nvPr/>
        </p:nvCxnSpPr>
        <p:spPr>
          <a:xfrm flipH="1" flipV="1">
            <a:off x="4131163" y="2632337"/>
            <a:ext cx="619788" cy="10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0"/>
            <a:endCxn id="4" idx="2"/>
          </p:cNvCxnSpPr>
          <p:nvPr/>
        </p:nvCxnSpPr>
        <p:spPr>
          <a:xfrm flipV="1">
            <a:off x="2297817" y="2883239"/>
            <a:ext cx="1337117" cy="79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0"/>
            <a:endCxn id="4" idx="2"/>
          </p:cNvCxnSpPr>
          <p:nvPr/>
        </p:nvCxnSpPr>
        <p:spPr>
          <a:xfrm flipH="1" flipV="1">
            <a:off x="3634934" y="2883239"/>
            <a:ext cx="1238013" cy="79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0"/>
            <a:endCxn id="4" idx="2"/>
          </p:cNvCxnSpPr>
          <p:nvPr/>
        </p:nvCxnSpPr>
        <p:spPr>
          <a:xfrm flipV="1">
            <a:off x="2941600" y="2883239"/>
            <a:ext cx="693334" cy="137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" idx="0"/>
            <a:endCxn id="11" idx="2"/>
          </p:cNvCxnSpPr>
          <p:nvPr/>
        </p:nvCxnSpPr>
        <p:spPr>
          <a:xfrm flipV="1">
            <a:off x="3634934" y="2220400"/>
            <a:ext cx="1116017" cy="16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2" idx="0"/>
            <a:endCxn id="11" idx="2"/>
          </p:cNvCxnSpPr>
          <p:nvPr/>
        </p:nvCxnSpPr>
        <p:spPr>
          <a:xfrm flipH="1" flipV="1">
            <a:off x="4750951" y="2220400"/>
            <a:ext cx="1116017" cy="16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8218448" y="1730017"/>
            <a:ext cx="1433327" cy="4903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indow.py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8438883" y="2735587"/>
            <a:ext cx="992458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42" idx="0"/>
            <a:endCxn id="41" idx="2"/>
          </p:cNvCxnSpPr>
          <p:nvPr/>
        </p:nvCxnSpPr>
        <p:spPr>
          <a:xfrm flipV="1">
            <a:off x="8935112" y="2220400"/>
            <a:ext cx="0" cy="51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122020" y="1393902"/>
            <a:ext cx="1483112" cy="511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ain.py</a:t>
            </a:r>
            <a:endParaRPr lang="ru-RU" dirty="0"/>
          </a:p>
        </p:txBody>
      </p:sp>
      <p:cxnSp>
        <p:nvCxnSpPr>
          <p:cNvPr id="56" name="Прямая со стрелкой 55"/>
          <p:cNvCxnSpPr>
            <a:stCxn id="11" idx="0"/>
            <a:endCxn id="54" idx="1"/>
          </p:cNvCxnSpPr>
          <p:nvPr/>
        </p:nvCxnSpPr>
        <p:spPr>
          <a:xfrm flipV="1">
            <a:off x="4750951" y="1649451"/>
            <a:ext cx="1371069" cy="6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1" idx="0"/>
            <a:endCxn id="54" idx="3"/>
          </p:cNvCxnSpPr>
          <p:nvPr/>
        </p:nvCxnSpPr>
        <p:spPr>
          <a:xfrm flipH="1" flipV="1">
            <a:off x="7605132" y="1649451"/>
            <a:ext cx="1329980" cy="8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9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1481" y="568973"/>
            <a:ext cx="8911687" cy="1280890"/>
          </a:xfrm>
        </p:spPr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4" name="Параллелограмм 3"/>
          <p:cNvSpPr/>
          <p:nvPr/>
        </p:nvSpPr>
        <p:spPr>
          <a:xfrm>
            <a:off x="4516244" y="1331642"/>
            <a:ext cx="1388060" cy="33453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27353" y="1977973"/>
            <a:ext cx="2651867" cy="450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os_of_kings</a:t>
            </a:r>
            <a:r>
              <a:rPr lang="en-US" sz="1400" dirty="0" smtClean="0"/>
              <a:t> = </a:t>
            </a:r>
            <a:r>
              <a:rPr lang="en-US" sz="1400" dirty="0" err="1" smtClean="0"/>
              <a:t>self.find_kings</a:t>
            </a:r>
            <a:r>
              <a:rPr lang="en-US" sz="1400" dirty="0" smtClean="0"/>
              <a:t>()</a:t>
            </a:r>
            <a:endParaRPr lang="ru-RU" sz="1400" dirty="0"/>
          </a:p>
        </p:txBody>
      </p:sp>
      <p:sp>
        <p:nvSpPr>
          <p:cNvPr id="6" name="Ромб 5"/>
          <p:cNvSpPr/>
          <p:nvPr/>
        </p:nvSpPr>
        <p:spPr>
          <a:xfrm>
            <a:off x="3497908" y="3303744"/>
            <a:ext cx="3234916" cy="7122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</a:t>
            </a:r>
            <a:r>
              <a:rPr lang="en-US" sz="1400" dirty="0" err="1" smtClean="0"/>
              <a:t>self.check_mat</a:t>
            </a:r>
            <a:r>
              <a:rPr lang="en-US" sz="1400" dirty="0" smtClean="0"/>
              <a:t>()</a:t>
            </a:r>
            <a:endParaRPr lang="ru-RU" sz="1400" dirty="0"/>
          </a:p>
        </p:txBody>
      </p:sp>
      <p:sp>
        <p:nvSpPr>
          <p:cNvPr id="7" name="Шестиугольник 6"/>
          <p:cNvSpPr/>
          <p:nvPr/>
        </p:nvSpPr>
        <p:spPr>
          <a:xfrm>
            <a:off x="4002490" y="2565137"/>
            <a:ext cx="2408930" cy="481891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 </a:t>
            </a:r>
            <a:r>
              <a:rPr lang="en-US" sz="1400" dirty="0" err="1" smtClean="0"/>
              <a:t>pos</a:t>
            </a:r>
            <a:r>
              <a:rPr lang="en-US" sz="1400" dirty="0" smtClean="0"/>
              <a:t> in </a:t>
            </a:r>
            <a:r>
              <a:rPr lang="en-US" sz="1400" dirty="0" err="1" smtClean="0"/>
              <a:t>pos_of_kings</a:t>
            </a:r>
            <a:r>
              <a:rPr lang="en-US" sz="1400" dirty="0"/>
              <a:t>:</a:t>
            </a:r>
            <a:r>
              <a:rPr lang="en-US" sz="1400" dirty="0" smtClean="0"/>
              <a:t> 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93744" y="4015954"/>
            <a:ext cx="1238050" cy="434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  <a:r>
              <a:rPr lang="en-US" sz="1400" dirty="0" smtClean="0"/>
              <a:t>ndgame()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05776" y="1298408"/>
            <a:ext cx="291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Проверка, поставлен ли мат королю: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4"/>
            <a:endCxn id="5" idx="0"/>
          </p:cNvCxnSpPr>
          <p:nvPr/>
        </p:nvCxnSpPr>
        <p:spPr>
          <a:xfrm>
            <a:off x="5210274" y="1666178"/>
            <a:ext cx="43013" cy="31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2"/>
          </p:cNvCxnSpPr>
          <p:nvPr/>
        </p:nvCxnSpPr>
        <p:spPr>
          <a:xfrm flipH="1">
            <a:off x="5206957" y="2428847"/>
            <a:ext cx="46330" cy="12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6" idx="0"/>
          </p:cNvCxnSpPr>
          <p:nvPr/>
        </p:nvCxnSpPr>
        <p:spPr>
          <a:xfrm flipH="1">
            <a:off x="5115366" y="3054866"/>
            <a:ext cx="196468" cy="24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6" idx="1"/>
            <a:endCxn id="7" idx="3"/>
          </p:cNvCxnSpPr>
          <p:nvPr/>
        </p:nvCxnSpPr>
        <p:spPr>
          <a:xfrm rot="10800000" flipH="1">
            <a:off x="3497908" y="2806083"/>
            <a:ext cx="504582" cy="853766"/>
          </a:xfrm>
          <a:prstGeom prst="bentConnector3">
            <a:avLst>
              <a:gd name="adj1" fmla="val -45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6" idx="3"/>
            <a:endCxn id="9" idx="0"/>
          </p:cNvCxnSpPr>
          <p:nvPr/>
        </p:nvCxnSpPr>
        <p:spPr>
          <a:xfrm flipH="1">
            <a:off x="6712769" y="3659849"/>
            <a:ext cx="20055" cy="35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82066" y="1298408"/>
            <a:ext cx="230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err="1" smtClean="0"/>
              <a:t>check_mat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28" name="Параллелограмм 27"/>
          <p:cNvSpPr/>
          <p:nvPr/>
        </p:nvSpPr>
        <p:spPr>
          <a:xfrm>
            <a:off x="9205076" y="1331642"/>
            <a:ext cx="1388060" cy="33453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</a:t>
            </a:r>
            <a:endParaRPr lang="ru-RU" dirty="0"/>
          </a:p>
        </p:txBody>
      </p:sp>
      <p:sp>
        <p:nvSpPr>
          <p:cNvPr id="29" name="Шестиугольник 28"/>
          <p:cNvSpPr/>
          <p:nvPr/>
        </p:nvSpPr>
        <p:spPr>
          <a:xfrm>
            <a:off x="8599989" y="1866044"/>
            <a:ext cx="2595835" cy="590173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 move in </a:t>
            </a:r>
            <a:r>
              <a:rPr lang="en-US" sz="1400" dirty="0" err="1" smtClean="0"/>
              <a:t>king.possible_moves</a:t>
            </a:r>
            <a:r>
              <a:rPr lang="en-US" sz="1400" dirty="0" smtClean="0"/>
              <a:t>()</a:t>
            </a:r>
            <a:endParaRPr lang="ru-RU" sz="1400" dirty="0"/>
          </a:p>
        </p:txBody>
      </p:sp>
      <p:sp>
        <p:nvSpPr>
          <p:cNvPr id="30" name="Ромб 29"/>
          <p:cNvSpPr/>
          <p:nvPr/>
        </p:nvSpPr>
        <p:spPr>
          <a:xfrm>
            <a:off x="7547658" y="2968114"/>
            <a:ext cx="4493942" cy="87149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not </a:t>
            </a:r>
            <a:r>
              <a:rPr lang="en-US" sz="1400" dirty="0" err="1" smtClean="0"/>
              <a:t>move.is_under_attack</a:t>
            </a:r>
            <a:r>
              <a:rPr lang="en-US" sz="1400" dirty="0" smtClean="0"/>
              <a:t>()</a:t>
            </a:r>
            <a:endParaRPr lang="ru-RU" sz="1400" dirty="0"/>
          </a:p>
        </p:txBody>
      </p:sp>
      <p:sp>
        <p:nvSpPr>
          <p:cNvPr id="37" name="Параллелограмм 36"/>
          <p:cNvSpPr/>
          <p:nvPr/>
        </p:nvSpPr>
        <p:spPr>
          <a:xfrm>
            <a:off x="10593136" y="4019542"/>
            <a:ext cx="1632061" cy="44301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False</a:t>
            </a:r>
            <a:endParaRPr lang="ru-RU" sz="1400" dirty="0"/>
          </a:p>
        </p:txBody>
      </p:sp>
      <p:cxnSp>
        <p:nvCxnSpPr>
          <p:cNvPr id="65" name="Прямая со стрелкой 64"/>
          <p:cNvCxnSpPr>
            <a:stCxn id="30" idx="3"/>
            <a:endCxn id="37" idx="1"/>
          </p:cNvCxnSpPr>
          <p:nvPr/>
        </p:nvCxnSpPr>
        <p:spPr>
          <a:xfrm flipH="1">
            <a:off x="11464544" y="3403861"/>
            <a:ext cx="577056" cy="61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28" idx="4"/>
          </p:cNvCxnSpPr>
          <p:nvPr/>
        </p:nvCxnSpPr>
        <p:spPr>
          <a:xfrm>
            <a:off x="9899106" y="1666178"/>
            <a:ext cx="0" cy="19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endCxn id="30" idx="0"/>
          </p:cNvCxnSpPr>
          <p:nvPr/>
        </p:nvCxnSpPr>
        <p:spPr>
          <a:xfrm flipH="1">
            <a:off x="9794629" y="2466857"/>
            <a:ext cx="104477" cy="50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30" idx="1"/>
            <a:endCxn id="29" idx="3"/>
          </p:cNvCxnSpPr>
          <p:nvPr/>
        </p:nvCxnSpPr>
        <p:spPr>
          <a:xfrm rot="10800000" flipH="1">
            <a:off x="7547657" y="2161131"/>
            <a:ext cx="1052331" cy="1242730"/>
          </a:xfrm>
          <a:prstGeom prst="bentConnector3">
            <a:avLst>
              <a:gd name="adj1" fmla="val -21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араллелограмм 85"/>
          <p:cNvSpPr/>
          <p:nvPr/>
        </p:nvSpPr>
        <p:spPr>
          <a:xfrm>
            <a:off x="10715136" y="2565137"/>
            <a:ext cx="1388060" cy="433084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True</a:t>
            </a:r>
            <a:endParaRPr lang="ru-RU" sz="1400" dirty="0"/>
          </a:p>
        </p:txBody>
      </p:sp>
      <p:cxnSp>
        <p:nvCxnSpPr>
          <p:cNvPr id="93" name="Соединительная линия уступом 92"/>
          <p:cNvCxnSpPr>
            <a:stCxn id="29" idx="0"/>
            <a:endCxn id="86" idx="1"/>
          </p:cNvCxnSpPr>
          <p:nvPr/>
        </p:nvCxnSpPr>
        <p:spPr>
          <a:xfrm>
            <a:off x="11195824" y="2161131"/>
            <a:ext cx="267478" cy="404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517763" y="5246786"/>
            <a:ext cx="1025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</a:t>
            </a:r>
            <a:r>
              <a:rPr lang="ru-RU" dirty="0" smtClean="0"/>
              <a:t>лгоритмы в модуле </a:t>
            </a:r>
            <a:r>
              <a:rPr lang="en-US" dirty="0" smtClean="0"/>
              <a:t>window.py</a:t>
            </a:r>
            <a:r>
              <a:rPr lang="ru-RU" dirty="0" smtClean="0"/>
              <a:t> написаны для выполнения конкретной цели, выделены в методы для удобства чтения и лучшего понимания кода</a:t>
            </a:r>
          </a:p>
          <a:p>
            <a:r>
              <a:rPr lang="ru-RU" dirty="0" smtClean="0"/>
              <a:t>Алгоритмы в модуле </a:t>
            </a:r>
            <a:r>
              <a:rPr lang="en-US" dirty="0" smtClean="0"/>
              <a:t>figures.py </a:t>
            </a:r>
            <a:r>
              <a:rPr lang="ru-RU" dirty="0" smtClean="0"/>
              <a:t>выполняют роль связи фигур на доске с самой доской.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2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Была использована библиотека </a:t>
            </a:r>
            <a:r>
              <a:rPr lang="en-US" sz="2000" dirty="0" smtClean="0"/>
              <a:t>PyQt5, PIL</a:t>
            </a:r>
            <a:r>
              <a:rPr lang="ru-RU" sz="2000" dirty="0" smtClean="0"/>
              <a:t>(для создания изображения доски).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741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24" y="1367856"/>
            <a:ext cx="4715533" cy="4982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34" y="1367856"/>
            <a:ext cx="466790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Таким образом, при выполнении проекта были получены навыки работы с библиотекой </a:t>
            </a:r>
            <a:r>
              <a:rPr lang="en-US" dirty="0" err="1" smtClean="0"/>
              <a:t>PyQt</a:t>
            </a:r>
            <a:r>
              <a:rPr lang="ru-RU" dirty="0" smtClean="0"/>
              <a:t>, а именно: работа с интерфейсом, создание окна и кнопок, обработка действий мыши.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07986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213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Шахматы</vt:lpstr>
      <vt:lpstr>Правила </vt:lpstr>
      <vt:lpstr>Структура системы</vt:lpstr>
      <vt:lpstr>Объектная декомпозиция</vt:lpstr>
      <vt:lpstr>Алгоритмы</vt:lpstr>
      <vt:lpstr>Используемые ресурсы</vt:lpstr>
      <vt:lpstr>Работа ПО</vt:lpstr>
      <vt:lpstr>Работа ПО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</dc:title>
  <dc:creator>Admin</dc:creator>
  <cp:lastModifiedBy>Admin</cp:lastModifiedBy>
  <cp:revision>14</cp:revision>
  <dcterms:created xsi:type="dcterms:W3CDTF">2020-12-16T07:35:40Z</dcterms:created>
  <dcterms:modified xsi:type="dcterms:W3CDTF">2020-12-16T11:53:44Z</dcterms:modified>
</cp:coreProperties>
</file>