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265" r:id="rId4"/>
    <p:sldId id="266" r:id="rId5"/>
    <p:sldId id="267" r:id="rId6"/>
    <p:sldId id="268" r:id="rId7"/>
    <p:sldId id="259" r:id="rId8"/>
    <p:sldId id="269" r:id="rId9"/>
    <p:sldId id="260" r:id="rId10"/>
    <p:sldId id="270" r:id="rId11"/>
    <p:sldId id="261" r:id="rId12"/>
    <p:sldId id="271" r:id="rId13"/>
    <p:sldId id="274" r:id="rId14"/>
    <p:sldId id="262" r:id="rId15"/>
    <p:sldId id="272" r:id="rId16"/>
    <p:sldId id="275" r:id="rId17"/>
    <p:sldId id="276" r:id="rId18"/>
    <p:sldId id="278" r:id="rId19"/>
    <p:sldId id="279" r:id="rId20"/>
    <p:sldId id="277" r:id="rId21"/>
    <p:sldId id="282" r:id="rId22"/>
    <p:sldId id="280" r:id="rId23"/>
    <p:sldId id="284" r:id="rId24"/>
    <p:sldId id="281" r:id="rId25"/>
    <p:sldId id="286" r:id="rId26"/>
    <p:sldId id="283" r:id="rId27"/>
    <p:sldId id="263" r:id="rId28"/>
    <p:sldId id="273" r:id="rId29"/>
    <p:sldId id="287" r:id="rId30"/>
    <p:sldId id="288" r:id="rId31"/>
    <p:sldId id="289" r:id="rId32"/>
    <p:sldId id="290" r:id="rId33"/>
    <p:sldId id="291" r:id="rId34"/>
    <p:sldId id="26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5390F-C615-084C-89EB-E3ECBA896148}" type="datetimeFigureOut">
              <a:rPr lang="en-US" smtClean="0"/>
              <a:t>5/16/18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A8DD4-2B8C-E448-834C-D0C7DFF4F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2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004A-6E61-FD47-8881-0E7C05B84FE4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3799-9999-954D-9F97-833CB027C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7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004A-6E61-FD47-8881-0E7C05B84FE4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3799-9999-954D-9F97-833CB027C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004A-6E61-FD47-8881-0E7C05B84FE4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3799-9999-954D-9F97-833CB027C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0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004A-6E61-FD47-8881-0E7C05B84FE4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3799-9999-954D-9F97-833CB027C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0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004A-6E61-FD47-8881-0E7C05B84FE4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3799-9999-954D-9F97-833CB027C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3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004A-6E61-FD47-8881-0E7C05B84FE4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3799-9999-954D-9F97-833CB027C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0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004A-6E61-FD47-8881-0E7C05B84FE4}" type="datetimeFigureOut">
              <a:rPr lang="en-US" smtClean="0"/>
              <a:t>5/16/18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3799-9999-954D-9F97-833CB027C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004A-6E61-FD47-8881-0E7C05B84FE4}" type="datetimeFigureOut">
              <a:rPr lang="en-US" smtClean="0"/>
              <a:t>5/16/18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3799-9999-954D-9F97-833CB027C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004A-6E61-FD47-8881-0E7C05B84FE4}" type="datetimeFigureOut">
              <a:rPr lang="en-US" smtClean="0"/>
              <a:t>5/16/18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3799-9999-954D-9F97-833CB027C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004A-6E61-FD47-8881-0E7C05B84FE4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3799-9999-954D-9F97-833CB027C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2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004A-6E61-FD47-8881-0E7C05B84FE4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3799-9999-954D-9F97-833CB027C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8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8004A-6E61-FD47-8881-0E7C05B84FE4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33799-9999-954D-9F97-833CB027C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3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zh44yzh/erl_fun_composition/blob/master/src/main_3.er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zh44yzh/erl_fun_composition/blob/master/hs_src/BookShop.h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zh44yzh/erl_fun_composition/blob/master/hs_src/Main4.hs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zh44yzh/erl_fun_composition/blob/master/src/main_4.er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zh44yzh/erl_fun_composition/blob/master/hs_src/Main5.hs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zh44yzh/erl_fun_composition/blob/master/src/main_5.er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zh44yzh/erl_fun_composition/blob/master/src/wannabe_haskell.er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zh44yzh/erl_fun_composition/blob/master/src/books_shop.er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zh44yzh/erl_fun_composition/blob/master/src/main_1.er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zh44yzh/erl_fun_composition/blob/master/src/main_2.er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37047"/>
            <a:ext cx="9144000" cy="1783907"/>
          </a:xfrm>
        </p:spPr>
        <p:txBody>
          <a:bodyPr/>
          <a:lstStyle/>
          <a:p>
            <a:r>
              <a:rPr lang="ru-RU" dirty="0" smtClean="0"/>
              <a:t>Способы композиции функций в </a:t>
            </a:r>
            <a:r>
              <a:rPr lang="en-US" dirty="0" smtClean="0"/>
              <a:t>Erlang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44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Вариант 2.</a:t>
            </a:r>
            <a:br>
              <a:rPr lang="ru-RU" b="1" dirty="0" smtClean="0"/>
            </a:br>
            <a:r>
              <a:rPr lang="ru-RU" b="1" dirty="0" smtClean="0"/>
              <a:t>Каждый </a:t>
            </a:r>
            <a:r>
              <a:rPr lang="ru-RU" b="1" dirty="0" err="1" smtClean="0"/>
              <a:t>case</a:t>
            </a:r>
            <a:r>
              <a:rPr lang="ru-RU" b="1" dirty="0" smtClean="0"/>
              <a:t> в отдельную функцию.</a:t>
            </a:r>
            <a:endParaRPr lang="ru-R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9034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6 небольших функций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smtClean="0"/>
              <a:t>общий </a:t>
            </a:r>
            <a:r>
              <a:rPr lang="ru-RU" dirty="0" err="1" smtClean="0"/>
              <a:t>State</a:t>
            </a:r>
            <a:r>
              <a:rPr lang="ru-RU" dirty="0" smtClean="0"/>
              <a:t> проходит через все эти вызовы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ru-RU" dirty="0"/>
              <a:t>л</a:t>
            </a:r>
            <a:r>
              <a:rPr lang="ru-RU" dirty="0" smtClean="0"/>
              <a:t>егко добавлять шаги </a:t>
            </a:r>
            <a:r>
              <a:rPr lang="ru-RU" dirty="0" err="1" smtClean="0"/>
              <a:t>валидации</a:t>
            </a:r>
            <a:endParaRPr lang="ru-RU" dirty="0" smtClean="0"/>
          </a:p>
          <a:p>
            <a:pPr marL="0" indent="0" algn="ctr">
              <a:buNone/>
            </a:pPr>
            <a:r>
              <a:rPr lang="ru-RU" dirty="0"/>
              <a:t>л</a:t>
            </a:r>
            <a:r>
              <a:rPr lang="ru-RU" dirty="0" smtClean="0"/>
              <a:t>егко менять их местами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en-US" dirty="0"/>
              <a:t>d</a:t>
            </a:r>
            <a:r>
              <a:rPr lang="en-US" dirty="0" smtClean="0"/>
              <a:t>ialyzer </a:t>
            </a:r>
            <a:r>
              <a:rPr lang="ru-RU" dirty="0" smtClean="0"/>
              <a:t>не контролирует </a:t>
            </a:r>
            <a:r>
              <a:rPr lang="en-US" dirty="0" smtClean="0"/>
              <a:t>State</a:t>
            </a:r>
          </a:p>
          <a:p>
            <a:pPr marL="0" indent="0" algn="ctr">
              <a:buNone/>
            </a:pPr>
            <a:r>
              <a:rPr lang="ru-RU" dirty="0" err="1"/>
              <a:t>щ</a:t>
            </a:r>
            <a:r>
              <a:rPr lang="ru-RU" dirty="0" err="1" smtClean="0"/>
              <a:t>аблонный</a:t>
            </a:r>
            <a:r>
              <a:rPr lang="ru-RU" dirty="0" smtClean="0"/>
              <a:t> код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17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Вариант 3.</a:t>
            </a:r>
            <a:br>
              <a:rPr lang="ru-RU" b="1" dirty="0" smtClean="0"/>
            </a:br>
            <a:r>
              <a:rPr lang="ru-RU" b="1" dirty="0" smtClean="0"/>
              <a:t>Решение с использованием исключений.</a:t>
            </a:r>
            <a:endParaRPr lang="ru-R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8319" y="3087171"/>
            <a:ext cx="2415363" cy="68365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>
                <a:hlinkClick r:id="rId2"/>
              </a:rPr>
              <a:t>s</a:t>
            </a:r>
            <a:r>
              <a:rPr lang="en-US" dirty="0" err="1" smtClean="0">
                <a:hlinkClick r:id="rId2"/>
              </a:rPr>
              <a:t>rc</a:t>
            </a:r>
            <a:r>
              <a:rPr lang="en-US" dirty="0" smtClean="0">
                <a:hlinkClick r:id="rId2"/>
              </a:rPr>
              <a:t>/main_3.erl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2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Вариант 3.</a:t>
            </a:r>
            <a:br>
              <a:rPr lang="ru-RU" b="1" dirty="0" smtClean="0"/>
            </a:br>
            <a:r>
              <a:rPr lang="ru-RU" b="1" dirty="0" smtClean="0"/>
              <a:t>Решение с использованием исключений.</a:t>
            </a:r>
            <a:endParaRPr lang="ru-R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91811"/>
            <a:ext cx="10515600" cy="259336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очень</a:t>
            </a:r>
            <a:r>
              <a:rPr lang="en-US" dirty="0" smtClean="0"/>
              <a:t> </a:t>
            </a:r>
            <a:r>
              <a:rPr lang="en-US" dirty="0" err="1" smtClean="0"/>
              <a:t>просто</a:t>
            </a:r>
            <a:r>
              <a:rPr lang="en-US" dirty="0" smtClean="0"/>
              <a:t>, </a:t>
            </a:r>
            <a:r>
              <a:rPr lang="en-US" dirty="0" err="1" smtClean="0"/>
              <a:t>лаконично</a:t>
            </a: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к</a:t>
            </a:r>
            <a:r>
              <a:rPr lang="en-US" dirty="0" err="1" smtClean="0"/>
              <a:t>од</a:t>
            </a:r>
            <a:r>
              <a:rPr lang="en-US" dirty="0" smtClean="0"/>
              <a:t> </a:t>
            </a:r>
            <a:r>
              <a:rPr lang="en-US" dirty="0" err="1" smtClean="0"/>
              <a:t>пишем</a:t>
            </a:r>
            <a:r>
              <a:rPr lang="en-US" dirty="0" smtClean="0"/>
              <a:t> </a:t>
            </a:r>
            <a:r>
              <a:rPr lang="en-US" dirty="0" err="1" smtClean="0"/>
              <a:t>только</a:t>
            </a:r>
            <a:r>
              <a:rPr lang="en-US" dirty="0" smtClean="0"/>
              <a:t> </a:t>
            </a:r>
            <a:r>
              <a:rPr lang="en-US" dirty="0" err="1" smtClean="0"/>
              <a:t>для</a:t>
            </a:r>
            <a:r>
              <a:rPr lang="en-US" dirty="0" smtClean="0"/>
              <a:t> happy path</a:t>
            </a:r>
            <a:endParaRPr lang="ru-RU" dirty="0" smtClean="0"/>
          </a:p>
          <a:p>
            <a:pPr marL="0" indent="0" algn="ctr">
              <a:buNone/>
            </a:pPr>
            <a:r>
              <a:rPr lang="en-US" dirty="0" err="1" smtClean="0"/>
              <a:t>try..catch</a:t>
            </a:r>
            <a:r>
              <a:rPr lang="en-US" dirty="0" smtClean="0"/>
              <a:t> </a:t>
            </a:r>
            <a:r>
              <a:rPr lang="en-US" dirty="0" err="1" smtClean="0"/>
              <a:t>решает</a:t>
            </a:r>
            <a:r>
              <a:rPr lang="en-US" dirty="0" smtClean="0"/>
              <a:t> </a:t>
            </a:r>
            <a:r>
              <a:rPr lang="en-US" dirty="0" err="1" smtClean="0"/>
              <a:t>все</a:t>
            </a:r>
            <a:r>
              <a:rPr lang="en-US" dirty="0" smtClean="0"/>
              <a:t> </a:t>
            </a:r>
            <a:r>
              <a:rPr lang="en-US" dirty="0" err="1" smtClean="0"/>
              <a:t>остальные</a:t>
            </a:r>
            <a:r>
              <a:rPr lang="en-US" dirty="0" smtClean="0"/>
              <a:t> </a:t>
            </a:r>
            <a:r>
              <a:rPr lang="en-US" dirty="0" err="1" smtClean="0"/>
              <a:t>проблемы</a:t>
            </a: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en-US" dirty="0" err="1" smtClean="0"/>
              <a:t>Красота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51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Вариант 3.</a:t>
            </a:r>
            <a:br>
              <a:rPr lang="ru-RU" b="1" dirty="0" smtClean="0"/>
            </a:br>
            <a:r>
              <a:rPr lang="ru-RU" b="1" dirty="0" smtClean="0"/>
              <a:t>Решение с использованием исключений.</a:t>
            </a:r>
            <a:endParaRPr lang="ru-R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29663"/>
            <a:ext cx="10515600" cy="3618245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нужны много типов исключений и стратегия их использования -- какой тип для чего применять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если таких стратегий больше одной </a:t>
            </a:r>
            <a:r>
              <a:rPr lang="mr-IN" dirty="0" smtClean="0"/>
              <a:t>–</a:t>
            </a:r>
            <a:r>
              <a:rPr lang="ru-RU" dirty="0" smtClean="0"/>
              <a:t> плохо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не известны все варианты завершения функции</a:t>
            </a:r>
          </a:p>
          <a:p>
            <a:pPr marL="0" indent="0" algn="ctr">
              <a:buNone/>
            </a:pPr>
            <a:r>
              <a:rPr lang="ru-RU" dirty="0" smtClean="0"/>
              <a:t>этой информации нет в спецификации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2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Вариант</a:t>
            </a:r>
            <a:r>
              <a:rPr lang="en-US" b="1" dirty="0" smtClean="0"/>
              <a:t> 4.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en-US" b="1" dirty="0" smtClean="0"/>
              <a:t>Pipeline, bind </a:t>
            </a:r>
            <a:r>
              <a:rPr lang="en-US" b="1" dirty="0" err="1" smtClean="0"/>
              <a:t>и</a:t>
            </a:r>
            <a:r>
              <a:rPr lang="en-US" b="1" dirty="0" smtClean="0"/>
              <a:t> sequence.</a:t>
            </a:r>
            <a:endParaRPr lang="ru-R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84838"/>
            <a:ext cx="10515600" cy="31823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mtClean="0"/>
              <a:t>мы хотим: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ru-RU" dirty="0" smtClean="0"/>
              <a:t>сосредоточиться на </a:t>
            </a:r>
            <a:r>
              <a:rPr lang="en-US" dirty="0" smtClean="0"/>
              <a:t>happy path</a:t>
            </a:r>
          </a:p>
          <a:p>
            <a:pPr marL="0" indent="0" algn="ctr">
              <a:buNone/>
            </a:pPr>
            <a:r>
              <a:rPr lang="ru-RU" dirty="0" smtClean="0"/>
              <a:t>избавиться от повсеместной обработки ошибок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это могут не только исключения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0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Вариант</a:t>
            </a:r>
            <a:r>
              <a:rPr lang="en-US" b="1" dirty="0" smtClean="0"/>
              <a:t> 4.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en-US" b="1" dirty="0" smtClean="0"/>
              <a:t>Pipeline, bind </a:t>
            </a:r>
            <a:r>
              <a:rPr lang="en-US" b="1" dirty="0" err="1" smtClean="0"/>
              <a:t>и</a:t>
            </a:r>
            <a:r>
              <a:rPr lang="en-US" b="1" dirty="0" smtClean="0"/>
              <a:t> sequence.</a:t>
            </a:r>
            <a:endParaRPr lang="ru-R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29667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err="1" smtClean="0"/>
              <a:t>Haskell</a:t>
            </a:r>
            <a:r>
              <a:rPr lang="ru-RU" dirty="0" smtClean="0"/>
              <a:t> может показать</a:t>
            </a:r>
            <a:r>
              <a:rPr lang="en-US" dirty="0" smtClean="0"/>
              <a:t> </a:t>
            </a:r>
            <a:r>
              <a:rPr lang="ru-RU" dirty="0" smtClean="0"/>
              <a:t>нам идеи в эталонном виде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ru-RU" dirty="0" smtClean="0"/>
              <a:t>в Erlang мы может реализовать что-то похожее,</a:t>
            </a:r>
          </a:p>
          <a:p>
            <a:pPr marL="0" indent="0" algn="ctr">
              <a:buNone/>
            </a:pPr>
            <a:r>
              <a:rPr lang="ru-RU" dirty="0" smtClean="0"/>
              <a:t>с некоторым приближением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ru-RU" dirty="0" smtClean="0"/>
              <a:t>прежде, чем смотреть на копию,</a:t>
            </a:r>
          </a:p>
          <a:p>
            <a:pPr marL="0" indent="0" algn="ctr">
              <a:buNone/>
            </a:pPr>
            <a:r>
              <a:rPr lang="ru-RU" dirty="0" smtClean="0"/>
              <a:t>сперва посмотрим на оригинал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2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Вариант</a:t>
            </a:r>
            <a:r>
              <a:rPr lang="en-US" b="1" dirty="0" smtClean="0"/>
              <a:t> 4.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en-US" b="1" dirty="0" smtClean="0"/>
              <a:t>Pipeline, bind </a:t>
            </a:r>
            <a:r>
              <a:rPr lang="en-US" b="1" dirty="0" err="1" smtClean="0"/>
              <a:t>и</a:t>
            </a:r>
            <a:r>
              <a:rPr lang="en-US" b="1" dirty="0" smtClean="0"/>
              <a:t> sequence.</a:t>
            </a:r>
            <a:endParaRPr lang="ru-R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6761" y="2688452"/>
            <a:ext cx="7678479" cy="197019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</a:t>
            </a:r>
            <a:r>
              <a:rPr lang="ru-RU" dirty="0" smtClean="0"/>
              <a:t>начала нам нужны те же функции </a:t>
            </a:r>
            <a:r>
              <a:rPr lang="ru-RU" dirty="0" err="1" smtClean="0"/>
              <a:t>валидации</a:t>
            </a:r>
            <a:r>
              <a:rPr lang="ru-RU" dirty="0" smtClean="0"/>
              <a:t>, 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err="1" smtClean="0"/>
              <a:t>реализованые</a:t>
            </a:r>
            <a:r>
              <a:rPr lang="ru-RU" dirty="0" smtClean="0"/>
              <a:t> на </a:t>
            </a:r>
            <a:r>
              <a:rPr lang="ru-RU" dirty="0" err="1" smtClean="0"/>
              <a:t>Haskell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>
                <a:hlinkClick r:id="rId2"/>
              </a:rPr>
              <a:t>hs_src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BookShop.hs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39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Вариант</a:t>
            </a:r>
            <a:r>
              <a:rPr lang="en-US" b="1" dirty="0" smtClean="0"/>
              <a:t> 4.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en-US" b="1" dirty="0" smtClean="0"/>
              <a:t>Pipeline, bind </a:t>
            </a:r>
            <a:r>
              <a:rPr lang="en-US" b="1" dirty="0" err="1" smtClean="0"/>
              <a:t>и</a:t>
            </a:r>
            <a:r>
              <a:rPr lang="en-US" b="1" dirty="0" smtClean="0"/>
              <a:t> sequence.</a:t>
            </a:r>
            <a:endParaRPr lang="ru-R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5363"/>
            <a:ext cx="10515600" cy="3363063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легко соединить функции, </a:t>
            </a:r>
          </a:p>
          <a:p>
            <a:pPr marL="0" indent="0" algn="ctr">
              <a:buNone/>
            </a:pPr>
            <a:r>
              <a:rPr lang="ru-RU" dirty="0" smtClean="0"/>
              <a:t>когда результат одной совпадает с аргументом другой</a:t>
            </a:r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но что делать, если не совпадает? </a:t>
            </a:r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вокруг этого и строится все ФП :)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43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Вариант</a:t>
            </a:r>
            <a:r>
              <a:rPr lang="en-US" b="1" dirty="0" smtClean="0"/>
              <a:t> 4.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en-US" b="1" dirty="0" smtClean="0"/>
              <a:t>Pipeline, bind </a:t>
            </a:r>
            <a:r>
              <a:rPr lang="en-US" b="1" dirty="0" err="1" smtClean="0"/>
              <a:t>и</a:t>
            </a:r>
            <a:r>
              <a:rPr lang="en-US" b="1" dirty="0" smtClean="0"/>
              <a:t> sequence.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0393" y="3636333"/>
            <a:ext cx="5371214" cy="6273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mr-IN" sz="200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fun1 &gt;&gt;= fun2 &gt;&gt;= fun3 &gt;&gt;= fun4</a:t>
            </a:r>
            <a:endParaRPr lang="ru-RU" sz="2000" dirty="0" smtClean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633708"/>
            <a:ext cx="10515600" cy="651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ru-RU" dirty="0" smtClean="0"/>
              <a:t>оператор </a:t>
            </a:r>
            <a:r>
              <a:rPr lang="en-US" dirty="0" smtClean="0"/>
              <a:t>bind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2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Вариант</a:t>
            </a:r>
            <a:r>
              <a:rPr lang="en-US" b="1" dirty="0" smtClean="0"/>
              <a:t> 4.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en-US" b="1" dirty="0" smtClean="0"/>
              <a:t>Pipeline, bind </a:t>
            </a:r>
            <a:r>
              <a:rPr lang="en-US" b="1" dirty="0" err="1" smtClean="0"/>
              <a:t>и</a:t>
            </a:r>
            <a:r>
              <a:rPr lang="en-US" b="1" dirty="0" smtClean="0"/>
              <a:t> sequence.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0393" y="3636333"/>
            <a:ext cx="5371214" cy="6273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$ &amp; &lt;$&gt; &lt;*&gt; </a:t>
            </a:r>
            <a:r>
              <a:rPr lang="mr-IN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&gt;&gt;=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&gt;&gt; =&lt;&lt; &lt;=&lt; &gt;=&gt;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endParaRPr lang="ru-RU" sz="2000" dirty="0" smtClean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633708"/>
            <a:ext cx="10515600" cy="651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smtClean="0"/>
              <a:t>Haskell </a:t>
            </a:r>
            <a:r>
              <a:rPr lang="ru-RU" dirty="0" smtClean="0"/>
              <a:t>имеет много таких операторов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98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34278"/>
            <a:ext cx="10515600" cy="1789445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книжный магазин для котов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API для создания заказа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Вариант</a:t>
            </a:r>
            <a:r>
              <a:rPr lang="en-US" b="1" dirty="0" smtClean="0"/>
              <a:t> 4.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en-US" b="1" dirty="0" smtClean="0"/>
              <a:t>Pipeline, bind </a:t>
            </a:r>
            <a:r>
              <a:rPr lang="en-US" b="1" dirty="0" err="1" smtClean="0"/>
              <a:t>и</a:t>
            </a:r>
            <a:r>
              <a:rPr lang="en-US" b="1" dirty="0" smtClean="0"/>
              <a:t> sequence.</a:t>
            </a:r>
            <a:endParaRPr lang="ru-R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668" y="3145650"/>
            <a:ext cx="2840665" cy="56670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>
                <a:hlinkClick r:id="rId2"/>
              </a:rPr>
              <a:t>hs_src</a:t>
            </a:r>
            <a:r>
              <a:rPr lang="en-US" dirty="0" smtClean="0">
                <a:hlinkClick r:id="rId2"/>
              </a:rPr>
              <a:t>/Main4.hs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72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Вариант</a:t>
            </a:r>
            <a:r>
              <a:rPr lang="en-US" b="1" dirty="0" smtClean="0"/>
              <a:t> 4.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en-US" b="1" dirty="0" smtClean="0"/>
              <a:t>Pipeline, bind </a:t>
            </a:r>
            <a:r>
              <a:rPr lang="en-US" b="1" dirty="0" err="1" smtClean="0"/>
              <a:t>и</a:t>
            </a:r>
            <a:r>
              <a:rPr lang="en-US" b="1" dirty="0" smtClean="0"/>
              <a:t> sequence.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4983" y="2440172"/>
            <a:ext cx="3522035" cy="2615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mr-IN" sz="2000" dirty="0" err="1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pipeline:bind</a:t>
            </a:r>
            <a:r>
              <a:rPr lang="mr-IN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000" dirty="0" err="1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Data</a:t>
            </a:r>
            <a:r>
              <a:rPr lang="mr-IN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, [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mr-IN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fun1,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mr-IN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fun2,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mr-IN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fun3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,</a:t>
            </a:r>
          </a:p>
          <a:p>
            <a:pPr marL="0" indent="0">
              <a:buNone/>
            </a:pPr>
            <a:r>
              <a:rPr lang="mr-IN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fun4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mr-IN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]).</a:t>
            </a:r>
            <a:endParaRPr lang="ru-RU" sz="2000" dirty="0" smtClean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88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Вариант</a:t>
            </a:r>
            <a:r>
              <a:rPr lang="en-US" b="1" dirty="0" smtClean="0"/>
              <a:t> 4.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en-US" b="1" dirty="0" smtClean="0"/>
              <a:t>Pipeline, bind </a:t>
            </a:r>
            <a:r>
              <a:rPr lang="en-US" b="1" dirty="0" err="1" smtClean="0"/>
              <a:t>и</a:t>
            </a:r>
            <a:r>
              <a:rPr lang="en-US" b="1" dirty="0" smtClean="0"/>
              <a:t> sequence.</a:t>
            </a:r>
            <a:endParaRPr lang="ru-R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1105" y="3076538"/>
            <a:ext cx="2489791" cy="70492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>
                <a:hlinkClick r:id="rId2"/>
              </a:rPr>
              <a:t>src</a:t>
            </a:r>
            <a:r>
              <a:rPr lang="en-US" dirty="0" smtClean="0">
                <a:hlinkClick r:id="rId2"/>
              </a:rPr>
              <a:t>/main_4.erl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34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Вариант</a:t>
            </a:r>
            <a:r>
              <a:rPr lang="en-US" b="1" dirty="0" smtClean="0"/>
              <a:t> 4.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en-US" b="1" dirty="0" smtClean="0"/>
              <a:t>Pipeline, bind </a:t>
            </a:r>
            <a:r>
              <a:rPr lang="en-US" b="1" dirty="0" err="1" smtClean="0"/>
              <a:t>и</a:t>
            </a:r>
            <a:r>
              <a:rPr lang="en-US" b="1" dirty="0" smtClean="0"/>
              <a:t> sequence.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2359" y="3253553"/>
            <a:ext cx="9367283" cy="6273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r-HR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[{ok, Book1}, {ok, Book2}, {ok, Book3}]</a:t>
            </a:r>
            <a:endParaRPr lang="ru-RU" sz="2000" dirty="0" smtClean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293464"/>
            <a:ext cx="10515600" cy="651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 smtClean="0"/>
              <a:t>от</a:t>
            </a:r>
            <a:r>
              <a:rPr lang="en-US" dirty="0" smtClean="0"/>
              <a:t> </a:t>
            </a:r>
            <a:r>
              <a:rPr lang="en-US" dirty="0" err="1" smtClean="0"/>
              <a:t>books_shop:validate_book</a:t>
            </a:r>
            <a:r>
              <a:rPr lang="en-US" dirty="0" smtClean="0"/>
              <a:t> </a:t>
            </a:r>
            <a:r>
              <a:rPr lang="en-US" dirty="0" err="1" smtClean="0"/>
              <a:t>мы</a:t>
            </a:r>
            <a:r>
              <a:rPr lang="en-US" dirty="0" smtClean="0"/>
              <a:t> </a:t>
            </a:r>
            <a:r>
              <a:rPr lang="en-US" dirty="0" err="1" smtClean="0"/>
              <a:t>получим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061629"/>
            <a:ext cx="10515600" cy="651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 smtClean="0"/>
              <a:t>а нам нужно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12359" y="4926034"/>
            <a:ext cx="9367283" cy="627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{ok, [Book1, Book2, Book3]}</a:t>
            </a:r>
            <a:endParaRPr lang="ru-RU" sz="2000" dirty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49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Вариант</a:t>
            </a:r>
            <a:r>
              <a:rPr lang="en-US" b="1" dirty="0" smtClean="0"/>
              <a:t> 4.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en-US" b="1" dirty="0" smtClean="0"/>
              <a:t>Pipeline, bind </a:t>
            </a:r>
            <a:r>
              <a:rPr lang="en-US" b="1" dirty="0" err="1" smtClean="0"/>
              <a:t>и</a:t>
            </a:r>
            <a:r>
              <a:rPr lang="en-US" b="1" dirty="0" smtClean="0"/>
              <a:t> sequence.</a:t>
            </a:r>
            <a:endParaRPr lang="ru-R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50653"/>
            <a:ext cx="10515600" cy="254435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sequence </a:t>
            </a:r>
            <a:r>
              <a:rPr lang="ru-RU" dirty="0" smtClean="0"/>
              <a:t>--</a:t>
            </a:r>
            <a:r>
              <a:rPr lang="en-US" dirty="0" smtClean="0"/>
              <a:t> </a:t>
            </a:r>
            <a:r>
              <a:rPr lang="en-US" dirty="0" err="1" smtClean="0"/>
              <a:t>стандартная</a:t>
            </a:r>
            <a:r>
              <a:rPr lang="en-US" dirty="0" smtClean="0"/>
              <a:t> </a:t>
            </a:r>
            <a:r>
              <a:rPr lang="en-US" dirty="0" err="1" smtClean="0"/>
              <a:t>функция</a:t>
            </a:r>
            <a:r>
              <a:rPr lang="en-US" dirty="0" smtClean="0"/>
              <a:t> </a:t>
            </a:r>
            <a:r>
              <a:rPr lang="en-US" dirty="0" err="1" smtClean="0"/>
              <a:t>в</a:t>
            </a:r>
            <a:r>
              <a:rPr lang="en-US" dirty="0" smtClean="0"/>
              <a:t> Haskell</a:t>
            </a:r>
            <a:endParaRPr lang="ru-RU" dirty="0" smtClean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en-US" dirty="0" err="1" smtClean="0"/>
              <a:t>ее</a:t>
            </a:r>
            <a:r>
              <a:rPr lang="en-US" dirty="0" smtClean="0"/>
              <a:t> </a:t>
            </a:r>
            <a:r>
              <a:rPr lang="en-US" dirty="0" err="1" smtClean="0"/>
              <a:t>легко</a:t>
            </a:r>
            <a:r>
              <a:rPr lang="en-US" dirty="0" smtClean="0"/>
              <a:t> </a:t>
            </a:r>
            <a:r>
              <a:rPr lang="en-US" dirty="0" err="1" smtClean="0"/>
              <a:t>реализовать</a:t>
            </a:r>
            <a:r>
              <a:rPr lang="en-US" dirty="0" smtClean="0"/>
              <a:t> </a:t>
            </a:r>
            <a:r>
              <a:rPr lang="en-US" dirty="0" err="1" smtClean="0"/>
              <a:t>в</a:t>
            </a:r>
            <a:r>
              <a:rPr lang="en-US" dirty="0" smtClean="0"/>
              <a:t> Erlang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8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Вариант</a:t>
            </a:r>
            <a:r>
              <a:rPr lang="en-US" b="1" dirty="0" smtClean="0"/>
              <a:t> 4.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en-US" b="1" dirty="0" smtClean="0"/>
              <a:t>Pipeline, bind </a:t>
            </a:r>
            <a:r>
              <a:rPr lang="en-US" b="1" dirty="0" err="1" smtClean="0"/>
              <a:t>и</a:t>
            </a:r>
            <a:r>
              <a:rPr lang="en-US" b="1" dirty="0" smtClean="0"/>
              <a:t> sequence.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0931" y="4403917"/>
            <a:ext cx="7230139" cy="880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-spec fun(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my_state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()) -&gt; </a:t>
            </a:r>
            <a:endParaRPr lang="ru-RU" sz="2000" dirty="0" smtClean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{ok,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my_state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()} | {error,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some_error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()}.</a:t>
            </a:r>
            <a:endParaRPr lang="ru-RU" sz="2000" dirty="0" smtClean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633708"/>
            <a:ext cx="10515600" cy="1162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ru-RU" dirty="0" smtClean="0"/>
              <a:t>для </a:t>
            </a:r>
            <a:r>
              <a:rPr lang="en-US" dirty="0" smtClean="0"/>
              <a:t>pipeline </a:t>
            </a:r>
            <a:r>
              <a:rPr lang="ru-RU" dirty="0" smtClean="0"/>
              <a:t>лучше</a:t>
            </a:r>
          </a:p>
          <a:p>
            <a:pPr marL="0" indent="0" algn="ctr">
              <a:buFont typeface="Arial"/>
              <a:buNone/>
            </a:pPr>
            <a:r>
              <a:rPr lang="ru-RU" dirty="0" smtClean="0"/>
              <a:t>чтобы все функции были одинаковые по сигнатуре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3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Вариант</a:t>
            </a:r>
            <a:r>
              <a:rPr lang="en-US" b="1" dirty="0" smtClean="0"/>
              <a:t> 4.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en-US" b="1" dirty="0" smtClean="0"/>
              <a:t>Pipeline, bind </a:t>
            </a:r>
            <a:r>
              <a:rPr lang="en-US" b="1" dirty="0" err="1" smtClean="0"/>
              <a:t>и</a:t>
            </a:r>
            <a:r>
              <a:rPr lang="en-US" b="1" dirty="0" smtClean="0"/>
              <a:t> sequence.</a:t>
            </a:r>
            <a:endParaRPr lang="ru-R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76541"/>
            <a:ext cx="10007009" cy="832515"/>
          </a:xfrm>
        </p:spPr>
        <p:txBody>
          <a:bodyPr/>
          <a:lstStyle/>
          <a:p>
            <a:pPr marL="0" indent="0" algn="ctr">
              <a:buNone/>
            </a:pPr>
            <a:r>
              <a:rPr lang="nl-NL" dirty="0" err="1" smtClean="0"/>
              <a:t>по</a:t>
            </a:r>
            <a:r>
              <a:rPr lang="nl-NL" dirty="0" smtClean="0"/>
              <a:t> </a:t>
            </a:r>
            <a:r>
              <a:rPr lang="nl-NL" dirty="0" err="1" smtClean="0"/>
              <a:t>такому</a:t>
            </a:r>
            <a:r>
              <a:rPr lang="nl-NL" dirty="0" smtClean="0"/>
              <a:t> </a:t>
            </a:r>
            <a:r>
              <a:rPr lang="nl-NL" dirty="0" err="1" smtClean="0"/>
              <a:t>же</a:t>
            </a:r>
            <a:r>
              <a:rPr lang="nl-NL" dirty="0" smtClean="0"/>
              <a:t> </a:t>
            </a:r>
            <a:r>
              <a:rPr lang="nl-NL" dirty="0" err="1" smtClean="0"/>
              <a:t>принципу</a:t>
            </a:r>
            <a:r>
              <a:rPr lang="nl-NL" dirty="0" smtClean="0"/>
              <a:t> </a:t>
            </a:r>
            <a:r>
              <a:rPr lang="nl-NL" dirty="0" err="1" smtClean="0"/>
              <a:t>устроен</a:t>
            </a:r>
            <a:r>
              <a:rPr lang="nl-NL" dirty="0" smtClean="0"/>
              <a:t> </a:t>
            </a:r>
            <a:r>
              <a:rPr lang="nl-NL" dirty="0" err="1" smtClean="0"/>
              <a:t>фреймворк</a:t>
            </a:r>
            <a:r>
              <a:rPr lang="nl-NL" dirty="0" smtClean="0"/>
              <a:t> Elixir Phoenix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6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mr-IN" b="1" dirty="0" err="1" smtClean="0"/>
              <a:t>Вариант</a:t>
            </a:r>
            <a:r>
              <a:rPr lang="mr-IN" b="1" dirty="0" smtClean="0"/>
              <a:t> 5.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mr-IN" b="1" dirty="0" err="1" smtClean="0"/>
              <a:t>do-нотация</a:t>
            </a:r>
            <a:r>
              <a:rPr lang="mr-IN" b="1" dirty="0" smtClean="0"/>
              <a:t>.</a:t>
            </a:r>
            <a:endParaRPr lang="ru-R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54965"/>
            <a:ext cx="10515600" cy="2459296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err="1"/>
              <a:t>ч</a:t>
            </a:r>
            <a:r>
              <a:rPr lang="fi-FI" dirty="0" err="1" smtClean="0"/>
              <a:t>то</a:t>
            </a:r>
            <a:r>
              <a:rPr lang="fi-FI" dirty="0" smtClean="0"/>
              <a:t> </a:t>
            </a:r>
            <a:r>
              <a:rPr lang="fi-FI" dirty="0" err="1" smtClean="0"/>
              <a:t>мешает</a:t>
            </a:r>
            <a:r>
              <a:rPr lang="fi-FI" dirty="0" smtClean="0"/>
              <a:t> </a:t>
            </a:r>
            <a:r>
              <a:rPr lang="fi-FI" dirty="0" err="1" smtClean="0"/>
              <a:t>применить</a:t>
            </a:r>
            <a:r>
              <a:rPr lang="fi-FI" dirty="0" smtClean="0"/>
              <a:t> </a:t>
            </a:r>
            <a:r>
              <a:rPr lang="fi-FI" dirty="0" err="1" smtClean="0"/>
              <a:t>pipeline</a:t>
            </a:r>
            <a:r>
              <a:rPr lang="fi-FI" dirty="0" smtClean="0"/>
              <a:t>?</a:t>
            </a: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нужно сохранять промежуточные результаты,</a:t>
            </a:r>
          </a:p>
          <a:p>
            <a:pPr marL="0" indent="0" algn="ctr">
              <a:buNone/>
            </a:pPr>
            <a:r>
              <a:rPr lang="ru-RU" dirty="0" smtClean="0"/>
              <a:t>чтобы использовать их позже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10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mr-IN" b="1" dirty="0" err="1" smtClean="0"/>
              <a:t>Вариант</a:t>
            </a:r>
            <a:r>
              <a:rPr lang="mr-IN" b="1" dirty="0" smtClean="0"/>
              <a:t> 5.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mr-IN" b="1" dirty="0" err="1" smtClean="0"/>
              <a:t>do-нотация</a:t>
            </a:r>
            <a:r>
              <a:rPr lang="mr-IN" b="1" dirty="0" smtClean="0"/>
              <a:t>.</a:t>
            </a:r>
            <a:endParaRPr lang="ru-R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2882" y="3172235"/>
            <a:ext cx="2766237" cy="68365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>
                <a:hlinkClick r:id="rId2"/>
              </a:rPr>
              <a:t>hs_src</a:t>
            </a:r>
            <a:r>
              <a:rPr lang="en-US" dirty="0" smtClean="0">
                <a:hlinkClick r:id="rId2"/>
              </a:rPr>
              <a:t>/Main5.hs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4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mr-IN" b="1" dirty="0" err="1" smtClean="0"/>
              <a:t>Вариант</a:t>
            </a:r>
            <a:r>
              <a:rPr lang="mr-IN" b="1" dirty="0" smtClean="0"/>
              <a:t> 5.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mr-IN" b="1" dirty="0" err="1" smtClean="0"/>
              <a:t>do-нотация</a:t>
            </a:r>
            <a:r>
              <a:rPr lang="mr-IN" b="1" dirty="0" smtClean="0"/>
              <a:t>.</a:t>
            </a:r>
            <a:endParaRPr lang="ru-R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035" y="2580537"/>
            <a:ext cx="9719930" cy="1736282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выглядит очень похоже на вариант 3 с исключениями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только здесь нет исключений :)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4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6660"/>
            <a:ext cx="10515600" cy="47208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{  </a:t>
            </a:r>
            <a:endParaRPr lang="ru-RU" sz="2000" dirty="0" smtClean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"cat": "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Tihon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",  </a:t>
            </a:r>
            <a:endParaRPr lang="ru-RU" sz="2000" dirty="0" smtClean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"address": "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Coolcat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7/42 Minsk Belarus",  </a:t>
            </a:r>
            <a:endParaRPr lang="ru-RU" sz="2000" dirty="0" smtClean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"books": [    </a:t>
            </a:r>
            <a:endParaRPr lang="ru-RU" sz="2000" dirty="0" smtClean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{"title": "Domain Modeling Made Functional", </a:t>
            </a:r>
            <a:endParaRPr lang="ru-RU" sz="2000" dirty="0" smtClean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"author": "Scott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Wlaschin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"},    </a:t>
            </a:r>
            <a:endParaRPr lang="ru-RU" sz="2000" dirty="0" smtClean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{"title": "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Удовольствие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от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Х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", </a:t>
            </a:r>
            <a:endParaRPr lang="ru-RU" sz="2000" dirty="0" smtClean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"author": "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Стивен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Строгац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"},    </a:t>
            </a:r>
            <a:endParaRPr lang="ru-RU" sz="2000" dirty="0" smtClean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{"title": "Distributed systems for fun and profit", </a:t>
            </a:r>
            <a:endParaRPr lang="ru-RU" sz="2000" dirty="0" smtClean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"author": "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Mikito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Takada"}  </a:t>
            </a:r>
            <a:endParaRPr lang="ru-RU" sz="2000" dirty="0" smtClean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]</a:t>
            </a:r>
            <a:endParaRPr lang="ru-RU" sz="2000" dirty="0" smtClean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}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64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mr-IN" b="1" dirty="0" err="1" smtClean="0"/>
              <a:t>Вариант</a:t>
            </a:r>
            <a:r>
              <a:rPr lang="mr-IN" b="1" dirty="0" smtClean="0"/>
              <a:t> 5.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mr-IN" b="1" dirty="0" err="1" smtClean="0"/>
              <a:t>do-нотация</a:t>
            </a:r>
            <a:r>
              <a:rPr lang="mr-IN" b="1" dirty="0" smtClean="0"/>
              <a:t>.</a:t>
            </a:r>
            <a:endParaRPr lang="ru-R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8068" y="2856974"/>
            <a:ext cx="10155865" cy="1906403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в</a:t>
            </a:r>
            <a:r>
              <a:rPr lang="mr-IN" dirty="0" smtClean="0"/>
              <a:t> </a:t>
            </a:r>
            <a:r>
              <a:rPr lang="mr-IN" dirty="0" err="1" smtClean="0"/>
              <a:t>Erlan</a:t>
            </a:r>
            <a:r>
              <a:rPr lang="en-US" dirty="0" smtClean="0"/>
              <a:t>g </a:t>
            </a:r>
            <a:r>
              <a:rPr lang="mr-IN" dirty="0" err="1" smtClean="0"/>
              <a:t>нет</a:t>
            </a:r>
            <a:r>
              <a:rPr lang="mr-IN" dirty="0" smtClean="0"/>
              <a:t> </a:t>
            </a:r>
            <a:r>
              <a:rPr lang="mr-IN" dirty="0" err="1" smtClean="0"/>
              <a:t>ни</a:t>
            </a:r>
            <a:r>
              <a:rPr lang="mr-IN" dirty="0" smtClean="0"/>
              <a:t> </a:t>
            </a:r>
            <a:r>
              <a:rPr lang="mr-IN" dirty="0" err="1" smtClean="0"/>
              <a:t>блока</a:t>
            </a:r>
            <a:r>
              <a:rPr lang="mr-IN" dirty="0" smtClean="0"/>
              <a:t> </a:t>
            </a:r>
            <a:r>
              <a:rPr lang="mr-IN" dirty="0" err="1" smtClean="0"/>
              <a:t>do</a:t>
            </a:r>
            <a:r>
              <a:rPr lang="mr-IN" dirty="0" smtClean="0"/>
              <a:t>, </a:t>
            </a:r>
            <a:r>
              <a:rPr lang="mr-IN" dirty="0" err="1" smtClean="0"/>
              <a:t>ни</a:t>
            </a:r>
            <a:r>
              <a:rPr lang="mr-IN" dirty="0" smtClean="0"/>
              <a:t> </a:t>
            </a:r>
            <a:r>
              <a:rPr lang="mr-IN" dirty="0" err="1" smtClean="0"/>
              <a:t>магических</a:t>
            </a:r>
            <a:r>
              <a:rPr lang="mr-IN" dirty="0" smtClean="0"/>
              <a:t> </a:t>
            </a:r>
            <a:r>
              <a:rPr lang="mr-IN" dirty="0" err="1" smtClean="0"/>
              <a:t>стрелок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ru-RU" dirty="0" smtClean="0"/>
              <a:t>можно попробовать придумать некий DSL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4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mr-IN" b="1" dirty="0" err="1" smtClean="0"/>
              <a:t>Вариант</a:t>
            </a:r>
            <a:r>
              <a:rPr lang="mr-IN" b="1" dirty="0" smtClean="0"/>
              <a:t> 5.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mr-IN" b="1" dirty="0" err="1" smtClean="0"/>
              <a:t>do-нотация</a:t>
            </a:r>
            <a:r>
              <a:rPr lang="mr-IN" b="1" dirty="0" smtClean="0"/>
              <a:t>.</a:t>
            </a:r>
            <a:endParaRPr lang="ru-R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5789" y="3182865"/>
            <a:ext cx="2500423" cy="55606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>
                <a:hlinkClick r:id="rId2"/>
              </a:rPr>
              <a:t>src</a:t>
            </a:r>
            <a:r>
              <a:rPr lang="en-US" dirty="0" smtClean="0">
                <a:hlinkClick r:id="rId2"/>
              </a:rPr>
              <a:t>/main_5.erl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mr-IN" b="1" dirty="0" err="1" smtClean="0"/>
              <a:t>Вариант</a:t>
            </a:r>
            <a:r>
              <a:rPr lang="mr-IN" b="1" dirty="0" smtClean="0"/>
              <a:t> 5.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mr-IN" b="1" dirty="0" err="1" smtClean="0"/>
              <a:t>do-нотация</a:t>
            </a:r>
            <a:r>
              <a:rPr lang="mr-IN" b="1" dirty="0" smtClean="0"/>
              <a:t>.</a:t>
            </a:r>
            <a:endParaRPr lang="ru-R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886" y="3251980"/>
            <a:ext cx="3808228" cy="54543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>
                <a:hlinkClick r:id="rId2"/>
              </a:rPr>
              <a:t>src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wannabe_haskell.erl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17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mr-IN" b="1" dirty="0" err="1" smtClean="0"/>
              <a:t>Вариант</a:t>
            </a:r>
            <a:r>
              <a:rPr lang="mr-IN" b="1" dirty="0" smtClean="0"/>
              <a:t> 5.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mr-IN" b="1" dirty="0" err="1" smtClean="0"/>
              <a:t>do-нотация</a:t>
            </a:r>
            <a:r>
              <a:rPr lang="mr-IN" b="1" dirty="0" smtClean="0"/>
              <a:t>.</a:t>
            </a:r>
            <a:endParaRPr lang="ru-R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91171"/>
            <a:ext cx="10325986" cy="2650682"/>
          </a:xfrm>
        </p:spPr>
        <p:txBody>
          <a:bodyPr/>
          <a:lstStyle/>
          <a:p>
            <a:pPr marL="0" indent="0" algn="ctr">
              <a:buNone/>
            </a:pPr>
            <a:r>
              <a:rPr lang="sk-SK" dirty="0" err="1" smtClean="0"/>
              <a:t>dialyzer</a:t>
            </a:r>
            <a:r>
              <a:rPr lang="sk-SK" dirty="0" smtClean="0"/>
              <a:t> </a:t>
            </a:r>
            <a:r>
              <a:rPr lang="sk-SK" dirty="0" err="1" smtClean="0"/>
              <a:t>тут</a:t>
            </a:r>
            <a:r>
              <a:rPr lang="sk-SK" dirty="0" smtClean="0"/>
              <a:t> </a:t>
            </a:r>
            <a:r>
              <a:rPr lang="sk-SK" dirty="0" err="1" smtClean="0"/>
              <a:t>не</a:t>
            </a:r>
            <a:r>
              <a:rPr lang="sk-SK" dirty="0" smtClean="0"/>
              <a:t> </a:t>
            </a:r>
            <a:r>
              <a:rPr lang="sk-SK" dirty="0" err="1" smtClean="0"/>
              <a:t>может</a:t>
            </a:r>
            <a:r>
              <a:rPr lang="sk-SK" dirty="0" smtClean="0"/>
              <a:t> </a:t>
            </a:r>
            <a:r>
              <a:rPr lang="sk-SK" dirty="0" err="1" smtClean="0"/>
              <a:t>проверить</a:t>
            </a:r>
            <a:r>
              <a:rPr lang="sk-SK" dirty="0" smtClean="0"/>
              <a:t> </a:t>
            </a:r>
            <a:r>
              <a:rPr lang="sk-SK" dirty="0" err="1" smtClean="0"/>
              <a:t>типы</a:t>
            </a:r>
            <a:endParaRPr lang="sk-SK" dirty="0" smtClean="0"/>
          </a:p>
          <a:p>
            <a:pPr marL="0" indent="0" algn="ctr">
              <a:buNone/>
            </a:pPr>
            <a:endParaRPr lang="sk-SK" dirty="0"/>
          </a:p>
          <a:p>
            <a:pPr marL="0" indent="0" algn="ctr">
              <a:buNone/>
            </a:pPr>
            <a:r>
              <a:rPr lang="ru-RU" dirty="0" smtClean="0"/>
              <a:t>как объяснять этот код коллегам</a:t>
            </a:r>
            <a:r>
              <a:rPr lang="en-US" dirty="0" smtClean="0"/>
              <a:t>?</a:t>
            </a: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как отлаживать ошибки?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3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Выводы</a:t>
            </a:r>
            <a:endParaRPr lang="ru-R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0449" y="2337580"/>
            <a:ext cx="8731102" cy="2693212"/>
          </a:xfrm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Вариант 1, вложенные </a:t>
            </a:r>
            <a:r>
              <a:rPr lang="en-US" dirty="0" smtClean="0">
                <a:solidFill>
                  <a:srgbClr val="C00000"/>
                </a:solidFill>
              </a:rPr>
              <a:t>case </a:t>
            </a:r>
            <a:r>
              <a:rPr lang="mr-IN" dirty="0" smtClean="0">
                <a:solidFill>
                  <a:srgbClr val="C00000"/>
                </a:solidFill>
              </a:rPr>
              <a:t>–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ru-RU" dirty="0" smtClean="0">
                <a:solidFill>
                  <a:srgbClr val="C00000"/>
                </a:solidFill>
              </a:rPr>
              <a:t>код не лучшего качества</a:t>
            </a:r>
          </a:p>
          <a:p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Вариант 2, каждый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case 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в отдельной функции </a:t>
            </a:r>
            <a:r>
              <a:rPr lang="mr-IN" dirty="0" smtClean="0">
                <a:solidFill>
                  <a:schemeClr val="accent6">
                    <a:lumMod val="75000"/>
                  </a:schemeClr>
                </a:solidFill>
              </a:rPr>
              <a:t>–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6">
                    <a:lumMod val="75000"/>
                  </a:schemeClr>
                </a:solidFill>
              </a:rPr>
              <a:t>ок</a:t>
            </a:r>
            <a:endParaRPr lang="ru-RU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Вариант 3, исключения </a:t>
            </a:r>
            <a:r>
              <a:rPr lang="mr-IN" dirty="0" smtClean="0">
                <a:solidFill>
                  <a:schemeClr val="accent6">
                    <a:lumMod val="75000"/>
                  </a:schemeClr>
                </a:solidFill>
              </a:rPr>
              <a:t>–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6">
                    <a:lumMod val="75000"/>
                  </a:schemeClr>
                </a:solidFill>
              </a:rPr>
              <a:t>ок</a:t>
            </a:r>
            <a:endParaRPr lang="ru-RU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Вариант 4,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pipeline </a:t>
            </a:r>
            <a:r>
              <a:rPr lang="mr-IN" dirty="0" smtClean="0">
                <a:solidFill>
                  <a:schemeClr val="accent6">
                    <a:lumMod val="75000"/>
                  </a:schemeClr>
                </a:solidFill>
              </a:rPr>
              <a:t>–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ok</a:t>
            </a:r>
          </a:p>
          <a:p>
            <a:r>
              <a:rPr lang="ru-RU" dirty="0" smtClean="0">
                <a:solidFill>
                  <a:srgbClr val="C00000"/>
                </a:solidFill>
              </a:rPr>
              <a:t>Вариант 5, </a:t>
            </a:r>
            <a:r>
              <a:rPr lang="en-US" dirty="0" smtClean="0">
                <a:solidFill>
                  <a:srgbClr val="C00000"/>
                </a:solidFill>
              </a:rPr>
              <a:t>do-</a:t>
            </a:r>
            <a:r>
              <a:rPr lang="ru-RU" dirty="0" smtClean="0">
                <a:solidFill>
                  <a:srgbClr val="C00000"/>
                </a:solidFill>
              </a:rPr>
              <a:t>нотация </a:t>
            </a:r>
            <a:r>
              <a:rPr lang="mr-IN" dirty="0" smtClean="0">
                <a:solidFill>
                  <a:srgbClr val="C00000"/>
                </a:solidFill>
              </a:rPr>
              <a:t>–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оверинжениринг</a:t>
            </a:r>
            <a:endParaRPr lang="ru-RU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5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5981"/>
            <a:ext cx="10515600" cy="318603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buFont typeface="Arial" charset="0"/>
              <a:buChar char="•"/>
            </a:pPr>
            <a:r>
              <a:rPr lang="ru-RU" dirty="0" smtClean="0"/>
              <a:t>проверить кота по имени</a:t>
            </a:r>
          </a:p>
          <a:p>
            <a:pPr algn="ctr">
              <a:lnSpc>
                <a:spcPct val="150000"/>
              </a:lnSpc>
              <a:buFont typeface="Arial" charset="0"/>
              <a:buChar char="•"/>
            </a:pPr>
            <a:r>
              <a:rPr lang="ru-RU" dirty="0" smtClean="0"/>
              <a:t>проверить его адрес</a:t>
            </a:r>
          </a:p>
          <a:p>
            <a:pPr algn="ctr">
              <a:lnSpc>
                <a:spcPct val="150000"/>
              </a:lnSpc>
              <a:buFont typeface="Arial" charset="0"/>
              <a:buChar char="•"/>
            </a:pPr>
            <a:r>
              <a:rPr lang="ru-RU" dirty="0" smtClean="0"/>
              <a:t>проверить каждую книгу в списке</a:t>
            </a:r>
          </a:p>
          <a:p>
            <a:pPr algn="ctr">
              <a:lnSpc>
                <a:spcPct val="150000"/>
              </a:lnSpc>
              <a:buFont typeface="Arial" charset="0"/>
              <a:buChar char="•"/>
            </a:pPr>
            <a:r>
              <a:rPr lang="ru-RU" dirty="0" smtClean="0"/>
              <a:t>создать </a:t>
            </a:r>
            <a:r>
              <a:rPr lang="ru-RU" dirty="0" err="1" smtClean="0"/>
              <a:t>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13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3611" y="792125"/>
            <a:ext cx="8624778" cy="52737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-spec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validate_incoming_data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JsonData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::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map()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) -&gt;    </a:t>
            </a:r>
            <a:endParaRPr lang="ru-RU" sz="2000" dirty="0" smtClean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{ok, map()} | {error,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invalid_incoming_data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}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.</a:t>
            </a:r>
            <a:endParaRPr lang="ru-RU" sz="2000" dirty="0" smtClean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-spec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validate_cat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CatName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::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binary()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) -&gt;    </a:t>
            </a:r>
            <a:endParaRPr lang="ru-RU" sz="2000" dirty="0" smtClean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{ok, cat()} | {error,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cat_not_found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}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.</a:t>
            </a:r>
            <a:endParaRPr lang="ru-RU" sz="2000" dirty="0" smtClean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-spec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validate_address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Address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::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binary()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) -&gt;    </a:t>
            </a:r>
            <a:endParaRPr lang="ru-RU" sz="2000" dirty="0" smtClean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{ok, address()} | {error,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invalid_address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}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.</a:t>
            </a:r>
            <a:endParaRPr lang="ru-RU" sz="2000" dirty="0" smtClean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-spec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get_book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Title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::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binary()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Author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::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binary()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) -&gt;    </a:t>
            </a:r>
            <a:endParaRPr lang="ru-RU" sz="2000" dirty="0" smtClean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{ok, book()} | {error, {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book_not_found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, binary()}}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.</a:t>
            </a:r>
            <a:endParaRPr lang="ru-RU" sz="2000" dirty="0" smtClean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-spec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create_order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Cat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::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cat()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, </a:t>
            </a:r>
            <a:endParaRPr lang="ru-RU" sz="2000" dirty="0" smtClean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Address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::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address()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Books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::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[book()]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) -&gt;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order()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.  </a:t>
            </a:r>
            <a:endParaRPr lang="ru-RU" sz="2000" dirty="0" smtClean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70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4793" y="2863749"/>
            <a:ext cx="3542414" cy="113050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hlinkClick r:id="rId2"/>
              </a:rPr>
              <a:t>s</a:t>
            </a:r>
            <a:r>
              <a:rPr lang="en-US" dirty="0" smtClean="0">
                <a:hlinkClick r:id="rId2"/>
              </a:rPr>
              <a:t>rc/books_shop.erl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2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Вариант 1.</a:t>
            </a:r>
            <a:br>
              <a:rPr lang="ru-RU" b="1" dirty="0" smtClean="0"/>
            </a:br>
            <a:r>
              <a:rPr lang="ru-RU" b="1" dirty="0" smtClean="0"/>
              <a:t>Решение в лоб -- вложенные </a:t>
            </a:r>
            <a:r>
              <a:rPr lang="ru-RU" b="1" dirty="0" err="1" smtClean="0"/>
              <a:t>case</a:t>
            </a:r>
            <a:r>
              <a:rPr lang="ru-RU" b="1" dirty="0" smtClean="0"/>
              <a:t>.</a:t>
            </a:r>
            <a:endParaRPr lang="ru-R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8575" y="3087171"/>
            <a:ext cx="2574851" cy="68365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>
                <a:hlinkClick r:id="rId2"/>
              </a:rPr>
              <a:t>s</a:t>
            </a:r>
            <a:r>
              <a:rPr lang="en-US" dirty="0" err="1" smtClean="0">
                <a:hlinkClick r:id="rId2"/>
              </a:rPr>
              <a:t>rc</a:t>
            </a:r>
            <a:r>
              <a:rPr lang="en-US" dirty="0" smtClean="0">
                <a:hlinkClick r:id="rId2"/>
              </a:rPr>
              <a:t>/main_1.erl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61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Вариант 1.</a:t>
            </a:r>
            <a:br>
              <a:rPr lang="ru-RU" b="1" dirty="0" smtClean="0"/>
            </a:br>
            <a:r>
              <a:rPr lang="ru-RU" b="1" dirty="0" smtClean="0"/>
              <a:t>Решение в лоб -- вложенные </a:t>
            </a:r>
            <a:r>
              <a:rPr lang="ru-RU" b="1" dirty="0" err="1" smtClean="0"/>
              <a:t>case</a:t>
            </a:r>
            <a:r>
              <a:rPr lang="ru-RU" b="1" dirty="0" smtClean="0"/>
              <a:t>.</a:t>
            </a:r>
            <a:endParaRPr lang="ru-R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2637" y="2438585"/>
            <a:ext cx="7046727" cy="319667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uk-UA" dirty="0" smtClean="0"/>
              <a:t>4 </a:t>
            </a:r>
            <a:r>
              <a:rPr lang="uk-UA" dirty="0" err="1" smtClean="0"/>
              <a:t>уровня</a:t>
            </a:r>
            <a:r>
              <a:rPr lang="uk-UA" dirty="0" smtClean="0"/>
              <a:t> </a:t>
            </a:r>
            <a:r>
              <a:rPr lang="uk-UA" dirty="0" err="1" smtClean="0"/>
              <a:t>вложености</a:t>
            </a:r>
            <a:endParaRPr lang="uk-UA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ru-RU" dirty="0"/>
              <a:t>д</a:t>
            </a:r>
            <a:r>
              <a:rPr lang="ru-RU" dirty="0" smtClean="0"/>
              <a:t>обавить еще 10 шагов </a:t>
            </a:r>
            <a:r>
              <a:rPr lang="ru-RU" dirty="0" err="1" smtClean="0"/>
              <a:t>валидации</a:t>
            </a:r>
            <a:r>
              <a:rPr lang="ru-RU" dirty="0" smtClean="0"/>
              <a:t>?</a:t>
            </a:r>
          </a:p>
          <a:p>
            <a:pPr marL="0" indent="0" algn="ctr">
              <a:buNone/>
            </a:pPr>
            <a:r>
              <a:rPr lang="ru-RU" dirty="0"/>
              <a:t>п</a:t>
            </a:r>
            <a:r>
              <a:rPr lang="ru-RU" dirty="0" smtClean="0"/>
              <a:t>ереставить шаги местами?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/>
              <a:t>р</a:t>
            </a:r>
            <a:r>
              <a:rPr lang="ru-RU" dirty="0" smtClean="0"/>
              <a:t>аботает</a:t>
            </a:r>
          </a:p>
          <a:p>
            <a:pPr marL="0" indent="0" algn="ctr">
              <a:buNone/>
            </a:pPr>
            <a:r>
              <a:rPr lang="ru-RU" dirty="0"/>
              <a:t>п</a:t>
            </a:r>
            <a:r>
              <a:rPr lang="ru-RU" dirty="0" smtClean="0"/>
              <a:t>роверяется </a:t>
            </a:r>
            <a:r>
              <a:rPr lang="en-US" dirty="0" smtClean="0"/>
              <a:t>dialyzer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67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Вариант 2.</a:t>
            </a:r>
            <a:br>
              <a:rPr lang="ru-RU" b="1" dirty="0" smtClean="0"/>
            </a:br>
            <a:r>
              <a:rPr lang="ru-RU" b="1" dirty="0" smtClean="0"/>
              <a:t>Каждый </a:t>
            </a:r>
            <a:r>
              <a:rPr lang="ru-RU" b="1" dirty="0" err="1" smtClean="0"/>
              <a:t>case</a:t>
            </a:r>
            <a:r>
              <a:rPr lang="ru-RU" b="1" dirty="0" smtClean="0"/>
              <a:t> в отдельную функцию.</a:t>
            </a:r>
            <a:endParaRPr lang="ru-R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4779" y="3108436"/>
            <a:ext cx="2702442" cy="64112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>
                <a:hlinkClick r:id="rId2"/>
              </a:rPr>
              <a:t>s</a:t>
            </a:r>
            <a:r>
              <a:rPr lang="en-US" dirty="0" err="1" smtClean="0">
                <a:hlinkClick r:id="rId2"/>
              </a:rPr>
              <a:t>rc</a:t>
            </a:r>
            <a:r>
              <a:rPr lang="en-US" dirty="0" smtClean="0">
                <a:hlinkClick r:id="rId2"/>
              </a:rPr>
              <a:t>/main_2.erl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4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699</Words>
  <Application>Microsoft Macintosh PowerPoint</Application>
  <PresentationFormat>Widescreen</PresentationFormat>
  <Paragraphs>165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Calibri</vt:lpstr>
      <vt:lpstr>Calibri Light</vt:lpstr>
      <vt:lpstr>Mangal</vt:lpstr>
      <vt:lpstr>Monaco</vt:lpstr>
      <vt:lpstr>Arial</vt:lpstr>
      <vt:lpstr>Office Theme</vt:lpstr>
      <vt:lpstr>Способы композиции функций в Erlang</vt:lpstr>
      <vt:lpstr>Задача</vt:lpstr>
      <vt:lpstr>Задача</vt:lpstr>
      <vt:lpstr>Задача</vt:lpstr>
      <vt:lpstr>PowerPoint Presentation</vt:lpstr>
      <vt:lpstr>Задача</vt:lpstr>
      <vt:lpstr>Вариант 1. Решение в лоб -- вложенные case.</vt:lpstr>
      <vt:lpstr>Вариант 1. Решение в лоб -- вложенные case.</vt:lpstr>
      <vt:lpstr>Вариант 2. Каждый case в отдельную функцию.</vt:lpstr>
      <vt:lpstr>Вариант 2. Каждый case в отдельную функцию.</vt:lpstr>
      <vt:lpstr>Вариант 3. Решение с использованием исключений.</vt:lpstr>
      <vt:lpstr>Вариант 3. Решение с использованием исключений.</vt:lpstr>
      <vt:lpstr>Вариант 3. Решение с использованием исключений.</vt:lpstr>
      <vt:lpstr>Вариант 4. Pipeline, bind и sequence.</vt:lpstr>
      <vt:lpstr>Вариант 4. Pipeline, bind и sequence.</vt:lpstr>
      <vt:lpstr>Вариант 4. Pipeline, bind и sequence.</vt:lpstr>
      <vt:lpstr>Вариант 4. Pipeline, bind и sequence.</vt:lpstr>
      <vt:lpstr>Вариант 4. Pipeline, bind и sequence.</vt:lpstr>
      <vt:lpstr>Вариант 4. Pipeline, bind и sequence.</vt:lpstr>
      <vt:lpstr>Вариант 4. Pipeline, bind и sequence.</vt:lpstr>
      <vt:lpstr>Вариант 4. Pipeline, bind и sequence.</vt:lpstr>
      <vt:lpstr>Вариант 4. Pipeline, bind и sequence.</vt:lpstr>
      <vt:lpstr>Вариант 4. Pipeline, bind и sequence.</vt:lpstr>
      <vt:lpstr>Вариант 4. Pipeline, bind и sequence.</vt:lpstr>
      <vt:lpstr>Вариант 4. Pipeline, bind и sequence.</vt:lpstr>
      <vt:lpstr>Вариант 4. Pipeline, bind и sequence.</vt:lpstr>
      <vt:lpstr>Вариант 5. do-нотация.</vt:lpstr>
      <vt:lpstr>Вариант 5. do-нотация.</vt:lpstr>
      <vt:lpstr>Вариант 5. do-нотация.</vt:lpstr>
      <vt:lpstr>Вариант 5. do-нотация.</vt:lpstr>
      <vt:lpstr>Вариант 5. do-нотация.</vt:lpstr>
      <vt:lpstr>Вариант 5. do-нотация.</vt:lpstr>
      <vt:lpstr>Вариант 5. do-нотация.</vt:lpstr>
      <vt:lpstr>Выводы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Способы композиции функций в Erlang</dc:title>
  <dc:creator>Microsoft Office User</dc:creator>
  <cp:lastModifiedBy>Microsoft Office User</cp:lastModifiedBy>
  <cp:revision>19</cp:revision>
  <dcterms:created xsi:type="dcterms:W3CDTF">2018-05-16T07:20:31Z</dcterms:created>
  <dcterms:modified xsi:type="dcterms:W3CDTF">2018-05-16T12:21:20Z</dcterms:modified>
</cp:coreProperties>
</file>