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C9CD1-1FB1-2F49-DA34-11AB88DA5CDC}" v="432" dt="2024-10-06T07:41:28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9257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713060"/>
            <a:ext cx="5486400" cy="10287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28800" y="1997848"/>
            <a:ext cx="5486400" cy="46128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 pitchFamily="34" charset="-120"/>
              </a:rPr>
              <a:t>Orrery Website: Visualizing Near-Earth Objects</a:t>
            </a:r>
            <a:endParaRPr lang="en-US" sz="2400" dirty="0">
              <a:latin typeface="Plus Jakarta Sans"/>
              <a:ea typeface="Plus Jakarta Sans"/>
            </a:endParaRPr>
          </a:p>
        </p:txBody>
      </p:sp>
      <p:sp>
        <p:nvSpPr>
          <p:cNvPr id="6" name="Text 2"/>
          <p:cNvSpPr/>
          <p:nvPr/>
        </p:nvSpPr>
        <p:spPr>
          <a:xfrm>
            <a:off x="2411340" y="3547461"/>
            <a:ext cx="3897012" cy="38510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ts val="1300"/>
              </a:lnSpc>
              <a:buNone/>
            </a:pPr>
            <a:endParaRPr lang="en-US" sz="1100" dirty="0">
              <a:latin typeface="Plus Jakarta Sans Light"/>
              <a:ea typeface="Plus Jakarta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F820E-0176-8D7D-A054-41697D3654C0}"/>
              </a:ext>
            </a:extLst>
          </p:cNvPr>
          <p:cNvSpPr txBox="1"/>
          <p:nvPr/>
        </p:nvSpPr>
        <p:spPr>
          <a:xfrm>
            <a:off x="1162856" y="598906"/>
            <a:ext cx="68025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ea typeface="Calibri"/>
                <a:cs typeface="Calibri"/>
              </a:rPr>
              <a:t>Space Savvy</a:t>
            </a:r>
            <a:endParaRPr lang="en-US" sz="540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B17CD-0CBD-E7AF-FAA2-F898B3F92559}"/>
              </a:ext>
            </a:extLst>
          </p:cNvPr>
          <p:cNvSpPr txBox="1"/>
          <p:nvPr/>
        </p:nvSpPr>
        <p:spPr>
          <a:xfrm>
            <a:off x="3301643" y="2844984"/>
            <a:ext cx="256670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ea typeface="Calibri"/>
                <a:cs typeface="Calibri"/>
              </a:rPr>
              <a:t>Team Members</a:t>
            </a:r>
            <a:endParaRPr lang="en-US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Alekh Sachan</a:t>
            </a:r>
          </a:p>
          <a:p>
            <a:pPr algn="ctr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Kunal Kushwaha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Aditya Raj Pandey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Tanishka Mishra</a:t>
            </a:r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sz="2400" b="1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Introduction to NEOs</a:t>
            </a:r>
            <a:endParaRPr lang="en-US" sz="2000" dirty="0"/>
          </a:p>
        </p:txBody>
      </p:sp>
      <p:pic>
        <p:nvPicPr>
          <p:cNvPr id="4" name="Image 1" descr="https://images.pexels.com/photos/4822288/pexels-photo-4822288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Near-Earth Objects (NEOs), including asteroids and comets, are vital for studies regarding Earth's safety and space exploration.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Tracking these celestial bodies helps prevent potential collisions with Earth, which can have catastrophic consequences.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However, many remain unaware of NEOs and their possible threats due to limited data accessibility.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Our goal is to bridge this gap and enhance public understanding of NEOs.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Objective of the Project</a:t>
            </a:r>
            <a:endParaRPr lang="en-US" sz="2000" dirty="0"/>
          </a:p>
        </p:txBody>
      </p:sp>
      <p:pic>
        <p:nvPicPr>
          <p:cNvPr id="4" name="Image 1" descr="https://images.pexels.com/photos/7688520/pexels-photo-7688520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Our primary goal is to develop an interactive web app that visualizes the orbits of NEOs in real-time.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By offering real-time data, we provide crucial insights into NEO trajectories and potential impact risk.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Moreover, we aim to educate the general public on the significance of monitoring these celestial objects.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Through engagement, we hope to inspire a wider interest in planetary defense and space science.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Features of Our Website</a:t>
            </a:r>
            <a:endParaRPr lang="en-US" sz="2000" dirty="0"/>
          </a:p>
        </p:txBody>
      </p:sp>
      <p:pic>
        <p:nvPicPr>
          <p:cNvPr id="4" name="Image 1" descr="https://images.pexels.com/photos/28369257/pexels-photo-28369257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Interactive 3D Visualization using Three.js allows users to explore NEO orbits like never before.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In-depth NEO information including size, speed, and trajectory empowers users to understand potential risks.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An alert system notifies users about threatening NEOs, ensuring timely awareness and action.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Educational resources support learning about asteroids and comets, enhancing user experience.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Live Demo Experience</a:t>
            </a:r>
            <a:endParaRPr lang="en-US" sz="2000" dirty="0"/>
          </a:p>
        </p:txBody>
      </p:sp>
      <p:pic>
        <p:nvPicPr>
          <p:cNvPr id="4" name="Image 1" descr="https://images.pexels.com/photos/9558589/pexels-photo-9558589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Experience our web app in action as we visually represent NEO orbits in stunning 3D.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Users can click on any NEO to view detailed information, including its trajectory, size, and speed.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Witness the alert system in action, providing notifications for NEOs that pose a potential threat to Earth.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Future improvements will expand functionality, making the app even more engaging and informative.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Conclusion and Future Vision</a:t>
            </a:r>
            <a:endParaRPr lang="en-US" sz="2000" dirty="0"/>
          </a:p>
        </p:txBody>
      </p:sp>
      <p:pic>
        <p:nvPicPr>
          <p:cNvPr id="4" name="Image 1" descr="https://images.pexels.com/photos/26729111/pexels-photo-26729111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Visualizing NEOs is essential for awareness and preparedness regarding space threats.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Our future enhancements will include integrating more detailed impact analysis and predictive data.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 envision a community equipped with knowledge to respond to cosmic dangers effectively.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Together, we can foster a safer future and ignite passion for space exploration and protection.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Thank You!</a:t>
            </a:r>
            <a:endParaRPr lang="en-US" sz="2000" dirty="0"/>
          </a:p>
        </p:txBody>
      </p:sp>
      <p:pic>
        <p:nvPicPr>
          <p:cNvPr id="4" name="Image 1" descr="https://images.pexels.com/photos/7563591/pexels-photo-7563591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Thank you for exploring the Orrery </a:t>
            </a:r>
            <a:r>
              <a:rPr lang="en-US" sz="120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Web Website </a:t>
            </a: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presentation with us today.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 appreciate your interest in Near-Earth Object awareness and monitoring.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For any questions or feedback, feel free to reach out to us after the presentation.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Let’s continue to promote safety and knowledge about our cosmic surroundings together!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540</Words>
  <Application>Microsoft Office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PC</cp:lastModifiedBy>
  <cp:revision>120</cp:revision>
  <dcterms:created xsi:type="dcterms:W3CDTF">2024-10-05T09:31:14Z</dcterms:created>
  <dcterms:modified xsi:type="dcterms:W3CDTF">2024-10-06T07:42:18Z</dcterms:modified>
</cp:coreProperties>
</file>