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C9CD1-1FB1-2F49-DA34-11AB88DA5CDC}" v="115" dt="2024-10-06T06:44:41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-57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H SACHAN" userId="327a3f3583f17d83" providerId="Windows Live" clId="Web-{C4CC9CD1-1FB1-2F49-DA34-11AB88DA5CDC}"/>
    <pc:docChg chg="delSld modSld">
      <pc:chgData name="ALEKH SACHAN" userId="327a3f3583f17d83" providerId="Windows Live" clId="Web-{C4CC9CD1-1FB1-2F49-DA34-11AB88DA5CDC}" dt="2024-10-06T06:44:41.375" v="79" actId="14100"/>
      <pc:docMkLst>
        <pc:docMk/>
      </pc:docMkLst>
      <pc:sldChg chg="addSp delSp modSp">
        <pc:chgData name="ALEKH SACHAN" userId="327a3f3583f17d83" providerId="Windows Live" clId="Web-{C4CC9CD1-1FB1-2F49-DA34-11AB88DA5CDC}" dt="2024-10-06T06:44:41.375" v="79" actId="14100"/>
        <pc:sldMkLst>
          <pc:docMk/>
          <pc:sldMk cId="0" sldId="256"/>
        </pc:sldMkLst>
        <pc:spChg chg="del">
          <ac:chgData name="ALEKH SACHAN" userId="327a3f3583f17d83" providerId="Windows Live" clId="Web-{C4CC9CD1-1FB1-2F49-DA34-11AB88DA5CDC}" dt="2024-10-06T06:38:18.553" v="20"/>
          <ac:spMkLst>
            <pc:docMk/>
            <pc:sldMk cId="0" sldId="256"/>
            <ac:spMk id="3" creationId="{00000000-0000-0000-0000-000000000000}"/>
          </ac:spMkLst>
        </pc:spChg>
        <pc:spChg chg="mod">
          <ac:chgData name="ALEKH SACHAN" userId="327a3f3583f17d83" providerId="Windows Live" clId="Web-{C4CC9CD1-1FB1-2F49-DA34-11AB88DA5CDC}" dt="2024-10-06T06:43:01.622" v="64" actId="14100"/>
          <ac:spMkLst>
            <pc:docMk/>
            <pc:sldMk cId="0" sldId="256"/>
            <ac:spMk id="5" creationId="{00000000-0000-0000-0000-000000000000}"/>
          </ac:spMkLst>
        </pc:spChg>
        <pc:spChg chg="mod">
          <ac:chgData name="ALEKH SACHAN" userId="327a3f3583f17d83" providerId="Windows Live" clId="Web-{C4CC9CD1-1FB1-2F49-DA34-11AB88DA5CDC}" dt="2024-10-06T06:44:41.375" v="79" actId="14100"/>
          <ac:spMkLst>
            <pc:docMk/>
            <pc:sldMk cId="0" sldId="256"/>
            <ac:spMk id="6" creationId="{00000000-0000-0000-0000-000000000000}"/>
          </ac:spMkLst>
        </pc:spChg>
        <pc:spChg chg="add del">
          <ac:chgData name="ALEKH SACHAN" userId="327a3f3583f17d83" providerId="Windows Live" clId="Web-{C4CC9CD1-1FB1-2F49-DA34-11AB88DA5CDC}" dt="2024-10-06T06:35:50.612" v="3"/>
          <ac:spMkLst>
            <pc:docMk/>
            <pc:sldMk cId="0" sldId="256"/>
            <ac:spMk id="7" creationId="{0C92E668-7582-D56D-EFFB-10D248461422}"/>
          </ac:spMkLst>
        </pc:spChg>
        <pc:spChg chg="add del mod">
          <ac:chgData name="ALEKH SACHAN" userId="327a3f3583f17d83" providerId="Windows Live" clId="Web-{C4CC9CD1-1FB1-2F49-DA34-11AB88DA5CDC}" dt="2024-10-06T06:36:22.237" v="11"/>
          <ac:spMkLst>
            <pc:docMk/>
            <pc:sldMk cId="0" sldId="256"/>
            <ac:spMk id="8" creationId="{A0BFACAA-1260-E2F9-B25A-7DF694ADD0ED}"/>
          </ac:spMkLst>
        </pc:spChg>
        <pc:spChg chg="add mod">
          <ac:chgData name="ALEKH SACHAN" userId="327a3f3583f17d83" providerId="Windows Live" clId="Web-{C4CC9CD1-1FB1-2F49-DA34-11AB88DA5CDC}" dt="2024-10-06T06:42:50.856" v="63" actId="20577"/>
          <ac:spMkLst>
            <pc:docMk/>
            <pc:sldMk cId="0" sldId="256"/>
            <ac:spMk id="9" creationId="{E97F820E-0176-8D7D-A054-41697D3654C0}"/>
          </ac:spMkLst>
        </pc:spChg>
        <pc:picChg chg="mod">
          <ac:chgData name="ALEKH SACHAN" userId="327a3f3583f17d83" providerId="Windows Live" clId="Web-{C4CC9CD1-1FB1-2F49-DA34-11AB88DA5CDC}" dt="2024-10-06T06:38:45.913" v="23" actId="1076"/>
          <ac:picMkLst>
            <pc:docMk/>
            <pc:sldMk cId="0" sldId="256"/>
            <ac:picMk id="2" creationId="{00000000-0000-0000-0000-000000000000}"/>
          </ac:picMkLst>
        </pc:picChg>
        <pc:picChg chg="mod">
          <ac:chgData name="ALEKH SACHAN" userId="327a3f3583f17d83" providerId="Windows Live" clId="Web-{C4CC9CD1-1FB1-2F49-DA34-11AB88DA5CDC}" dt="2024-10-06T06:43:05.857" v="65" actId="1076"/>
          <ac:picMkLst>
            <pc:docMk/>
            <pc:sldMk cId="0" sldId="256"/>
            <ac:picMk id="4" creationId="{00000000-0000-0000-0000-000000000000}"/>
          </ac:picMkLst>
        </pc:picChg>
      </pc:sldChg>
      <pc:sldChg chg="del">
        <pc:chgData name="ALEKH SACHAN" userId="327a3f3583f17d83" providerId="Windows Live" clId="Web-{C4CC9CD1-1FB1-2F49-DA34-11AB88DA5CDC}" dt="2024-10-06T06:34:40.453" v="1"/>
        <pc:sldMkLst>
          <pc:docMk/>
          <pc:sldMk cId="0" sldId="257"/>
        </pc:sldMkLst>
      </pc:sldChg>
      <pc:sldChg chg="del">
        <pc:chgData name="ALEKH SACHAN" userId="327a3f3583f17d83" providerId="Windows Live" clId="Web-{C4CC9CD1-1FB1-2F49-DA34-11AB88DA5CDC}" dt="2024-10-06T06:34:11.672" v="0"/>
        <pc:sldMkLst>
          <pc:docMk/>
          <pc:sldMk cId="0" sldId="261"/>
        </pc:sldMkLst>
      </pc:sldChg>
      <pc:sldChg chg="delSp modSp">
        <pc:chgData name="ALEKH SACHAN" userId="327a3f3583f17d83" providerId="Windows Live" clId="Web-{C4CC9CD1-1FB1-2F49-DA34-11AB88DA5CDC}" dt="2024-10-06T06:43:56.514" v="76"/>
        <pc:sldMkLst>
          <pc:docMk/>
          <pc:sldMk cId="0" sldId="264"/>
        </pc:sldMkLst>
        <pc:spChg chg="del mod">
          <ac:chgData name="ALEKH SACHAN" userId="327a3f3583f17d83" providerId="Windows Live" clId="Web-{C4CC9CD1-1FB1-2F49-DA34-11AB88DA5CDC}" dt="2024-10-06T06:43:56.514" v="76"/>
          <ac:spMkLst>
            <pc:docMk/>
            <pc:sldMk cId="0" sldId="264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013" y="2326582"/>
            <a:ext cx="5486400" cy="10287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54013" y="1939018"/>
            <a:ext cx="5486400" cy="18059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Orrery Web Website: Visualizing Near-Earth Objects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2503788" y="3841615"/>
            <a:ext cx="3897012" cy="3851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3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Interactive Orbit Representation of NEOs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F820E-0176-8D7D-A054-41697D3654C0}"/>
              </a:ext>
            </a:extLst>
          </p:cNvPr>
          <p:cNvSpPr txBox="1"/>
          <p:nvPr/>
        </p:nvSpPr>
        <p:spPr>
          <a:xfrm>
            <a:off x="1028385" y="1027531"/>
            <a:ext cx="68025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dirty="0">
                <a:ea typeface="Calibri"/>
                <a:cs typeface="Calibri"/>
              </a:rPr>
              <a:t>Space Savvy</a:t>
            </a:r>
            <a:endParaRPr lang="en-US" sz="54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8640" y="771525"/>
            <a:ext cx="3931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Introduction to NEOs</a:t>
            </a:r>
            <a:endParaRPr lang="en-US" sz="2000" dirty="0"/>
          </a:p>
        </p:txBody>
      </p:sp>
      <p:pic>
        <p:nvPicPr>
          <p:cNvPr id="4" name="Image 1" descr="https://images.pexels.com/photos/4822288/pexels-photo-4822288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028700"/>
            <a:ext cx="2468880" cy="30861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8640" y="123444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Near-Earth Objects (NEOs), including asteroids and comets, are vital for studies regarding Earth's safety and space exploration.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Tracking these celestial bodies helps prevent potential collisions with Earth, which can have catastrophic consequences.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However, many remain unaware of NEOs and their possible threats due to limited data accessibility.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Our goal is to bridge this gap and enhance public understanding of NEOs.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6217920" y="3343275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5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8640" y="771525"/>
            <a:ext cx="3931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Objective of the Project</a:t>
            </a:r>
            <a:endParaRPr lang="en-US" sz="2000" dirty="0"/>
          </a:p>
        </p:txBody>
      </p:sp>
      <p:pic>
        <p:nvPicPr>
          <p:cNvPr id="4" name="Image 1" descr="https://images.pexels.com/photos/7688520/pexels-photo-7688520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028700"/>
            <a:ext cx="2468880" cy="30861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8640" y="123444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Our primary goal is to develop an interactive web app that visualizes the orbits of NEOs in real-time.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By offering real-time data, we provide crucial insights into NEO trajectories and potential impact risk.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Moreover, we aim to educate the general public on the significance of monitoring these celestial objects.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Through engagement, we hope to inspire a wider interest in planetary defense and space science.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6217920" y="3343275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5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8640" y="771525"/>
            <a:ext cx="3931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Features of Our Website</a:t>
            </a:r>
            <a:endParaRPr lang="en-US" sz="2000" dirty="0"/>
          </a:p>
        </p:txBody>
      </p:sp>
      <p:pic>
        <p:nvPicPr>
          <p:cNvPr id="4" name="Image 1" descr="https://images.pexels.com/photos/28369257/pexels-photo-28369257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028700"/>
            <a:ext cx="2468880" cy="30861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8640" y="123444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Interactive 3D Visualization using Three.js allows users to explore NEO orbits like never before.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In-depth NEO information including size, speed, and trajectory empowers users to understand potential risks.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An alert system notifies users about threatening NEOs, ensuring timely awareness and action.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Educational resources support learning about asteroids and comets, enhancing user experience.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6217920" y="3343275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5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8640" y="771525"/>
            <a:ext cx="3931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Live Demo Experience</a:t>
            </a:r>
            <a:endParaRPr lang="en-US" sz="2000" dirty="0"/>
          </a:p>
        </p:txBody>
      </p:sp>
      <p:pic>
        <p:nvPicPr>
          <p:cNvPr id="4" name="Image 1" descr="https://images.pexels.com/photos/9558589/pexels-photo-9558589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028700"/>
            <a:ext cx="2468880" cy="30861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8640" y="123444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Experience our web app in action as we visually represent NEO orbits in stunning 3D.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Users can click on any NEO to view detailed information, including its trajectory, size, and speed.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Witness the alert system in action, providing notifications for NEOs that pose a potential threat to Earth.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Future improvements will expand functionality, making the app even more engaging and informative.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6217920" y="3343275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5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8640" y="771525"/>
            <a:ext cx="3931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Conclusion and Future Vision</a:t>
            </a:r>
            <a:endParaRPr lang="en-US" sz="2000" dirty="0"/>
          </a:p>
        </p:txBody>
      </p:sp>
      <p:pic>
        <p:nvPicPr>
          <p:cNvPr id="4" name="Image 1" descr="https://images.pexels.com/photos/26729111/pexels-photo-26729111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028700"/>
            <a:ext cx="2468880" cy="30861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8640" y="123444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Visualizing NEOs is essential for awareness and preparedness regarding space threats.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Our future enhancements will include integrating more detailed impact analysis and predictive data.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We envision a community equipped with knowledge to respond to cosmic dangers effectively.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Together, we can foster a safer future and ignite passion for space exploration and protection.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6217920" y="3343275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5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8640" y="771525"/>
            <a:ext cx="3931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Thank You!</a:t>
            </a:r>
            <a:endParaRPr lang="en-US" sz="2000" dirty="0"/>
          </a:p>
        </p:txBody>
      </p:sp>
      <p:pic>
        <p:nvPicPr>
          <p:cNvPr id="4" name="Image 1" descr="https://images.pexels.com/photos/7563591/pexels-photo-7563591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028700"/>
            <a:ext cx="2468880" cy="30861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8640" y="123444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Thank you for exploring the Orrery </a:t>
            </a:r>
            <a:r>
              <a:rPr lang="en-US" sz="120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Web Website </a:t>
            </a: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presentation with us today.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We appreciate your interest in Near-Earth Object awareness and monitoring.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For any questions or feedback, feel free to reach out to us after the presentation.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Let’s continue to promote safety and knowledge about our cosmic surroundings together!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540</Words>
  <Application>Microsoft Office PowerPoint</Application>
  <PresentationFormat>On-screen Show (16:9)</PresentationFormat>
  <Paragraphs>69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PC</cp:lastModifiedBy>
  <cp:revision>46</cp:revision>
  <dcterms:created xsi:type="dcterms:W3CDTF">2024-10-05T09:31:14Z</dcterms:created>
  <dcterms:modified xsi:type="dcterms:W3CDTF">2024-10-06T06:44:42Z</dcterms:modified>
</cp:coreProperties>
</file>