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8" r:id="rId3"/>
    <p:sldId id="259" r:id="rId4"/>
    <p:sldId id="262" r:id="rId5"/>
    <p:sldId id="261"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480" y="18"/>
      </p:cViewPr>
      <p:guideLst>
        <p:guide orient="horz" pos="2160"/>
        <p:guide pos="3840"/>
      </p:guideLst>
    </p:cSldViewPr>
  </p:slideViewPr>
  <p:notesTextViewPr>
    <p:cViewPr>
      <p:scale>
        <a:sx n="1" d="1"/>
        <a:sy n="1" d="1"/>
      </p:scale>
      <p:origin x="0" y="0"/>
    </p:cViewPr>
  </p:notesTextViewPr>
  <p:sorterViewPr>
    <p:cViewPr>
      <p:scale>
        <a:sx n="100" d="100"/>
        <a:sy n="100" d="100"/>
      </p:scale>
      <p:origin x="0" y="184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01-Dec-18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A2FCAC-B0FC-4561-97A2-3A4896B6BEB0}" type="datetimeFigureOut">
              <a:rPr lang="en-US" smtClean="0"/>
              <a:t>01-Dec-18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A2FCAC-B0FC-4561-97A2-3A4896B6BEB0}" type="datetimeFigureOut">
              <a:rPr lang="en-US" smtClean="0"/>
              <a:t>01-Dec-18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A2FCAC-B0FC-4561-97A2-3A4896B6BEB0}" type="datetimeFigureOut">
              <a:rPr lang="en-US" smtClean="0"/>
              <a:t>01-Dec-18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01-Dec-18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01-Dec-18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A2FCAC-B0FC-4561-97A2-3A4896B6BEB0}" type="datetimeFigureOut">
              <a:rPr lang="en-US" smtClean="0"/>
              <a:t>01-Dec-18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A2FCAC-B0FC-4561-97A2-3A4896B6BEB0}" type="datetimeFigureOut">
              <a:rPr lang="en-US" smtClean="0"/>
              <a:t>01-Dec-18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01-Dec-18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01-Dec-18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AA2FCAC-B0FC-4561-97A2-3A4896B6BEB0}" type="datetimeFigureOut">
              <a:rPr lang="en-US" smtClean="0"/>
              <a:t>01-Dec-18</a:t>
            </a:fld>
            <a:endParaRPr lang="en-US"/>
          </a:p>
        </p:txBody>
      </p:sp>
      <p:sp>
        <p:nvSpPr>
          <p:cNvPr id="9" name="Slide Number Placeholder 8"/>
          <p:cNvSpPr>
            <a:spLocks noGrp="1"/>
          </p:cNvSpPr>
          <p:nvPr>
            <p:ph type="sldNum" sz="quarter" idx="11"/>
          </p:nvPr>
        </p:nvSpPr>
        <p:spPr/>
        <p:txBody>
          <a:bodyPr/>
          <a:lstStyle/>
          <a:p>
            <a:fld id="{626A9D6A-B6B6-4CCE-85BE-43DD322E564C}"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26A9D6A-B6B6-4CCE-85BE-43DD322E564C}" type="slidenum">
              <a:rPr lang="en-US" smtClean="0"/>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EAA2FCAC-B0FC-4561-97A2-3A4896B6BEB0}" type="datetimeFigureOut">
              <a:rPr lang="en-US" smtClean="0"/>
              <a:t>01-Dec-18</a:t>
            </a:fld>
            <a:endParaRPr lang="en-US"/>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a:t>
            </a:r>
            <a:r>
              <a:rPr lang="en-US" sz="4800" b="1" dirty="0" smtClean="0"/>
              <a:t>Groceries Contractor</a:t>
            </a:r>
            <a:endParaRPr lang="en-US" sz="4800" dirty="0"/>
          </a:p>
        </p:txBody>
      </p:sp>
      <p:sp>
        <p:nvSpPr>
          <p:cNvPr id="3" name="Subtitle 2"/>
          <p:cNvSpPr>
            <a:spLocks noGrp="1"/>
          </p:cNvSpPr>
          <p:nvPr>
            <p:ph type="subTitle" idx="1"/>
          </p:nvPr>
        </p:nvSpPr>
        <p:spPr/>
        <p:txBody>
          <a:bodyPr>
            <a:normAutofit/>
          </a:bodyPr>
          <a:lstStyle/>
          <a:p>
            <a:r>
              <a:rPr lang="en-US" dirty="0"/>
              <a:t>Applied Data Science Capstone</a:t>
            </a:r>
          </a:p>
          <a:p>
            <a:r>
              <a:rPr lang="it-IT" dirty="0"/>
              <a:t>IBM Data Science Professional Certificate</a:t>
            </a:r>
          </a:p>
          <a:p>
            <a:endParaRPr lang="en-US" dirty="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idx="1"/>
          </p:nvPr>
        </p:nvSpPr>
        <p:spPr>
          <a:xfrm>
            <a:off x="840788" y="1856843"/>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550615" y="1637731"/>
            <a:ext cx="9087594"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3785441" y="1255594"/>
            <a:ext cx="4617942" cy="5262308"/>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
        <p:nvSpPr>
          <p:cNvPr id="3" name="Content Placeholder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66397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smtClean="0"/>
              <a:t>Synopsis</a:t>
            </a:r>
            <a:endParaRPr lang="en-US" dirty="0"/>
          </a:p>
        </p:txBody>
      </p:sp>
      <p:sp>
        <p:nvSpPr>
          <p:cNvPr id="3" name="Content Placeholder 2"/>
          <p:cNvSpPr>
            <a:spLocks noGrp="1"/>
          </p:cNvSpPr>
          <p:nvPr>
            <p:ph idx="1"/>
          </p:nvPr>
        </p:nvSpPr>
        <p:spPr>
          <a:xfrm>
            <a:off x="1141412" y="1378424"/>
            <a:ext cx="9905999" cy="4412777"/>
          </a:xfrm>
        </p:spPr>
        <p:txBody>
          <a:bodyPr>
            <a:normAutofit/>
          </a:bodyPr>
          <a:lstStyle/>
          <a:p>
            <a:r>
              <a:rPr lang="en-US" dirty="0" smtClean="0"/>
              <a:t>Part 1: </a:t>
            </a:r>
            <a:r>
              <a:rPr lang="en-US" b="1" dirty="0"/>
              <a:t>Problem </a:t>
            </a:r>
            <a:r>
              <a:rPr lang="en-US" b="1" dirty="0" smtClean="0"/>
              <a:t>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r>
              <a:rPr lang="en-US" b="1" dirty="0" smtClean="0"/>
              <a:t>.</a:t>
            </a:r>
            <a:endParaRPr lang="en-US" b="1" dirty="0"/>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457200" indent="-457200">
              <a:buFont typeface="Arial" panose="020B0604020202020204" pitchFamily="34" charset="0"/>
              <a:buAutoNum type="alphaLcParenR"/>
            </a:pPr>
            <a:r>
              <a:rPr lang="en-US" b="1" dirty="0" smtClean="0"/>
              <a:t>We </a:t>
            </a:r>
            <a:r>
              <a:rPr lang="en-US" b="1" dirty="0"/>
              <a:t>will need geo-locational information about that specific borough and the neighborhoods in that borough. </a:t>
            </a:r>
            <a:r>
              <a:rPr lang="en-US" b="1" dirty="0" smtClean="0"/>
              <a:t>We </a:t>
            </a:r>
            <a:r>
              <a:rPr lang="en-US" b="1" dirty="0"/>
              <a:t>assume </a:t>
            </a:r>
            <a:r>
              <a:rPr lang="en-US" b="1" dirty="0" smtClean="0"/>
              <a:t>it </a:t>
            </a:r>
            <a:r>
              <a:rPr lang="en-US" b="1" dirty="0"/>
              <a:t>is "Scarborough" in Toronto. This is easily provided for us by the contractor, because the contractor has already made up his mind about the borough.</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2"/>
          <a:stretch>
            <a:fillRect/>
          </a:stretch>
        </p:blipFill>
        <p:spPr>
          <a:xfrm>
            <a:off x="1141411" y="3944203"/>
            <a:ext cx="6727806" cy="2415653"/>
          </a:xfrm>
          <a:prstGeom prst="rect">
            <a:avLst/>
          </a:prstGeom>
        </p:spPr>
      </p:pic>
      <p:sp>
        <p:nvSpPr>
          <p:cNvPr id="7" name="Rectangle 6"/>
          <p:cNvSpPr/>
          <p:nvPr/>
        </p:nvSpPr>
        <p:spPr>
          <a:xfrm>
            <a:off x="7973248" y="4736530"/>
            <a:ext cx="2485489" cy="830997"/>
          </a:xfrm>
          <a:prstGeom prst="rect">
            <a:avLst/>
          </a:prstGeom>
        </p:spPr>
        <p:txBody>
          <a:bodyPr wrap="none">
            <a:spAutoFit/>
          </a:bodyPr>
          <a:lstStyle/>
          <a:p>
            <a:r>
              <a:rPr lang="en-US" sz="2400" dirty="0"/>
              <a:t>image is retrieved </a:t>
            </a:r>
            <a:endParaRPr lang="en-US" sz="2400" dirty="0" smtClean="0"/>
          </a:p>
          <a:p>
            <a:r>
              <a:rPr lang="en-US" sz="2400" dirty="0" smtClean="0"/>
              <a:t>from </a:t>
            </a:r>
            <a:r>
              <a:rPr lang="en-US" sz="2400" dirty="0"/>
              <a:t>google.com</a:t>
            </a:r>
          </a:p>
        </p:txBody>
      </p:sp>
    </p:spTree>
    <p:extLst>
      <p:ext uri="{BB962C8B-B14F-4D97-AF65-F5344CB8AC3E}">
        <p14:creationId xmlns:p14="http://schemas.microsoft.com/office/powerpoint/2010/main" val="38624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0" indent="0">
              <a:buNone/>
            </a:pPr>
            <a:r>
              <a:rPr lang="en-US" sz="2800" b="1" dirty="0" smtClean="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346198" y="3944204"/>
            <a:ext cx="9496425" cy="2400300"/>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3093041" y="1892670"/>
            <a:ext cx="6010016" cy="4754912"/>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5" name="Picture 4"/>
          <p:cNvPicPr>
            <a:picLocks noChangeAspect="1"/>
          </p:cNvPicPr>
          <p:nvPr/>
        </p:nvPicPr>
        <p:blipFill>
          <a:blip r:embed="rId2"/>
          <a:stretch>
            <a:fillRect/>
          </a:stretch>
        </p:blipFill>
        <p:spPr>
          <a:xfrm>
            <a:off x="2478891" y="1892670"/>
            <a:ext cx="7791050" cy="4869406"/>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339747" y="1230542"/>
            <a:ext cx="10459185" cy="4535607"/>
          </a:xfrm>
        </p:spPr>
        <p:txBody>
          <a:bodyPr>
            <a:normAutofit/>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Tree>
    <p:extLst>
      <p:ext uri="{BB962C8B-B14F-4D97-AF65-F5344CB8AC3E}">
        <p14:creationId xmlns:p14="http://schemas.microsoft.com/office/powerpoint/2010/main" val="81890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a:t>
            </a:r>
            <a:r>
              <a:rPr lang="en-US" b="1" dirty="0" smtClean="0"/>
              <a:t>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303</TotalTime>
  <Words>581</Words>
  <Application>Microsoft Office PowerPoint</Application>
  <PresentationFormat>Custom</PresentationFormat>
  <Paragraphs>39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Adjacency</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Vishnu Satheesh</cp:lastModifiedBy>
  <cp:revision>10</cp:revision>
  <dcterms:created xsi:type="dcterms:W3CDTF">2018-09-09T09:14:01Z</dcterms:created>
  <dcterms:modified xsi:type="dcterms:W3CDTF">2018-12-01T08:19:37Z</dcterms:modified>
</cp:coreProperties>
</file>