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Investment </a:t>
            </a:r>
            <a:r>
              <a:rPr lang="en-US" dirty="0"/>
              <a:t>company Analysis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Alekhya</a:t>
            </a:r>
          </a:p>
        </p:txBody>
      </p:sp>
    </p:spTree>
    <p:extLst>
      <p:ext uri="{BB962C8B-B14F-4D97-AF65-F5344CB8AC3E}">
        <p14:creationId xmlns:p14="http://schemas.microsoft.com/office/powerpoint/2010/main" val="61954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200" y="2194559"/>
            <a:ext cx="5816600" cy="418592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94559"/>
            <a:ext cx="5826760" cy="4185921"/>
          </a:xfrm>
        </p:spPr>
      </p:pic>
    </p:spTree>
    <p:extLst>
      <p:ext uri="{BB962C8B-B14F-4D97-AF65-F5344CB8AC3E}">
        <p14:creationId xmlns:p14="http://schemas.microsoft.com/office/powerpoint/2010/main" val="339967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	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960" y="1778000"/>
            <a:ext cx="5532120" cy="445977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Input file consist of investment company names, registration number, series and class they belong to. </a:t>
            </a:r>
          </a:p>
        </p:txBody>
      </p:sp>
    </p:spTree>
    <p:extLst>
      <p:ext uri="{BB962C8B-B14F-4D97-AF65-F5344CB8AC3E}">
        <p14:creationId xmlns:p14="http://schemas.microsoft.com/office/powerpoint/2010/main" val="317624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Script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560" y="2194559"/>
            <a:ext cx="5877560" cy="4216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Limiting data to 2000 rows.</a:t>
            </a:r>
          </a:p>
          <a:p>
            <a:r>
              <a:rPr lang="en-US" dirty="0"/>
              <a:t>Choosing limited fields </a:t>
            </a:r>
          </a:p>
          <a:p>
            <a:pPr lvl="1"/>
            <a:r>
              <a:rPr lang="en-US" dirty="0"/>
              <a:t>Reporting File Number</a:t>
            </a:r>
          </a:p>
          <a:p>
            <a:pPr lvl="1"/>
            <a:r>
              <a:rPr lang="en-US" dirty="0"/>
              <a:t>Name of Registrant</a:t>
            </a:r>
          </a:p>
          <a:p>
            <a:pPr lvl="1"/>
            <a:r>
              <a:rPr lang="en-US" dirty="0"/>
              <a:t>CIK</a:t>
            </a:r>
          </a:p>
          <a:p>
            <a:pPr lvl="1"/>
            <a:r>
              <a:rPr lang="en-US" dirty="0" err="1"/>
              <a:t>SeriesID</a:t>
            </a:r>
            <a:endParaRPr lang="en-US" dirty="0"/>
          </a:p>
          <a:p>
            <a:pPr lvl="1"/>
            <a:r>
              <a:rPr lang="en-US" dirty="0"/>
              <a:t>Series Name</a:t>
            </a:r>
          </a:p>
          <a:p>
            <a:pPr lvl="1"/>
            <a:r>
              <a:rPr lang="en-US" dirty="0" err="1"/>
              <a:t>ClassID</a:t>
            </a:r>
            <a:endParaRPr lang="en-US" dirty="0"/>
          </a:p>
          <a:p>
            <a:pPr lvl="1"/>
            <a:r>
              <a:rPr lang="en-US" dirty="0"/>
              <a:t>Class Name</a:t>
            </a:r>
          </a:p>
          <a:p>
            <a:pPr lvl="1"/>
            <a:r>
              <a:rPr lang="en-US" dirty="0"/>
              <a:t>Address 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Zip Code</a:t>
            </a:r>
          </a:p>
        </p:txBody>
      </p:sp>
    </p:spTree>
    <p:extLst>
      <p:ext uri="{BB962C8B-B14F-4D97-AF65-F5344CB8AC3E}">
        <p14:creationId xmlns:p14="http://schemas.microsoft.com/office/powerpoint/2010/main" val="358699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480" y="594691"/>
            <a:ext cx="8610600" cy="1293028"/>
          </a:xfrm>
        </p:spPr>
        <p:txBody>
          <a:bodyPr/>
          <a:lstStyle/>
          <a:p>
            <a:r>
              <a:rPr lang="en-US" dirty="0"/>
              <a:t>Pig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92058" y="1469795"/>
            <a:ext cx="7210742" cy="5388205"/>
          </a:xfrm>
        </p:spPr>
      </p:pic>
    </p:spTree>
    <p:extLst>
      <p:ext uri="{BB962C8B-B14F-4D97-AF65-F5344CB8AC3E}">
        <p14:creationId xmlns:p14="http://schemas.microsoft.com/office/powerpoint/2010/main" val="21403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" y="2154301"/>
            <a:ext cx="5948680" cy="410463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Registrant Address and Class has 1:m relationship </a:t>
            </a:r>
          </a:p>
          <a:p>
            <a:pPr lvl="1"/>
            <a:r>
              <a:rPr lang="en-US" dirty="0"/>
              <a:t>Series and Registrant Address has 1:m relationship</a:t>
            </a:r>
          </a:p>
        </p:txBody>
      </p:sp>
    </p:spTree>
    <p:extLst>
      <p:ext uri="{BB962C8B-B14F-4D97-AF65-F5344CB8AC3E}">
        <p14:creationId xmlns:p14="http://schemas.microsoft.com/office/powerpoint/2010/main" val="242585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Query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200" y="2907601"/>
            <a:ext cx="6297126" cy="259803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406" y="2307680"/>
            <a:ext cx="5334000" cy="4024125"/>
          </a:xfrm>
        </p:spPr>
        <p:txBody>
          <a:bodyPr>
            <a:normAutofit/>
          </a:bodyPr>
          <a:lstStyle/>
          <a:p>
            <a:r>
              <a:rPr lang="en-US" dirty="0"/>
              <a:t>List the names of registrant and there series that are available in New York.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0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query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560" y="2814320"/>
            <a:ext cx="5857240" cy="232056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2387600"/>
            <a:ext cx="4800600" cy="3831084"/>
          </a:xfrm>
        </p:spPr>
        <p:txBody>
          <a:bodyPr/>
          <a:lstStyle/>
          <a:p>
            <a:r>
              <a:rPr lang="en-US" dirty="0"/>
              <a:t> List the series names that are classified under Class A</a:t>
            </a:r>
          </a:p>
        </p:txBody>
      </p:sp>
    </p:spTree>
    <p:extLst>
      <p:ext uri="{BB962C8B-B14F-4D97-AF65-F5344CB8AC3E}">
        <p14:creationId xmlns:p14="http://schemas.microsoft.com/office/powerpoint/2010/main" val="75561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query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489200"/>
            <a:ext cx="5847080" cy="26885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0932" y="2194559"/>
            <a:ext cx="4285268" cy="4024125"/>
          </a:xfrm>
        </p:spPr>
        <p:txBody>
          <a:bodyPr/>
          <a:lstStyle/>
          <a:p>
            <a:r>
              <a:rPr lang="en-US" dirty="0"/>
              <a:t> List the names of the registrant and series and classes they belong to</a:t>
            </a:r>
          </a:p>
        </p:txBody>
      </p:sp>
    </p:spTree>
    <p:extLst>
      <p:ext uri="{BB962C8B-B14F-4D97-AF65-F5344CB8AC3E}">
        <p14:creationId xmlns:p14="http://schemas.microsoft.com/office/powerpoint/2010/main" val="322615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45885" y="2143760"/>
            <a:ext cx="5334000" cy="418160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660" y="2215648"/>
            <a:ext cx="5643880" cy="3865878"/>
          </a:xfrm>
        </p:spPr>
      </p:pic>
    </p:spTree>
    <p:extLst>
      <p:ext uri="{BB962C8B-B14F-4D97-AF65-F5344CB8AC3E}">
        <p14:creationId xmlns:p14="http://schemas.microsoft.com/office/powerpoint/2010/main" val="34130243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</TotalTime>
  <Words>121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Investment company Analysis </vt:lpstr>
      <vt:lpstr>Input File </vt:lpstr>
      <vt:lpstr>Pig Script</vt:lpstr>
      <vt:lpstr>Pig output</vt:lpstr>
      <vt:lpstr>Database diagram</vt:lpstr>
      <vt:lpstr>Linq Query</vt:lpstr>
      <vt:lpstr>Linq query</vt:lpstr>
      <vt:lpstr>Linq query 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Alekhya Rajesh</dc:creator>
  <cp:lastModifiedBy>Alekhya Rajesh</cp:lastModifiedBy>
  <cp:revision>9</cp:revision>
  <dcterms:created xsi:type="dcterms:W3CDTF">2016-06-12T18:26:56Z</dcterms:created>
  <dcterms:modified xsi:type="dcterms:W3CDTF">2016-06-12T19:09:11Z</dcterms:modified>
</cp:coreProperties>
</file>