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9" r:id="rId3"/>
    <p:sldId id="262" r:id="rId4"/>
    <p:sldId id="286" r:id="rId5"/>
    <p:sldId id="260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 autoAdjust="0"/>
    <p:restoredTop sz="94694"/>
  </p:normalViewPr>
  <p:slideViewPr>
    <p:cSldViewPr>
      <p:cViewPr varScale="1">
        <p:scale>
          <a:sx n="121" d="100"/>
          <a:sy n="121" d="100"/>
        </p:scale>
        <p:origin x="19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AD5A1-56A9-024A-8BC2-36971D8F120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C40E3-54B2-3D4E-B52C-7BD2EB816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5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40E3-54B2-3D4E-B52C-7BD2EB816A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2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81875F-1931-436C-8887-B1D007DABF37}" type="datetimeFigureOut">
              <a:rPr lang="en-IN" smtClean="0"/>
              <a:pPr/>
              <a:t>26/02/21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6CF361-13CE-4161-B53C-893745C2AF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875F-1931-436C-8887-B1D007DABF37}" type="datetimeFigureOut">
              <a:rPr lang="en-IN" smtClean="0"/>
              <a:pPr/>
              <a:t>26/02/21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F361-13CE-4161-B53C-893745C2AF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875F-1931-436C-8887-B1D007DABF37}" type="datetimeFigureOut">
              <a:rPr lang="en-IN" smtClean="0"/>
              <a:pPr/>
              <a:t>26/02/21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F361-13CE-4161-B53C-893745C2AF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875F-1931-436C-8887-B1D007DABF37}" type="datetimeFigureOut">
              <a:rPr lang="en-IN" smtClean="0"/>
              <a:pPr/>
              <a:t>26/02/21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F361-13CE-4161-B53C-893745C2AF2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875F-1931-436C-8887-B1D007DABF37}" type="datetimeFigureOut">
              <a:rPr lang="en-IN" smtClean="0"/>
              <a:pPr/>
              <a:t>26/02/21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F361-13CE-4161-B53C-893745C2AF2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875F-1931-436C-8887-B1D007DABF37}" type="datetimeFigureOut">
              <a:rPr lang="en-IN" smtClean="0"/>
              <a:pPr/>
              <a:t>26/02/21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F361-13CE-4161-B53C-893745C2AF2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875F-1931-436C-8887-B1D007DABF37}" type="datetimeFigureOut">
              <a:rPr lang="en-IN" smtClean="0"/>
              <a:pPr/>
              <a:t>26/02/21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F361-13CE-4161-B53C-893745C2AF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875F-1931-436C-8887-B1D007DABF37}" type="datetimeFigureOut">
              <a:rPr lang="en-IN" smtClean="0"/>
              <a:pPr/>
              <a:t>26/02/21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F361-13CE-4161-B53C-893745C2AF2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875F-1931-436C-8887-B1D007DABF37}" type="datetimeFigureOut">
              <a:rPr lang="en-IN" smtClean="0"/>
              <a:pPr/>
              <a:t>26/02/21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F361-13CE-4161-B53C-893745C2AF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381875F-1931-436C-8887-B1D007DABF37}" type="datetimeFigureOut">
              <a:rPr lang="en-IN" smtClean="0"/>
              <a:pPr/>
              <a:t>26/02/21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F361-13CE-4161-B53C-893745C2AF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81875F-1931-436C-8887-B1D007DABF37}" type="datetimeFigureOut">
              <a:rPr lang="en-IN" smtClean="0"/>
              <a:pPr/>
              <a:t>26/02/21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6CF361-13CE-4161-B53C-893745C2AF2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81875F-1931-436C-8887-B1D007DABF37}" type="datetimeFigureOut">
              <a:rPr lang="en-IN" smtClean="0"/>
              <a:pPr/>
              <a:t>26/02/21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96CF361-13CE-4161-B53C-893745C2AF2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0005"/>
            <a:ext cx="8282880" cy="2884939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IN" sz="5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Battle of Neighborhoods Coursera Capstone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8EBC-71EE-4D9E-9C05-F936054C1181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616969-5A6B-FA4F-A18D-7659D95E6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548681"/>
            <a:ext cx="8219256" cy="5256584"/>
          </a:xfrm>
        </p:spPr>
        <p:txBody>
          <a:bodyPr/>
          <a:lstStyle/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K value is 3, we’ll be clustering the neighborhoods of Brooklyn into 3 different clusters say Cluster 0 ,1, and 2.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74E36C3-E67B-6A4B-AB3C-6C12E4D0E6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40217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7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616969-5A6B-FA4F-A18D-7659D95E6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548681"/>
            <a:ext cx="8219256" cy="5256584"/>
          </a:xfrm>
        </p:spPr>
        <p:txBody>
          <a:bodyPr/>
          <a:lstStyle/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Brooklyn map with 3 clusters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98BCB113-4E7B-944C-ABD4-0D0E7E86F1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1196752"/>
            <a:ext cx="590465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6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616969-5A6B-FA4F-A18D-7659D95E6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548681"/>
            <a:ext cx="8219256" cy="5256584"/>
          </a:xfrm>
        </p:spPr>
        <p:txBody>
          <a:bodyPr>
            <a:normAutofit/>
          </a:bodyPr>
          <a:lstStyle/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 to visualize the number of Italian restaurants located in each neighborhood of Brooklyn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DA1E1-2182-C849-93BA-0BBC59C1CA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1556792"/>
            <a:ext cx="484936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6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616969-5A6B-FA4F-A18D-7659D95E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Carroll Gardens neighborhood has the highest number of Italian restaurants.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 Ridge neighborhood has a high density of Italian restaurants.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open the restaurant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Gerriston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Beach. As it'll become a beachside restaurant and there is also a shopping outlet close by which leads to more profits sooner.</a:t>
            </a:r>
          </a:p>
          <a:p>
            <a:pPr marL="109728" lv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ABA03-C795-CD4C-930F-888FADC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616969-5A6B-FA4F-A18D-7659D95E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Gerriston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Beach will provide the least competition for an upcoming Italian restaurant as there is a shopping mall close to this neighborhood.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I did is completely relied on the data provided by Foursquare API and using K-means clustering.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analysis, there are number of factors that play a major role such as the number of customers, land value, distance.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might vary if we had used some other clustering techniques like DBSCAN.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ABA03-C795-CD4C-930F-888FADC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616969-5A6B-FA4F-A18D-7659D95E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to conclude this project, we have got a small glimpse of how a real-life Data science project looks like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some frequently used python libraries to handle loading the JSON file, plotting graphs, and performing other exploratory data analysis.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final note, all of the above analysis is based on the Foursquare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ABA03-C795-CD4C-930F-888FADC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4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630" y="1988820"/>
            <a:ext cx="7611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8EBC-71EE-4D9E-9C05-F936054C1181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Discussion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8EBC-71EE-4D9E-9C05-F936054C1181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explores the best locations for opening an Italian restaurant in Brooklyn, New York.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Brooklyn is the largest borough by population.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 has the largest population of Italians at 3.1 million people.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 can be anyone who is looking to open or invest in an Italian restaurant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8EBC-71EE-4D9E-9C05-F936054C1181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72E114-6903-2F4B-9E24-ACD1D5C2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7787208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 City dataset that contains Borough, Neighborhoods along with their latitudes and longitudes.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https://cocl.us/new_york_datase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Italian restaurants in Brooklyn neighborhood of New York City.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Foursquare API</a:t>
            </a:r>
          </a:p>
          <a:p>
            <a:pPr marL="393192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D4311-EDC9-1C4E-BA74-0BFF746B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7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best location for an Italian restaurant in Brooklyn, NY?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neighborhood is the best for one who is looking out to open an Italian restaurant in Brooklyn, NY?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8EBC-71EE-4D9E-9C05-F936054C1181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616969-5A6B-FA4F-A18D-7659D95E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the New York City data and get all the venues present in the Brooklyn Neighborhood using the Foursquare API.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ABA03-C795-CD4C-930F-888FADC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297A9-7856-3A43-8869-C058C9F2C3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068960"/>
            <a:ext cx="6192688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2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616969-5A6B-FA4F-A18D-7659D95E6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548681"/>
            <a:ext cx="8219256" cy="5256584"/>
          </a:xfrm>
        </p:spPr>
        <p:txBody>
          <a:bodyPr/>
          <a:lstStyle/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geocoder to get the geographical coordinates of Brooklyn and created a map for Brooklyn using the folium library Map function.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FB1E2838-7A90-B34F-BA41-7CDFD9EF54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27784" y="1988840"/>
            <a:ext cx="4191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5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616969-5A6B-FA4F-A18D-7659D95E6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548681"/>
            <a:ext cx="8496944" cy="5256584"/>
          </a:xfrm>
        </p:spPr>
        <p:txBody>
          <a:bodyPr/>
          <a:lstStyle/>
          <a:p>
            <a:pPr lvl="0" algn="just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out all the venues that are Italian restaurants.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do one hot encoding for getting dummies of the venue category and in the end extract only the Neighborhood and Italian Restaurant column for further analysis.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D4B45C-0ED6-B249-BE85-D9FADDF2B6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5250" y="2348880"/>
            <a:ext cx="6413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3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616969-5A6B-FA4F-A18D-7659D95E6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548681"/>
            <a:ext cx="8496944" cy="5256584"/>
          </a:xfrm>
        </p:spPr>
        <p:txBody>
          <a:bodyPr>
            <a:normAutofit/>
          </a:bodyPr>
          <a:lstStyle/>
          <a:p>
            <a:pPr lvl="0" algn="just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data using K-means Clustering and visualizing the neighborhoods with the number of Italian restaurants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present.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the best value of K in order to cluster the neighborhoods and then visualize them.  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2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291</TotalTime>
  <Words>530</Words>
  <Application>Microsoft Macintosh PowerPoint</Application>
  <PresentationFormat>On-screen Show (4:3)</PresentationFormat>
  <Paragraphs>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Battle of Neighborhoods Coursera Capstone</vt:lpstr>
      <vt:lpstr>Contents</vt:lpstr>
      <vt:lpstr>Introduction</vt:lpstr>
      <vt:lpstr>Data</vt:lpstr>
      <vt:lpstr>Problem Statement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Discussion</vt:lpstr>
      <vt:lpstr>Conclusion</vt:lpstr>
      <vt:lpstr>PowerPoint Presentation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(IIDPS) Internal Intrusion Detection and Protection System</dc:title>
  <dc:creator>HAPPY</dc:creator>
  <cp:lastModifiedBy>Alekhya Malyala</cp:lastModifiedBy>
  <cp:revision>44</cp:revision>
  <dcterms:created xsi:type="dcterms:W3CDTF">2018-04-09T04:54:17Z</dcterms:created>
  <dcterms:modified xsi:type="dcterms:W3CDTF">2021-02-26T07:42:13Z</dcterms:modified>
</cp:coreProperties>
</file>