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076136663" r:id="rId9"/>
    <p:sldId id="2076136661" r:id="rId10"/>
    <p:sldId id="2076136662" r:id="rId11"/>
    <p:sldId id="2076136659" r:id="rId12"/>
    <p:sldId id="20761366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3792" autoAdjust="0"/>
  </p:normalViewPr>
  <p:slideViewPr>
    <p:cSldViewPr snapToGrid="0">
      <p:cViewPr>
        <p:scale>
          <a:sx n="70" d="100"/>
          <a:sy n="70" d="100"/>
        </p:scale>
        <p:origin x="46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93757-D6DA-4DCF-AEDE-B62C9592B05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55D75E-BC8E-4F43-AC71-93496E5DDA97}">
      <dgm:prSet phldrT="[Text]"/>
      <dgm:spPr/>
      <dgm:t>
        <a:bodyPr/>
        <a:lstStyle/>
        <a:p>
          <a:r>
            <a:rPr lang="en-US" dirty="0"/>
            <a:t>How are  reports secured an shared? AD groups and </a:t>
          </a:r>
          <a:r>
            <a:rPr lang="en-US" dirty="0" err="1"/>
            <a:t>DLs|what</a:t>
          </a:r>
          <a:r>
            <a:rPr lang="en-US" dirty="0"/>
            <a:t> about office 365 groups  	</a:t>
          </a:r>
        </a:p>
      </dgm:t>
    </dgm:pt>
    <dgm:pt modelId="{A5F7F90C-6342-4CC1-AD00-276E28691257}" type="parTrans" cxnId="{BEDD9072-7605-44EC-BF59-D7A1DBAE71B3}">
      <dgm:prSet/>
      <dgm:spPr/>
      <dgm:t>
        <a:bodyPr/>
        <a:lstStyle/>
        <a:p>
          <a:endParaRPr lang="en-US"/>
        </a:p>
      </dgm:t>
    </dgm:pt>
    <dgm:pt modelId="{758E61E0-3FCA-4C83-A0D2-C5DE913BEAF8}" type="sibTrans" cxnId="{BEDD9072-7605-44EC-BF59-D7A1DBAE71B3}">
      <dgm:prSet/>
      <dgm:spPr/>
      <dgm:t>
        <a:bodyPr/>
        <a:lstStyle/>
        <a:p>
          <a:endParaRPr lang="en-US"/>
        </a:p>
      </dgm:t>
    </dgm:pt>
    <dgm:pt modelId="{915C7D33-3F69-4E4D-9AD4-F79538386FD7}">
      <dgm:prSet phldrT="[Text]"/>
      <dgm:spPr/>
      <dgm:t>
        <a:bodyPr/>
        <a:lstStyle/>
        <a:p>
          <a:r>
            <a:rPr lang="en-US" dirty="0"/>
            <a:t>What are your AD group policies</a:t>
          </a:r>
        </a:p>
      </dgm:t>
    </dgm:pt>
    <dgm:pt modelId="{220D3814-139C-49C7-8087-358E478A1895}" type="parTrans" cxnId="{063F58A2-15F0-4DDB-84C2-29CFAC92F012}">
      <dgm:prSet/>
      <dgm:spPr/>
      <dgm:t>
        <a:bodyPr/>
        <a:lstStyle/>
        <a:p>
          <a:endParaRPr lang="en-US"/>
        </a:p>
      </dgm:t>
    </dgm:pt>
    <dgm:pt modelId="{355C663A-1720-4FF1-B10A-7EFACC6A8B30}" type="sibTrans" cxnId="{063F58A2-15F0-4DDB-84C2-29CFAC92F012}">
      <dgm:prSet/>
      <dgm:spPr/>
      <dgm:t>
        <a:bodyPr/>
        <a:lstStyle/>
        <a:p>
          <a:endParaRPr lang="en-US"/>
        </a:p>
      </dgm:t>
    </dgm:pt>
    <dgm:pt modelId="{539C2C7E-1A5C-412A-9433-246FD17A2168}">
      <dgm:prSet phldrT="[Text]"/>
      <dgm:spPr/>
      <dgm:t>
        <a:bodyPr/>
        <a:lstStyle/>
        <a:p>
          <a:r>
            <a:rPr lang="en-US" dirty="0"/>
            <a:t>What is your System </a:t>
          </a:r>
          <a:r>
            <a:rPr lang="en-US" dirty="0" err="1"/>
            <a:t>Usage,Montoring,Auditing</a:t>
          </a:r>
          <a:r>
            <a:rPr lang="en-US" dirty="0"/>
            <a:t> </a:t>
          </a:r>
          <a:r>
            <a:rPr lang="en-US" dirty="0" err="1"/>
            <a:t>Stratregies</a:t>
          </a:r>
          <a:endParaRPr lang="en-US" dirty="0"/>
        </a:p>
      </dgm:t>
    </dgm:pt>
    <dgm:pt modelId="{63AC573F-4F3D-4407-9D5C-D44803E81D72}" type="parTrans" cxnId="{EA08D00F-B217-42DB-A628-1B818C54D7E2}">
      <dgm:prSet/>
      <dgm:spPr/>
      <dgm:t>
        <a:bodyPr/>
        <a:lstStyle/>
        <a:p>
          <a:endParaRPr lang="en-US"/>
        </a:p>
      </dgm:t>
    </dgm:pt>
    <dgm:pt modelId="{65E16023-8002-41E1-B5DC-EFFCE2123F30}" type="sibTrans" cxnId="{EA08D00F-B217-42DB-A628-1B818C54D7E2}">
      <dgm:prSet/>
      <dgm:spPr/>
      <dgm:t>
        <a:bodyPr/>
        <a:lstStyle/>
        <a:p>
          <a:endParaRPr lang="en-US"/>
        </a:p>
      </dgm:t>
    </dgm:pt>
    <dgm:pt modelId="{2D5A8C70-27A2-4259-A67E-F4989B523892}">
      <dgm:prSet phldrT="[Text]"/>
      <dgm:spPr/>
      <dgm:t>
        <a:bodyPr/>
        <a:lstStyle/>
        <a:p>
          <a:pPr algn="l"/>
          <a:r>
            <a:rPr lang="en-US" dirty="0"/>
            <a:t>What</a:t>
          </a:r>
          <a:r>
            <a:rPr lang="en-US" baseline="0" dirty="0"/>
            <a:t> are your licensing policies</a:t>
          </a:r>
          <a:endParaRPr lang="en-US" dirty="0"/>
        </a:p>
      </dgm:t>
    </dgm:pt>
    <dgm:pt modelId="{BA61095A-5119-47C9-B096-1799402D6E7F}" type="parTrans" cxnId="{725F8100-ACBB-4E20-AC3D-3A57FF7FDFA6}">
      <dgm:prSet/>
      <dgm:spPr/>
      <dgm:t>
        <a:bodyPr/>
        <a:lstStyle/>
        <a:p>
          <a:endParaRPr lang="en-US"/>
        </a:p>
      </dgm:t>
    </dgm:pt>
    <dgm:pt modelId="{14F5AA6A-445F-43C7-B3D4-4FE8C3CB9949}" type="sibTrans" cxnId="{725F8100-ACBB-4E20-AC3D-3A57FF7FDFA6}">
      <dgm:prSet/>
      <dgm:spPr/>
      <dgm:t>
        <a:bodyPr/>
        <a:lstStyle/>
        <a:p>
          <a:endParaRPr lang="en-US"/>
        </a:p>
      </dgm:t>
    </dgm:pt>
    <dgm:pt modelId="{74E7B042-330C-49BD-931D-FE7007C01F39}">
      <dgm:prSet/>
      <dgm:spPr/>
      <dgm:t>
        <a:bodyPr/>
        <a:lstStyle/>
        <a:p>
          <a:r>
            <a:rPr lang="en-US" dirty="0"/>
            <a:t>How are the PBIX  files </a:t>
          </a:r>
          <a:r>
            <a:rPr lang="en-US" dirty="0" err="1"/>
            <a:t>handled,where</a:t>
          </a:r>
          <a:r>
            <a:rPr lang="en-US" dirty="0"/>
            <a:t> are they stored</a:t>
          </a:r>
        </a:p>
      </dgm:t>
    </dgm:pt>
    <dgm:pt modelId="{DF015837-5EC2-4164-AD17-2E0DA43F245D}" type="parTrans" cxnId="{E724BEC4-065F-45BD-9443-810C45B09A4D}">
      <dgm:prSet/>
      <dgm:spPr/>
      <dgm:t>
        <a:bodyPr/>
        <a:lstStyle/>
        <a:p>
          <a:endParaRPr lang="en-US"/>
        </a:p>
      </dgm:t>
    </dgm:pt>
    <dgm:pt modelId="{275C8BA2-48D3-4FC2-A264-35D95B77E54F}" type="sibTrans" cxnId="{E724BEC4-065F-45BD-9443-810C45B09A4D}">
      <dgm:prSet/>
      <dgm:spPr/>
      <dgm:t>
        <a:bodyPr/>
        <a:lstStyle/>
        <a:p>
          <a:endParaRPr lang="en-US"/>
        </a:p>
      </dgm:t>
    </dgm:pt>
    <dgm:pt modelId="{03CFB78B-B18B-4DB5-B86B-AE7AD550490D}">
      <dgm:prSet/>
      <dgm:spPr/>
      <dgm:t>
        <a:bodyPr/>
        <a:lstStyle/>
        <a:p>
          <a:r>
            <a:rPr lang="en-US" dirty="0"/>
            <a:t>What are your report embedding policies and practices</a:t>
          </a:r>
        </a:p>
      </dgm:t>
    </dgm:pt>
    <dgm:pt modelId="{A6056132-AC06-46CA-9E64-988A1E35961A}" type="parTrans" cxnId="{03F25118-B162-4DB0-A6B8-E9553641E420}">
      <dgm:prSet/>
      <dgm:spPr/>
      <dgm:t>
        <a:bodyPr/>
        <a:lstStyle/>
        <a:p>
          <a:endParaRPr lang="en-US"/>
        </a:p>
      </dgm:t>
    </dgm:pt>
    <dgm:pt modelId="{2AC09E4F-7F06-466B-9E13-9F7D18378CCE}" type="sibTrans" cxnId="{03F25118-B162-4DB0-A6B8-E9553641E420}">
      <dgm:prSet/>
      <dgm:spPr/>
      <dgm:t>
        <a:bodyPr/>
        <a:lstStyle/>
        <a:p>
          <a:endParaRPr lang="en-US"/>
        </a:p>
      </dgm:t>
    </dgm:pt>
    <dgm:pt modelId="{8F6668B1-8E0C-414C-9358-D5C93BC40720}">
      <dgm:prSet/>
      <dgm:spPr/>
      <dgm:t>
        <a:bodyPr/>
        <a:lstStyle/>
        <a:p>
          <a:r>
            <a:rPr lang="en-US" dirty="0"/>
            <a:t>What is your report distribution strategy</a:t>
          </a:r>
        </a:p>
      </dgm:t>
    </dgm:pt>
    <dgm:pt modelId="{DD2E0FB1-C648-4B4D-BB82-73029882D7AC}" type="parTrans" cxnId="{5F47922C-0C60-4FF6-B8EB-ED18AD9D01FD}">
      <dgm:prSet/>
      <dgm:spPr/>
      <dgm:t>
        <a:bodyPr/>
        <a:lstStyle/>
        <a:p>
          <a:endParaRPr lang="en-US"/>
        </a:p>
      </dgm:t>
    </dgm:pt>
    <dgm:pt modelId="{05FDE449-56A5-452E-BA89-0CAACAC20E10}" type="sibTrans" cxnId="{5F47922C-0C60-4FF6-B8EB-ED18AD9D01FD}">
      <dgm:prSet/>
      <dgm:spPr/>
      <dgm:t>
        <a:bodyPr/>
        <a:lstStyle/>
        <a:p>
          <a:endParaRPr lang="en-US"/>
        </a:p>
      </dgm:t>
    </dgm:pt>
    <dgm:pt modelId="{E0846AA0-01F2-46AB-B346-B64C877F5CD8}">
      <dgm:prSet/>
      <dgm:spPr/>
      <dgm:t>
        <a:bodyPr/>
        <a:lstStyle/>
        <a:p>
          <a:r>
            <a:rPr lang="en-US" dirty="0"/>
            <a:t>What are your requirement around data freshness? Do this vary by Data source</a:t>
          </a:r>
        </a:p>
      </dgm:t>
    </dgm:pt>
    <dgm:pt modelId="{753F3FC8-C4BF-4B8E-AB30-31A07CE6A343}" type="parTrans" cxnId="{CE78C1B4-EFCC-4C9C-A3DE-B3754A016D9B}">
      <dgm:prSet/>
      <dgm:spPr/>
      <dgm:t>
        <a:bodyPr/>
        <a:lstStyle/>
        <a:p>
          <a:endParaRPr lang="en-US"/>
        </a:p>
      </dgm:t>
    </dgm:pt>
    <dgm:pt modelId="{43FC8D5F-29DB-44B3-8F1C-01E416CCB07E}" type="sibTrans" cxnId="{CE78C1B4-EFCC-4C9C-A3DE-B3754A016D9B}">
      <dgm:prSet/>
      <dgm:spPr/>
      <dgm:t>
        <a:bodyPr/>
        <a:lstStyle/>
        <a:p>
          <a:endParaRPr lang="en-US"/>
        </a:p>
      </dgm:t>
    </dgm:pt>
    <dgm:pt modelId="{C790C051-EAB2-4AA4-BD97-225F13A05A44}">
      <dgm:prSet/>
      <dgm:spPr/>
      <dgm:t>
        <a:bodyPr/>
        <a:lstStyle/>
        <a:p>
          <a:r>
            <a:rPr lang="en-US" dirty="0"/>
            <a:t>Do you have Data gateways built at on -Prem</a:t>
          </a:r>
        </a:p>
      </dgm:t>
    </dgm:pt>
    <dgm:pt modelId="{69B57363-F161-4582-BC0C-0D676023D5C5}" type="parTrans" cxnId="{1ECB0A95-7A50-4D4F-A85F-0B58F7A29D4A}">
      <dgm:prSet/>
      <dgm:spPr/>
      <dgm:t>
        <a:bodyPr/>
        <a:lstStyle/>
        <a:p>
          <a:endParaRPr lang="en-US"/>
        </a:p>
      </dgm:t>
    </dgm:pt>
    <dgm:pt modelId="{517E8064-0BA3-4398-B21B-16E86CD4BECC}" type="sibTrans" cxnId="{1ECB0A95-7A50-4D4F-A85F-0B58F7A29D4A}">
      <dgm:prSet/>
      <dgm:spPr/>
      <dgm:t>
        <a:bodyPr/>
        <a:lstStyle/>
        <a:p>
          <a:endParaRPr lang="en-US"/>
        </a:p>
      </dgm:t>
    </dgm:pt>
    <dgm:pt modelId="{D62155ED-B988-4274-A232-F53B04321AE0}">
      <dgm:prSet/>
      <dgm:spPr/>
      <dgm:t>
        <a:bodyPr/>
        <a:lstStyle/>
        <a:p>
          <a:r>
            <a:rPr lang="en-US" dirty="0"/>
            <a:t>Do You need your Data to be restricted at Role-level</a:t>
          </a:r>
        </a:p>
      </dgm:t>
    </dgm:pt>
    <dgm:pt modelId="{D7E88DE3-9296-40FE-BD78-D225D4CD1B40}" type="parTrans" cxnId="{04B64192-8D05-46D6-98AD-2DA907DB3D8D}">
      <dgm:prSet/>
      <dgm:spPr/>
      <dgm:t>
        <a:bodyPr/>
        <a:lstStyle/>
        <a:p>
          <a:endParaRPr lang="en-US"/>
        </a:p>
      </dgm:t>
    </dgm:pt>
    <dgm:pt modelId="{D7F66930-3C58-4F27-B7D5-DCB4E853FF3A}" type="sibTrans" cxnId="{04B64192-8D05-46D6-98AD-2DA907DB3D8D}">
      <dgm:prSet/>
      <dgm:spPr/>
      <dgm:t>
        <a:bodyPr/>
        <a:lstStyle/>
        <a:p>
          <a:endParaRPr lang="en-US"/>
        </a:p>
      </dgm:t>
    </dgm:pt>
    <dgm:pt modelId="{2D2E79B7-45CE-49A2-A588-9D357511B8CC}" type="pres">
      <dgm:prSet presAssocID="{E5A93757-D6DA-4DCF-AEDE-B62C9592B055}" presName="diagram" presStyleCnt="0">
        <dgm:presLayoutVars>
          <dgm:dir/>
          <dgm:resizeHandles val="exact"/>
        </dgm:presLayoutVars>
      </dgm:prSet>
      <dgm:spPr/>
    </dgm:pt>
    <dgm:pt modelId="{69B34BAE-18C5-49EA-80BF-0E4DC35B089C}" type="pres">
      <dgm:prSet presAssocID="{2D5A8C70-27A2-4259-A67E-F4989B523892}" presName="node" presStyleLbl="node1" presStyleIdx="0" presStyleCnt="10" custLinFactNeighborX="-2625">
        <dgm:presLayoutVars>
          <dgm:bulletEnabled val="1"/>
        </dgm:presLayoutVars>
      </dgm:prSet>
      <dgm:spPr/>
    </dgm:pt>
    <dgm:pt modelId="{ADE0F914-8A5F-4BE2-87B2-451D90A380A6}" type="pres">
      <dgm:prSet presAssocID="{14F5AA6A-445F-43C7-B3D4-4FE8C3CB9949}" presName="sibTrans" presStyleCnt="0"/>
      <dgm:spPr/>
    </dgm:pt>
    <dgm:pt modelId="{E0DFD033-2D9E-4DA0-B404-9E205F8913EC}" type="pres">
      <dgm:prSet presAssocID="{74E7B042-330C-49BD-931D-FE7007C01F39}" presName="node" presStyleLbl="node1" presStyleIdx="1" presStyleCnt="10" custLinFactNeighborY="-625">
        <dgm:presLayoutVars>
          <dgm:bulletEnabled val="1"/>
        </dgm:presLayoutVars>
      </dgm:prSet>
      <dgm:spPr/>
    </dgm:pt>
    <dgm:pt modelId="{B5EA9327-5DAB-4B50-B52C-68DA3A99D5DC}" type="pres">
      <dgm:prSet presAssocID="{275C8BA2-48D3-4FC2-A264-35D95B77E54F}" presName="sibTrans" presStyleCnt="0"/>
      <dgm:spPr/>
    </dgm:pt>
    <dgm:pt modelId="{83C5113B-2E52-4B0F-B818-8C8AEB48ACB2}" type="pres">
      <dgm:prSet presAssocID="{03CFB78B-B18B-4DB5-B86B-AE7AD550490D}" presName="node" presStyleLbl="node1" presStyleIdx="2" presStyleCnt="10">
        <dgm:presLayoutVars>
          <dgm:bulletEnabled val="1"/>
        </dgm:presLayoutVars>
      </dgm:prSet>
      <dgm:spPr/>
    </dgm:pt>
    <dgm:pt modelId="{3565ACA9-F1F8-4750-938F-83CCA45E26A4}" type="pres">
      <dgm:prSet presAssocID="{2AC09E4F-7F06-466B-9E13-9F7D18378CCE}" presName="sibTrans" presStyleCnt="0"/>
      <dgm:spPr/>
    </dgm:pt>
    <dgm:pt modelId="{232884F8-9EE8-4288-A869-332AB5DF9801}" type="pres">
      <dgm:prSet presAssocID="{8F6668B1-8E0C-414C-9358-D5C93BC40720}" presName="node" presStyleLbl="node1" presStyleIdx="3" presStyleCnt="10">
        <dgm:presLayoutVars>
          <dgm:bulletEnabled val="1"/>
        </dgm:presLayoutVars>
      </dgm:prSet>
      <dgm:spPr/>
    </dgm:pt>
    <dgm:pt modelId="{2345B8B1-5A16-4FF5-B127-0B1A470A5BB9}" type="pres">
      <dgm:prSet presAssocID="{05FDE449-56A5-452E-BA89-0CAACAC20E10}" presName="sibTrans" presStyleCnt="0"/>
      <dgm:spPr/>
    </dgm:pt>
    <dgm:pt modelId="{DDEA86F1-CA8A-4593-BC7A-4012F8067600}" type="pres">
      <dgm:prSet presAssocID="{DD55D75E-BC8E-4F43-AC71-93496E5DDA97}" presName="node" presStyleLbl="node1" presStyleIdx="4" presStyleCnt="10" custLinFactNeighborY="0">
        <dgm:presLayoutVars>
          <dgm:bulletEnabled val="1"/>
        </dgm:presLayoutVars>
      </dgm:prSet>
      <dgm:spPr/>
    </dgm:pt>
    <dgm:pt modelId="{0A5393E0-446D-4481-A7CD-FD2D428AF8C2}" type="pres">
      <dgm:prSet presAssocID="{758E61E0-3FCA-4C83-A0D2-C5DE913BEAF8}" presName="sibTrans" presStyleCnt="0"/>
      <dgm:spPr/>
    </dgm:pt>
    <dgm:pt modelId="{07B5320B-4737-4C9A-8D25-44ECC97BC26E}" type="pres">
      <dgm:prSet presAssocID="{915C7D33-3F69-4E4D-9AD4-F79538386FD7}" presName="node" presStyleLbl="node1" presStyleIdx="5" presStyleCnt="10">
        <dgm:presLayoutVars>
          <dgm:bulletEnabled val="1"/>
        </dgm:presLayoutVars>
      </dgm:prSet>
      <dgm:spPr/>
    </dgm:pt>
    <dgm:pt modelId="{D27AD668-E2A5-498F-838D-48F533C2BA04}" type="pres">
      <dgm:prSet presAssocID="{355C663A-1720-4FF1-B10A-7EFACC6A8B30}" presName="sibTrans" presStyleCnt="0"/>
      <dgm:spPr/>
    </dgm:pt>
    <dgm:pt modelId="{021367B5-B73A-40DE-9DB1-96926D6930EF}" type="pres">
      <dgm:prSet presAssocID="{539C2C7E-1A5C-412A-9433-246FD17A2168}" presName="node" presStyleLbl="node1" presStyleIdx="6" presStyleCnt="10">
        <dgm:presLayoutVars>
          <dgm:bulletEnabled val="1"/>
        </dgm:presLayoutVars>
      </dgm:prSet>
      <dgm:spPr/>
    </dgm:pt>
    <dgm:pt modelId="{2D36F138-DCC7-4F2F-9158-C92917644410}" type="pres">
      <dgm:prSet presAssocID="{65E16023-8002-41E1-B5DC-EFFCE2123F30}" presName="sibTrans" presStyleCnt="0"/>
      <dgm:spPr/>
    </dgm:pt>
    <dgm:pt modelId="{3C260366-6000-4A41-80B1-ABF960F0C6D3}" type="pres">
      <dgm:prSet presAssocID="{E0846AA0-01F2-46AB-B346-B64C877F5CD8}" presName="node" presStyleLbl="node1" presStyleIdx="7" presStyleCnt="10">
        <dgm:presLayoutVars>
          <dgm:bulletEnabled val="1"/>
        </dgm:presLayoutVars>
      </dgm:prSet>
      <dgm:spPr/>
    </dgm:pt>
    <dgm:pt modelId="{E42ABCEE-233B-4DBE-AC9A-5EFFE1273271}" type="pres">
      <dgm:prSet presAssocID="{43FC8D5F-29DB-44B3-8F1C-01E416CCB07E}" presName="sibTrans" presStyleCnt="0"/>
      <dgm:spPr/>
    </dgm:pt>
    <dgm:pt modelId="{206C74AC-5F2C-4D65-B72E-D9F15094AB23}" type="pres">
      <dgm:prSet presAssocID="{C790C051-EAB2-4AA4-BD97-225F13A05A44}" presName="node" presStyleLbl="node1" presStyleIdx="8" presStyleCnt="10">
        <dgm:presLayoutVars>
          <dgm:bulletEnabled val="1"/>
        </dgm:presLayoutVars>
      </dgm:prSet>
      <dgm:spPr/>
    </dgm:pt>
    <dgm:pt modelId="{C4974C38-061C-4089-B584-0E04F4ECCD07}" type="pres">
      <dgm:prSet presAssocID="{517E8064-0BA3-4398-B21B-16E86CD4BECC}" presName="sibTrans" presStyleCnt="0"/>
      <dgm:spPr/>
    </dgm:pt>
    <dgm:pt modelId="{C2F1B519-42DB-423D-A75F-0D47271F3FA7}" type="pres">
      <dgm:prSet presAssocID="{D62155ED-B988-4274-A232-F53B04321AE0}" presName="node" presStyleLbl="node1" presStyleIdx="9" presStyleCnt="10">
        <dgm:presLayoutVars>
          <dgm:bulletEnabled val="1"/>
        </dgm:presLayoutVars>
      </dgm:prSet>
      <dgm:spPr/>
    </dgm:pt>
  </dgm:ptLst>
  <dgm:cxnLst>
    <dgm:cxn modelId="{725F8100-ACBB-4E20-AC3D-3A57FF7FDFA6}" srcId="{E5A93757-D6DA-4DCF-AEDE-B62C9592B055}" destId="{2D5A8C70-27A2-4259-A67E-F4989B523892}" srcOrd="0" destOrd="0" parTransId="{BA61095A-5119-47C9-B096-1799402D6E7F}" sibTransId="{14F5AA6A-445F-43C7-B3D4-4FE8C3CB9949}"/>
    <dgm:cxn modelId="{EA08D00F-B217-42DB-A628-1B818C54D7E2}" srcId="{E5A93757-D6DA-4DCF-AEDE-B62C9592B055}" destId="{539C2C7E-1A5C-412A-9433-246FD17A2168}" srcOrd="6" destOrd="0" parTransId="{63AC573F-4F3D-4407-9D5C-D44803E81D72}" sibTransId="{65E16023-8002-41E1-B5DC-EFFCE2123F30}"/>
    <dgm:cxn modelId="{03F25118-B162-4DB0-A6B8-E9553641E420}" srcId="{E5A93757-D6DA-4DCF-AEDE-B62C9592B055}" destId="{03CFB78B-B18B-4DB5-B86B-AE7AD550490D}" srcOrd="2" destOrd="0" parTransId="{A6056132-AC06-46CA-9E64-988A1E35961A}" sibTransId="{2AC09E4F-7F06-466B-9E13-9F7D18378CCE}"/>
    <dgm:cxn modelId="{5F47922C-0C60-4FF6-B8EB-ED18AD9D01FD}" srcId="{E5A93757-D6DA-4DCF-AEDE-B62C9592B055}" destId="{8F6668B1-8E0C-414C-9358-D5C93BC40720}" srcOrd="3" destOrd="0" parTransId="{DD2E0FB1-C648-4B4D-BB82-73029882D7AC}" sibTransId="{05FDE449-56A5-452E-BA89-0CAACAC20E10}"/>
    <dgm:cxn modelId="{8E4EDE3B-4DA2-49CA-A8CA-437EC242C5FC}" type="presOf" srcId="{2D5A8C70-27A2-4259-A67E-F4989B523892}" destId="{69B34BAE-18C5-49EA-80BF-0E4DC35B089C}" srcOrd="0" destOrd="0" presId="urn:microsoft.com/office/officeart/2005/8/layout/default"/>
    <dgm:cxn modelId="{65383F5C-25CF-4277-9BDB-D4012F252576}" type="presOf" srcId="{915C7D33-3F69-4E4D-9AD4-F79538386FD7}" destId="{07B5320B-4737-4C9A-8D25-44ECC97BC26E}" srcOrd="0" destOrd="0" presId="urn:microsoft.com/office/officeart/2005/8/layout/default"/>
    <dgm:cxn modelId="{3CBC874F-A32B-4C36-B30C-CDAD9D51C583}" type="presOf" srcId="{DD55D75E-BC8E-4F43-AC71-93496E5DDA97}" destId="{DDEA86F1-CA8A-4593-BC7A-4012F8067600}" srcOrd="0" destOrd="0" presId="urn:microsoft.com/office/officeart/2005/8/layout/default"/>
    <dgm:cxn modelId="{BEDD9072-7605-44EC-BF59-D7A1DBAE71B3}" srcId="{E5A93757-D6DA-4DCF-AEDE-B62C9592B055}" destId="{DD55D75E-BC8E-4F43-AC71-93496E5DDA97}" srcOrd="4" destOrd="0" parTransId="{A5F7F90C-6342-4CC1-AD00-276E28691257}" sibTransId="{758E61E0-3FCA-4C83-A0D2-C5DE913BEAF8}"/>
    <dgm:cxn modelId="{4586C677-123D-4196-8BFB-AB7D0307A105}" type="presOf" srcId="{8F6668B1-8E0C-414C-9358-D5C93BC40720}" destId="{232884F8-9EE8-4288-A869-332AB5DF9801}" srcOrd="0" destOrd="0" presId="urn:microsoft.com/office/officeart/2005/8/layout/default"/>
    <dgm:cxn modelId="{04B64192-8D05-46D6-98AD-2DA907DB3D8D}" srcId="{E5A93757-D6DA-4DCF-AEDE-B62C9592B055}" destId="{D62155ED-B988-4274-A232-F53B04321AE0}" srcOrd="9" destOrd="0" parTransId="{D7E88DE3-9296-40FE-BD78-D225D4CD1B40}" sibTransId="{D7F66930-3C58-4F27-B7D5-DCB4E853FF3A}"/>
    <dgm:cxn modelId="{FF9DDE94-5969-4278-87BA-42B8E10C79BA}" type="presOf" srcId="{E0846AA0-01F2-46AB-B346-B64C877F5CD8}" destId="{3C260366-6000-4A41-80B1-ABF960F0C6D3}" srcOrd="0" destOrd="0" presId="urn:microsoft.com/office/officeart/2005/8/layout/default"/>
    <dgm:cxn modelId="{1ECB0A95-7A50-4D4F-A85F-0B58F7A29D4A}" srcId="{E5A93757-D6DA-4DCF-AEDE-B62C9592B055}" destId="{C790C051-EAB2-4AA4-BD97-225F13A05A44}" srcOrd="8" destOrd="0" parTransId="{69B57363-F161-4582-BC0C-0D676023D5C5}" sibTransId="{517E8064-0BA3-4398-B21B-16E86CD4BECC}"/>
    <dgm:cxn modelId="{063F58A2-15F0-4DDB-84C2-29CFAC92F012}" srcId="{E5A93757-D6DA-4DCF-AEDE-B62C9592B055}" destId="{915C7D33-3F69-4E4D-9AD4-F79538386FD7}" srcOrd="5" destOrd="0" parTransId="{220D3814-139C-49C7-8087-358E478A1895}" sibTransId="{355C663A-1720-4FF1-B10A-7EFACC6A8B30}"/>
    <dgm:cxn modelId="{FD8F6EAE-EC6F-4E02-8867-A7776787A20C}" type="presOf" srcId="{D62155ED-B988-4274-A232-F53B04321AE0}" destId="{C2F1B519-42DB-423D-A75F-0D47271F3FA7}" srcOrd="0" destOrd="0" presId="urn:microsoft.com/office/officeart/2005/8/layout/default"/>
    <dgm:cxn modelId="{CE78C1B4-EFCC-4C9C-A3DE-B3754A016D9B}" srcId="{E5A93757-D6DA-4DCF-AEDE-B62C9592B055}" destId="{E0846AA0-01F2-46AB-B346-B64C877F5CD8}" srcOrd="7" destOrd="0" parTransId="{753F3FC8-C4BF-4B8E-AB30-31A07CE6A343}" sibTransId="{43FC8D5F-29DB-44B3-8F1C-01E416CCB07E}"/>
    <dgm:cxn modelId="{55AE37C0-5B5A-4250-9D8C-E838B70D5093}" type="presOf" srcId="{74E7B042-330C-49BD-931D-FE7007C01F39}" destId="{E0DFD033-2D9E-4DA0-B404-9E205F8913EC}" srcOrd="0" destOrd="0" presId="urn:microsoft.com/office/officeart/2005/8/layout/default"/>
    <dgm:cxn modelId="{1D22AFC2-7EA5-4673-AC48-8941CB50B6EB}" type="presOf" srcId="{03CFB78B-B18B-4DB5-B86B-AE7AD550490D}" destId="{83C5113B-2E52-4B0F-B818-8C8AEB48ACB2}" srcOrd="0" destOrd="0" presId="urn:microsoft.com/office/officeart/2005/8/layout/default"/>
    <dgm:cxn modelId="{E724BEC4-065F-45BD-9443-810C45B09A4D}" srcId="{E5A93757-D6DA-4DCF-AEDE-B62C9592B055}" destId="{74E7B042-330C-49BD-931D-FE7007C01F39}" srcOrd="1" destOrd="0" parTransId="{DF015837-5EC2-4164-AD17-2E0DA43F245D}" sibTransId="{275C8BA2-48D3-4FC2-A264-35D95B77E54F}"/>
    <dgm:cxn modelId="{FF5F4CCF-4E48-46D0-8567-D1C4B0B20BEA}" type="presOf" srcId="{E5A93757-D6DA-4DCF-AEDE-B62C9592B055}" destId="{2D2E79B7-45CE-49A2-A588-9D357511B8CC}" srcOrd="0" destOrd="0" presId="urn:microsoft.com/office/officeart/2005/8/layout/default"/>
    <dgm:cxn modelId="{A3678FD3-69E5-418F-BF78-8188AD5ACB48}" type="presOf" srcId="{539C2C7E-1A5C-412A-9433-246FD17A2168}" destId="{021367B5-B73A-40DE-9DB1-96926D6930EF}" srcOrd="0" destOrd="0" presId="urn:microsoft.com/office/officeart/2005/8/layout/default"/>
    <dgm:cxn modelId="{F7C5C3FC-32B6-425D-9D53-66B82F8974A2}" type="presOf" srcId="{C790C051-EAB2-4AA4-BD97-225F13A05A44}" destId="{206C74AC-5F2C-4D65-B72E-D9F15094AB23}" srcOrd="0" destOrd="0" presId="urn:microsoft.com/office/officeart/2005/8/layout/default"/>
    <dgm:cxn modelId="{6CC19151-93E6-4354-95D9-63809FC97E34}" type="presParOf" srcId="{2D2E79B7-45CE-49A2-A588-9D357511B8CC}" destId="{69B34BAE-18C5-49EA-80BF-0E4DC35B089C}" srcOrd="0" destOrd="0" presId="urn:microsoft.com/office/officeart/2005/8/layout/default"/>
    <dgm:cxn modelId="{AFD4A5A5-D17D-4AF3-A4F7-3FBE74C7180A}" type="presParOf" srcId="{2D2E79B7-45CE-49A2-A588-9D357511B8CC}" destId="{ADE0F914-8A5F-4BE2-87B2-451D90A380A6}" srcOrd="1" destOrd="0" presId="urn:microsoft.com/office/officeart/2005/8/layout/default"/>
    <dgm:cxn modelId="{39FFDE1E-41C9-455E-8C9D-703535911E15}" type="presParOf" srcId="{2D2E79B7-45CE-49A2-A588-9D357511B8CC}" destId="{E0DFD033-2D9E-4DA0-B404-9E205F8913EC}" srcOrd="2" destOrd="0" presId="urn:microsoft.com/office/officeart/2005/8/layout/default"/>
    <dgm:cxn modelId="{3724E7B7-F23F-4CD6-A6E4-EE576F83FDED}" type="presParOf" srcId="{2D2E79B7-45CE-49A2-A588-9D357511B8CC}" destId="{B5EA9327-5DAB-4B50-B52C-68DA3A99D5DC}" srcOrd="3" destOrd="0" presId="urn:microsoft.com/office/officeart/2005/8/layout/default"/>
    <dgm:cxn modelId="{1EBED7E5-9481-4FE6-B0A0-2A72A2513D1F}" type="presParOf" srcId="{2D2E79B7-45CE-49A2-A588-9D357511B8CC}" destId="{83C5113B-2E52-4B0F-B818-8C8AEB48ACB2}" srcOrd="4" destOrd="0" presId="urn:microsoft.com/office/officeart/2005/8/layout/default"/>
    <dgm:cxn modelId="{1637A8FC-5420-40EE-83AA-63EDEAE7046F}" type="presParOf" srcId="{2D2E79B7-45CE-49A2-A588-9D357511B8CC}" destId="{3565ACA9-F1F8-4750-938F-83CCA45E26A4}" srcOrd="5" destOrd="0" presId="urn:microsoft.com/office/officeart/2005/8/layout/default"/>
    <dgm:cxn modelId="{9741EF76-F769-47DD-B20F-72AF4709CDC8}" type="presParOf" srcId="{2D2E79B7-45CE-49A2-A588-9D357511B8CC}" destId="{232884F8-9EE8-4288-A869-332AB5DF9801}" srcOrd="6" destOrd="0" presId="urn:microsoft.com/office/officeart/2005/8/layout/default"/>
    <dgm:cxn modelId="{76D1255D-E928-4357-9ED9-88B40836888F}" type="presParOf" srcId="{2D2E79B7-45CE-49A2-A588-9D357511B8CC}" destId="{2345B8B1-5A16-4FF5-B127-0B1A470A5BB9}" srcOrd="7" destOrd="0" presId="urn:microsoft.com/office/officeart/2005/8/layout/default"/>
    <dgm:cxn modelId="{6637006F-D05F-4909-A536-57CBB25B9F37}" type="presParOf" srcId="{2D2E79B7-45CE-49A2-A588-9D357511B8CC}" destId="{DDEA86F1-CA8A-4593-BC7A-4012F8067600}" srcOrd="8" destOrd="0" presId="urn:microsoft.com/office/officeart/2005/8/layout/default"/>
    <dgm:cxn modelId="{40F0AD3A-8997-4AFB-88F4-C6C1DC7308F6}" type="presParOf" srcId="{2D2E79B7-45CE-49A2-A588-9D357511B8CC}" destId="{0A5393E0-446D-4481-A7CD-FD2D428AF8C2}" srcOrd="9" destOrd="0" presId="urn:microsoft.com/office/officeart/2005/8/layout/default"/>
    <dgm:cxn modelId="{3AEEAC58-626A-4BE2-BB7B-27D3B6DB05FE}" type="presParOf" srcId="{2D2E79B7-45CE-49A2-A588-9D357511B8CC}" destId="{07B5320B-4737-4C9A-8D25-44ECC97BC26E}" srcOrd="10" destOrd="0" presId="urn:microsoft.com/office/officeart/2005/8/layout/default"/>
    <dgm:cxn modelId="{99F578EF-6B91-4359-ADD2-C42E5E5C80B6}" type="presParOf" srcId="{2D2E79B7-45CE-49A2-A588-9D357511B8CC}" destId="{D27AD668-E2A5-498F-838D-48F533C2BA04}" srcOrd="11" destOrd="0" presId="urn:microsoft.com/office/officeart/2005/8/layout/default"/>
    <dgm:cxn modelId="{A72A38B5-57C8-461E-BE3E-2258B385D103}" type="presParOf" srcId="{2D2E79B7-45CE-49A2-A588-9D357511B8CC}" destId="{021367B5-B73A-40DE-9DB1-96926D6930EF}" srcOrd="12" destOrd="0" presId="urn:microsoft.com/office/officeart/2005/8/layout/default"/>
    <dgm:cxn modelId="{FACF3813-FE6C-4A5B-ABBB-78B8BA8AD151}" type="presParOf" srcId="{2D2E79B7-45CE-49A2-A588-9D357511B8CC}" destId="{2D36F138-DCC7-4F2F-9158-C92917644410}" srcOrd="13" destOrd="0" presId="urn:microsoft.com/office/officeart/2005/8/layout/default"/>
    <dgm:cxn modelId="{71E3C348-3B1C-42B0-A587-87CF034B1447}" type="presParOf" srcId="{2D2E79B7-45CE-49A2-A588-9D357511B8CC}" destId="{3C260366-6000-4A41-80B1-ABF960F0C6D3}" srcOrd="14" destOrd="0" presId="urn:microsoft.com/office/officeart/2005/8/layout/default"/>
    <dgm:cxn modelId="{18B42321-68D6-453A-BBBC-5FA33A909265}" type="presParOf" srcId="{2D2E79B7-45CE-49A2-A588-9D357511B8CC}" destId="{E42ABCEE-233B-4DBE-AC9A-5EFFE1273271}" srcOrd="15" destOrd="0" presId="urn:microsoft.com/office/officeart/2005/8/layout/default"/>
    <dgm:cxn modelId="{A6741944-D738-4673-A58F-C8B8E570A72D}" type="presParOf" srcId="{2D2E79B7-45CE-49A2-A588-9D357511B8CC}" destId="{206C74AC-5F2C-4D65-B72E-D9F15094AB23}" srcOrd="16" destOrd="0" presId="urn:microsoft.com/office/officeart/2005/8/layout/default"/>
    <dgm:cxn modelId="{4060710C-8051-4623-922D-94F86B0D2B2E}" type="presParOf" srcId="{2D2E79B7-45CE-49A2-A588-9D357511B8CC}" destId="{C4974C38-061C-4089-B584-0E04F4ECCD07}" srcOrd="17" destOrd="0" presId="urn:microsoft.com/office/officeart/2005/8/layout/default"/>
    <dgm:cxn modelId="{711BB5AA-8429-4AA4-A7C4-29567C8F5EB4}" type="presParOf" srcId="{2D2E79B7-45CE-49A2-A588-9D357511B8CC}" destId="{C2F1B519-42DB-423D-A75F-0D47271F3FA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1B27F-1E7D-4513-9EB9-6A2F9822AEEF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1E0AD6-8433-46C3-A55C-849311067625}">
      <dgm:prSet phldrT="[Text]"/>
      <dgm:spPr/>
      <dgm:t>
        <a:bodyPr/>
        <a:lstStyle/>
        <a:p>
          <a:r>
            <a:rPr lang="en-US" dirty="0"/>
            <a:t>Security</a:t>
          </a:r>
        </a:p>
      </dgm:t>
    </dgm:pt>
    <dgm:pt modelId="{4042528E-17DD-4624-92BD-29B13C18F176}" type="parTrans" cxnId="{26B19E14-7F74-482E-9279-108C5581C8E4}">
      <dgm:prSet/>
      <dgm:spPr/>
      <dgm:t>
        <a:bodyPr/>
        <a:lstStyle/>
        <a:p>
          <a:endParaRPr lang="en-US"/>
        </a:p>
      </dgm:t>
    </dgm:pt>
    <dgm:pt modelId="{75D0DE55-5284-4D57-8A9C-43B0BCE3157F}" type="sibTrans" cxnId="{26B19E14-7F74-482E-9279-108C5581C8E4}">
      <dgm:prSet/>
      <dgm:spPr/>
      <dgm:t>
        <a:bodyPr/>
        <a:lstStyle/>
        <a:p>
          <a:endParaRPr lang="en-US"/>
        </a:p>
      </dgm:t>
    </dgm:pt>
    <dgm:pt modelId="{BA178900-8F76-4BE6-922A-D6F3FE1DB3F8}">
      <dgm:prSet phldrT="[Text]"/>
      <dgm:spPr/>
      <dgm:t>
        <a:bodyPr/>
        <a:lstStyle/>
        <a:p>
          <a:r>
            <a:rPr lang="en-US" dirty="0"/>
            <a:t>Compliance</a:t>
          </a:r>
        </a:p>
      </dgm:t>
    </dgm:pt>
    <dgm:pt modelId="{B311EB33-B062-48FA-8DB8-3057427E5F5D}" type="parTrans" cxnId="{8DE56B2A-CF7E-4E7F-906E-A8D9EA2B3370}">
      <dgm:prSet/>
      <dgm:spPr/>
      <dgm:t>
        <a:bodyPr/>
        <a:lstStyle/>
        <a:p>
          <a:endParaRPr lang="en-US"/>
        </a:p>
      </dgm:t>
    </dgm:pt>
    <dgm:pt modelId="{32EAE3B7-DC27-4C6B-A6D8-BBA156D07F11}" type="sibTrans" cxnId="{8DE56B2A-CF7E-4E7F-906E-A8D9EA2B3370}">
      <dgm:prSet/>
      <dgm:spPr/>
      <dgm:t>
        <a:bodyPr/>
        <a:lstStyle/>
        <a:p>
          <a:endParaRPr lang="en-US"/>
        </a:p>
      </dgm:t>
    </dgm:pt>
    <dgm:pt modelId="{3267AA9F-ACF5-4C69-9AA4-F2ECA9BACEC8}">
      <dgm:prSet phldrT="[Text]"/>
      <dgm:spPr/>
      <dgm:t>
        <a:bodyPr/>
        <a:lstStyle/>
        <a:p>
          <a:r>
            <a:rPr lang="en-US" dirty="0"/>
            <a:t>Data Restriction/Sharing</a:t>
          </a:r>
        </a:p>
      </dgm:t>
    </dgm:pt>
    <dgm:pt modelId="{9E0165A2-EC83-4198-9766-CCEDAAF2287A}" type="parTrans" cxnId="{6086EE77-37C6-4176-B035-79A3654260A1}">
      <dgm:prSet/>
      <dgm:spPr/>
      <dgm:t>
        <a:bodyPr/>
        <a:lstStyle/>
        <a:p>
          <a:endParaRPr lang="en-US"/>
        </a:p>
      </dgm:t>
    </dgm:pt>
    <dgm:pt modelId="{81372120-DDA4-4C5E-AFCE-3B2C82071E97}" type="sibTrans" cxnId="{6086EE77-37C6-4176-B035-79A3654260A1}">
      <dgm:prSet/>
      <dgm:spPr/>
      <dgm:t>
        <a:bodyPr/>
        <a:lstStyle/>
        <a:p>
          <a:endParaRPr lang="en-US"/>
        </a:p>
      </dgm:t>
    </dgm:pt>
    <dgm:pt modelId="{B94C4B6A-2010-4F63-8BF1-562F14B1622A}">
      <dgm:prSet phldrT="[Text]"/>
      <dgm:spPr/>
      <dgm:t>
        <a:bodyPr/>
        <a:lstStyle/>
        <a:p>
          <a:r>
            <a:rPr lang="en-US" dirty="0"/>
            <a:t>Auditing</a:t>
          </a:r>
        </a:p>
      </dgm:t>
    </dgm:pt>
    <dgm:pt modelId="{3B518CA5-B598-4EDF-845B-4FCFB59AB5A1}" type="parTrans" cxnId="{704039C8-0E78-4776-B17B-C4E6F4F5623C}">
      <dgm:prSet/>
      <dgm:spPr/>
      <dgm:t>
        <a:bodyPr/>
        <a:lstStyle/>
        <a:p>
          <a:endParaRPr lang="en-US"/>
        </a:p>
      </dgm:t>
    </dgm:pt>
    <dgm:pt modelId="{8DD74806-BF6F-41ED-8AF1-F6B251E8587C}" type="sibTrans" cxnId="{704039C8-0E78-4776-B17B-C4E6F4F5623C}">
      <dgm:prSet/>
      <dgm:spPr/>
      <dgm:t>
        <a:bodyPr/>
        <a:lstStyle/>
        <a:p>
          <a:endParaRPr lang="en-US"/>
        </a:p>
      </dgm:t>
    </dgm:pt>
    <dgm:pt modelId="{C72656A6-6184-47BC-8638-7321A5B78291}" type="pres">
      <dgm:prSet presAssocID="{BBC1B27F-1E7D-4513-9EB9-6A2F9822AEEF}" presName="matrix" presStyleCnt="0">
        <dgm:presLayoutVars>
          <dgm:chMax val="1"/>
          <dgm:dir val="rev"/>
          <dgm:resizeHandles val="exact"/>
        </dgm:presLayoutVars>
      </dgm:prSet>
      <dgm:spPr/>
    </dgm:pt>
    <dgm:pt modelId="{F4C80D26-97CF-43B1-BCA1-1E7ABC9F0724}" type="pres">
      <dgm:prSet presAssocID="{BBC1B27F-1E7D-4513-9EB9-6A2F9822AEEF}" presName="diamond" presStyleLbl="bgShp" presStyleIdx="0" presStyleCnt="1"/>
      <dgm:spPr/>
    </dgm:pt>
    <dgm:pt modelId="{0F9F2043-883B-4C3D-90E1-4018B67CA4C5}" type="pres">
      <dgm:prSet presAssocID="{BBC1B27F-1E7D-4513-9EB9-6A2F9822AEE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D0DBC1-8D17-4320-B66D-17041D5FDBFE}" type="pres">
      <dgm:prSet presAssocID="{BBC1B27F-1E7D-4513-9EB9-6A2F9822AEE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4D47DE-7486-459F-8BFC-658D4A207923}" type="pres">
      <dgm:prSet presAssocID="{BBC1B27F-1E7D-4513-9EB9-6A2F9822AEE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7AA31A-5D4E-423B-9879-76B8B5941C8A}" type="pres">
      <dgm:prSet presAssocID="{BBC1B27F-1E7D-4513-9EB9-6A2F9822AEE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B19E14-7F74-482E-9279-108C5581C8E4}" srcId="{BBC1B27F-1E7D-4513-9EB9-6A2F9822AEEF}" destId="{F61E0AD6-8433-46C3-A55C-849311067625}" srcOrd="0" destOrd="0" parTransId="{4042528E-17DD-4624-92BD-29B13C18F176}" sibTransId="{75D0DE55-5284-4D57-8A9C-43B0BCE3157F}"/>
    <dgm:cxn modelId="{8DE56B2A-CF7E-4E7F-906E-A8D9EA2B3370}" srcId="{BBC1B27F-1E7D-4513-9EB9-6A2F9822AEEF}" destId="{BA178900-8F76-4BE6-922A-D6F3FE1DB3F8}" srcOrd="1" destOrd="0" parTransId="{B311EB33-B062-48FA-8DB8-3057427E5F5D}" sibTransId="{32EAE3B7-DC27-4C6B-A6D8-BBA156D07F11}"/>
    <dgm:cxn modelId="{2F7EFE31-487E-427A-853E-5C00AD17C99A}" type="presOf" srcId="{BBC1B27F-1E7D-4513-9EB9-6A2F9822AEEF}" destId="{C72656A6-6184-47BC-8638-7321A5B78291}" srcOrd="0" destOrd="0" presId="urn:microsoft.com/office/officeart/2005/8/layout/matrix3"/>
    <dgm:cxn modelId="{ECE5B93E-9604-4CB3-85B0-C9F1F85FF220}" type="presOf" srcId="{3267AA9F-ACF5-4C69-9AA4-F2ECA9BACEC8}" destId="{B04D47DE-7486-459F-8BFC-658D4A207923}" srcOrd="0" destOrd="0" presId="urn:microsoft.com/office/officeart/2005/8/layout/matrix3"/>
    <dgm:cxn modelId="{33E2335F-396A-4562-9D3E-6C3C5332A55A}" type="presOf" srcId="{BA178900-8F76-4BE6-922A-D6F3FE1DB3F8}" destId="{EED0DBC1-8D17-4320-B66D-17041D5FDBFE}" srcOrd="0" destOrd="0" presId="urn:microsoft.com/office/officeart/2005/8/layout/matrix3"/>
    <dgm:cxn modelId="{3B5E1C48-FA82-40E8-9F30-B58237C70226}" type="presOf" srcId="{B94C4B6A-2010-4F63-8BF1-562F14B1622A}" destId="{227AA31A-5D4E-423B-9879-76B8B5941C8A}" srcOrd="0" destOrd="0" presId="urn:microsoft.com/office/officeart/2005/8/layout/matrix3"/>
    <dgm:cxn modelId="{6086EE77-37C6-4176-B035-79A3654260A1}" srcId="{BBC1B27F-1E7D-4513-9EB9-6A2F9822AEEF}" destId="{3267AA9F-ACF5-4C69-9AA4-F2ECA9BACEC8}" srcOrd="2" destOrd="0" parTransId="{9E0165A2-EC83-4198-9766-CCEDAAF2287A}" sibTransId="{81372120-DDA4-4C5E-AFCE-3B2C82071E97}"/>
    <dgm:cxn modelId="{704039C8-0E78-4776-B17B-C4E6F4F5623C}" srcId="{BBC1B27F-1E7D-4513-9EB9-6A2F9822AEEF}" destId="{B94C4B6A-2010-4F63-8BF1-562F14B1622A}" srcOrd="3" destOrd="0" parTransId="{3B518CA5-B598-4EDF-845B-4FCFB59AB5A1}" sibTransId="{8DD74806-BF6F-41ED-8AF1-F6B251E8587C}"/>
    <dgm:cxn modelId="{060951C8-72BA-44BA-B8E9-45A9BC5144DF}" type="presOf" srcId="{F61E0AD6-8433-46C3-A55C-849311067625}" destId="{0F9F2043-883B-4C3D-90E1-4018B67CA4C5}" srcOrd="0" destOrd="0" presId="urn:microsoft.com/office/officeart/2005/8/layout/matrix3"/>
    <dgm:cxn modelId="{3C68E03A-27CB-453D-969F-DB36BBBAC060}" type="presParOf" srcId="{C72656A6-6184-47BC-8638-7321A5B78291}" destId="{F4C80D26-97CF-43B1-BCA1-1E7ABC9F0724}" srcOrd="0" destOrd="0" presId="urn:microsoft.com/office/officeart/2005/8/layout/matrix3"/>
    <dgm:cxn modelId="{19E949A2-EC91-432D-A9B2-CEDABDC7F8FC}" type="presParOf" srcId="{C72656A6-6184-47BC-8638-7321A5B78291}" destId="{0F9F2043-883B-4C3D-90E1-4018B67CA4C5}" srcOrd="1" destOrd="0" presId="urn:microsoft.com/office/officeart/2005/8/layout/matrix3"/>
    <dgm:cxn modelId="{1C486171-4183-44DC-BA12-A8DA666772F5}" type="presParOf" srcId="{C72656A6-6184-47BC-8638-7321A5B78291}" destId="{EED0DBC1-8D17-4320-B66D-17041D5FDBFE}" srcOrd="2" destOrd="0" presId="urn:microsoft.com/office/officeart/2005/8/layout/matrix3"/>
    <dgm:cxn modelId="{AB8E02EB-BE85-4175-9FEC-EDB4D1DE64D0}" type="presParOf" srcId="{C72656A6-6184-47BC-8638-7321A5B78291}" destId="{B04D47DE-7486-459F-8BFC-658D4A207923}" srcOrd="3" destOrd="0" presId="urn:microsoft.com/office/officeart/2005/8/layout/matrix3"/>
    <dgm:cxn modelId="{8EA9473F-5546-47A8-B50B-DF591897887D}" type="presParOf" srcId="{C72656A6-6184-47BC-8638-7321A5B78291}" destId="{227AA31A-5D4E-423B-9879-76B8B5941C8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217D5B-A5D6-4EC0-B0B8-3EFC9D75CB2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91204E-CBA0-46E3-94E8-033CDAA6024A}">
      <dgm:prSet phldrT="[Text]"/>
      <dgm:spPr/>
      <dgm:t>
        <a:bodyPr/>
        <a:lstStyle/>
        <a:p>
          <a:r>
            <a:rPr lang="en-US" dirty="0"/>
            <a:t>Active Directory Integrated Security</a:t>
          </a:r>
        </a:p>
      </dgm:t>
    </dgm:pt>
    <dgm:pt modelId="{2BD85123-D724-406B-89AE-3525D6653089}" type="parTrans" cxnId="{7789A266-99A2-45C2-89B2-5FA0C8ED1FC9}">
      <dgm:prSet/>
      <dgm:spPr/>
      <dgm:t>
        <a:bodyPr/>
        <a:lstStyle/>
        <a:p>
          <a:endParaRPr lang="en-US"/>
        </a:p>
      </dgm:t>
    </dgm:pt>
    <dgm:pt modelId="{8362DA18-2EEB-452F-A785-958EB52629C8}" type="sibTrans" cxnId="{7789A266-99A2-45C2-89B2-5FA0C8ED1FC9}">
      <dgm:prSet/>
      <dgm:spPr/>
      <dgm:t>
        <a:bodyPr/>
        <a:lstStyle/>
        <a:p>
          <a:endParaRPr lang="en-US"/>
        </a:p>
      </dgm:t>
    </dgm:pt>
    <dgm:pt modelId="{62BBA7A2-8790-46CC-A01D-913629D432C3}">
      <dgm:prSet phldrT="[Text]"/>
      <dgm:spPr/>
      <dgm:t>
        <a:bodyPr/>
        <a:lstStyle/>
        <a:p>
          <a:r>
            <a:rPr lang="en-US" dirty="0"/>
            <a:t>Capacity Planning</a:t>
          </a:r>
        </a:p>
      </dgm:t>
    </dgm:pt>
    <dgm:pt modelId="{A71A6853-3017-44F0-9CD4-2144A5687863}" type="parTrans" cxnId="{814DC4FD-781F-4C48-A07F-9AAFB729CEC7}">
      <dgm:prSet/>
      <dgm:spPr/>
      <dgm:t>
        <a:bodyPr/>
        <a:lstStyle/>
        <a:p>
          <a:endParaRPr lang="en-US"/>
        </a:p>
      </dgm:t>
    </dgm:pt>
    <dgm:pt modelId="{378DD30A-C5E5-4238-9872-028BC355975A}" type="sibTrans" cxnId="{814DC4FD-781F-4C48-A07F-9AAFB729CEC7}">
      <dgm:prSet/>
      <dgm:spPr/>
      <dgm:t>
        <a:bodyPr/>
        <a:lstStyle/>
        <a:p>
          <a:endParaRPr lang="en-US"/>
        </a:p>
      </dgm:t>
    </dgm:pt>
    <dgm:pt modelId="{A7F0AD6B-5176-42BE-BD73-F5F064236DE5}">
      <dgm:prSet phldrT="[Text]"/>
      <dgm:spPr/>
      <dgm:t>
        <a:bodyPr/>
        <a:lstStyle/>
        <a:p>
          <a:r>
            <a:rPr lang="en-US" dirty="0"/>
            <a:t>Organizational Content Packs </a:t>
          </a:r>
        </a:p>
      </dgm:t>
    </dgm:pt>
    <dgm:pt modelId="{6F784A52-8E1F-4506-AE58-8B3F80C5B9D7}" type="parTrans" cxnId="{8FC6ED5E-4C9A-4AD8-A478-8815699F5076}">
      <dgm:prSet/>
      <dgm:spPr/>
      <dgm:t>
        <a:bodyPr/>
        <a:lstStyle/>
        <a:p>
          <a:endParaRPr lang="en-US"/>
        </a:p>
      </dgm:t>
    </dgm:pt>
    <dgm:pt modelId="{C8A811FF-6419-4D3D-90BF-27640E4D4188}" type="sibTrans" cxnId="{8FC6ED5E-4C9A-4AD8-A478-8815699F5076}">
      <dgm:prSet/>
      <dgm:spPr/>
      <dgm:t>
        <a:bodyPr/>
        <a:lstStyle/>
        <a:p>
          <a:endParaRPr lang="en-US"/>
        </a:p>
      </dgm:t>
    </dgm:pt>
    <dgm:pt modelId="{3E1F6C31-D970-46F4-AB8D-4C043B5F38E9}">
      <dgm:prSet/>
      <dgm:spPr/>
      <dgm:t>
        <a:bodyPr/>
        <a:lstStyle/>
        <a:p>
          <a:r>
            <a:rPr lang="en-US" dirty="0"/>
            <a:t>GDPR Compliance</a:t>
          </a:r>
        </a:p>
      </dgm:t>
    </dgm:pt>
    <dgm:pt modelId="{6EDDE6C2-7D10-4462-B697-27326EE9D6F0}" type="parTrans" cxnId="{E10D6645-04C5-4F33-84CA-954AD13256FB}">
      <dgm:prSet/>
      <dgm:spPr/>
      <dgm:t>
        <a:bodyPr/>
        <a:lstStyle/>
        <a:p>
          <a:endParaRPr lang="en-US"/>
        </a:p>
      </dgm:t>
    </dgm:pt>
    <dgm:pt modelId="{B6CF57DE-CFB6-48EC-B988-44F08FEB453A}" type="sibTrans" cxnId="{E10D6645-04C5-4F33-84CA-954AD13256FB}">
      <dgm:prSet/>
      <dgm:spPr/>
      <dgm:t>
        <a:bodyPr/>
        <a:lstStyle/>
        <a:p>
          <a:endParaRPr lang="en-US"/>
        </a:p>
      </dgm:t>
    </dgm:pt>
    <dgm:pt modelId="{B9B9B2CD-9BE0-42CD-B048-4CEA850EF30B}">
      <dgm:prSet/>
      <dgm:spPr/>
      <dgm:t>
        <a:bodyPr/>
        <a:lstStyle/>
        <a:p>
          <a:r>
            <a:rPr lang="en-US" dirty="0"/>
            <a:t>Row-Level Security</a:t>
          </a:r>
        </a:p>
      </dgm:t>
    </dgm:pt>
    <dgm:pt modelId="{BEAB5D17-6448-4A73-B38B-13A55A378AD2}" type="parTrans" cxnId="{0A1BCE15-1EB5-444D-BFD2-7F3355683A4C}">
      <dgm:prSet/>
      <dgm:spPr/>
      <dgm:t>
        <a:bodyPr/>
        <a:lstStyle/>
        <a:p>
          <a:endParaRPr lang="en-US"/>
        </a:p>
      </dgm:t>
    </dgm:pt>
    <dgm:pt modelId="{3DECBF71-D681-48E5-81B8-B387D200A0DB}" type="sibTrans" cxnId="{0A1BCE15-1EB5-444D-BFD2-7F3355683A4C}">
      <dgm:prSet/>
      <dgm:spPr/>
      <dgm:t>
        <a:bodyPr/>
        <a:lstStyle/>
        <a:p>
          <a:endParaRPr lang="en-US"/>
        </a:p>
      </dgm:t>
    </dgm:pt>
    <dgm:pt modelId="{B7F34596-BF6E-48FE-B1DF-2EFD4AC90D22}">
      <dgm:prSet/>
      <dgm:spPr/>
      <dgm:t>
        <a:bodyPr/>
        <a:lstStyle/>
        <a:p>
          <a:r>
            <a:rPr lang="en-US" dirty="0"/>
            <a:t>0365 Groups</a:t>
          </a:r>
        </a:p>
      </dgm:t>
    </dgm:pt>
    <dgm:pt modelId="{C449CCEC-F9CD-4E3B-BBDC-4BC657A09456}" type="parTrans" cxnId="{ADB086E8-5C5C-4FE8-ACE2-39C1E562F39F}">
      <dgm:prSet/>
      <dgm:spPr/>
      <dgm:t>
        <a:bodyPr/>
        <a:lstStyle/>
        <a:p>
          <a:endParaRPr lang="en-US"/>
        </a:p>
      </dgm:t>
    </dgm:pt>
    <dgm:pt modelId="{B3A489EB-D0DA-4D5A-82B7-A87CF62574B9}" type="sibTrans" cxnId="{ADB086E8-5C5C-4FE8-ACE2-39C1E562F39F}">
      <dgm:prSet/>
      <dgm:spPr/>
      <dgm:t>
        <a:bodyPr/>
        <a:lstStyle/>
        <a:p>
          <a:endParaRPr lang="en-US"/>
        </a:p>
      </dgm:t>
    </dgm:pt>
    <dgm:pt modelId="{9EFF7EB6-31D1-4CD7-A726-DA0B5F65BBF9}">
      <dgm:prSet/>
      <dgm:spPr/>
      <dgm:t>
        <a:bodyPr/>
        <a:lstStyle/>
        <a:p>
          <a:r>
            <a:rPr lang="en-US" dirty="0"/>
            <a:t>In Built - Auditing </a:t>
          </a:r>
        </a:p>
      </dgm:t>
    </dgm:pt>
    <dgm:pt modelId="{D693A60E-C66B-4E0C-9499-FFF0D5A7CD16}" type="parTrans" cxnId="{281500E1-9D6C-48D4-B88A-DDCBE255307C}">
      <dgm:prSet/>
      <dgm:spPr/>
      <dgm:t>
        <a:bodyPr/>
        <a:lstStyle/>
        <a:p>
          <a:endParaRPr lang="en-US"/>
        </a:p>
      </dgm:t>
    </dgm:pt>
    <dgm:pt modelId="{8453EF86-9051-4A17-A772-52A0FA916145}" type="sibTrans" cxnId="{281500E1-9D6C-48D4-B88A-DDCBE255307C}">
      <dgm:prSet/>
      <dgm:spPr/>
      <dgm:t>
        <a:bodyPr/>
        <a:lstStyle/>
        <a:p>
          <a:endParaRPr lang="en-US"/>
        </a:p>
      </dgm:t>
    </dgm:pt>
    <dgm:pt modelId="{0E806F70-0212-40CA-BBA1-26048B597326}" type="pres">
      <dgm:prSet presAssocID="{8F217D5B-A5D6-4EC0-B0B8-3EFC9D75CB29}" presName="Name0" presStyleCnt="0">
        <dgm:presLayoutVars>
          <dgm:chMax val="7"/>
          <dgm:chPref val="7"/>
          <dgm:dir/>
        </dgm:presLayoutVars>
      </dgm:prSet>
      <dgm:spPr/>
    </dgm:pt>
    <dgm:pt modelId="{C2C60E0B-558D-4CF6-9F93-83D49124157E}" type="pres">
      <dgm:prSet presAssocID="{8F217D5B-A5D6-4EC0-B0B8-3EFC9D75CB29}" presName="Name1" presStyleCnt="0"/>
      <dgm:spPr/>
    </dgm:pt>
    <dgm:pt modelId="{3EAF5874-C283-4797-94DC-7F19E448CFDD}" type="pres">
      <dgm:prSet presAssocID="{8F217D5B-A5D6-4EC0-B0B8-3EFC9D75CB29}" presName="cycle" presStyleCnt="0"/>
      <dgm:spPr/>
    </dgm:pt>
    <dgm:pt modelId="{833532C1-4384-4BF1-8FF1-CBAC957AE2C1}" type="pres">
      <dgm:prSet presAssocID="{8F217D5B-A5D6-4EC0-B0B8-3EFC9D75CB29}" presName="srcNode" presStyleLbl="node1" presStyleIdx="0" presStyleCnt="7"/>
      <dgm:spPr/>
    </dgm:pt>
    <dgm:pt modelId="{916D1BEA-2FC5-430E-A921-BD17F1372585}" type="pres">
      <dgm:prSet presAssocID="{8F217D5B-A5D6-4EC0-B0B8-3EFC9D75CB29}" presName="conn" presStyleLbl="parChTrans1D2" presStyleIdx="0" presStyleCnt="1"/>
      <dgm:spPr/>
    </dgm:pt>
    <dgm:pt modelId="{4DEA4AD9-E3D4-4F59-A04F-EF1BFA2AD583}" type="pres">
      <dgm:prSet presAssocID="{8F217D5B-A5D6-4EC0-B0B8-3EFC9D75CB29}" presName="extraNode" presStyleLbl="node1" presStyleIdx="0" presStyleCnt="7"/>
      <dgm:spPr/>
    </dgm:pt>
    <dgm:pt modelId="{C8BDDAC6-DDAD-48AF-AC8D-D1B750272042}" type="pres">
      <dgm:prSet presAssocID="{8F217D5B-A5D6-4EC0-B0B8-3EFC9D75CB29}" presName="dstNode" presStyleLbl="node1" presStyleIdx="0" presStyleCnt="7"/>
      <dgm:spPr/>
    </dgm:pt>
    <dgm:pt modelId="{14F12435-D9E0-41CE-82AC-98EFEB452157}" type="pres">
      <dgm:prSet presAssocID="{E591204E-CBA0-46E3-94E8-033CDAA6024A}" presName="text_1" presStyleLbl="node1" presStyleIdx="0" presStyleCnt="7">
        <dgm:presLayoutVars>
          <dgm:bulletEnabled val="1"/>
        </dgm:presLayoutVars>
      </dgm:prSet>
      <dgm:spPr/>
    </dgm:pt>
    <dgm:pt modelId="{A0EA437D-2AFB-4CEC-8391-3898DEF7E86F}" type="pres">
      <dgm:prSet presAssocID="{E591204E-CBA0-46E3-94E8-033CDAA6024A}" presName="accent_1" presStyleCnt="0"/>
      <dgm:spPr/>
    </dgm:pt>
    <dgm:pt modelId="{8D6F069B-92D4-4609-9990-3F8052971D18}" type="pres">
      <dgm:prSet presAssocID="{E591204E-CBA0-46E3-94E8-033CDAA6024A}" presName="accentRepeatNode" presStyleLbl="solidFgAcc1" presStyleIdx="0" presStyleCnt="7"/>
      <dgm:spPr/>
    </dgm:pt>
    <dgm:pt modelId="{2C3F7513-9AA8-45CB-8001-D614BDA75938}" type="pres">
      <dgm:prSet presAssocID="{3E1F6C31-D970-46F4-AB8D-4C043B5F38E9}" presName="text_2" presStyleLbl="node1" presStyleIdx="1" presStyleCnt="7">
        <dgm:presLayoutVars>
          <dgm:bulletEnabled val="1"/>
        </dgm:presLayoutVars>
      </dgm:prSet>
      <dgm:spPr/>
    </dgm:pt>
    <dgm:pt modelId="{1C04FFFC-F642-46CE-88CE-54A2D9EDB383}" type="pres">
      <dgm:prSet presAssocID="{3E1F6C31-D970-46F4-AB8D-4C043B5F38E9}" presName="accent_2" presStyleCnt="0"/>
      <dgm:spPr/>
    </dgm:pt>
    <dgm:pt modelId="{6BFFF1A5-6D92-4951-BEA2-D60F1A16C08F}" type="pres">
      <dgm:prSet presAssocID="{3E1F6C31-D970-46F4-AB8D-4C043B5F38E9}" presName="accentRepeatNode" presStyleLbl="solidFgAcc1" presStyleIdx="1" presStyleCnt="7"/>
      <dgm:spPr/>
    </dgm:pt>
    <dgm:pt modelId="{D3461446-AADA-49C4-B870-284844858F97}" type="pres">
      <dgm:prSet presAssocID="{B9B9B2CD-9BE0-42CD-B048-4CEA850EF30B}" presName="text_3" presStyleLbl="node1" presStyleIdx="2" presStyleCnt="7">
        <dgm:presLayoutVars>
          <dgm:bulletEnabled val="1"/>
        </dgm:presLayoutVars>
      </dgm:prSet>
      <dgm:spPr/>
    </dgm:pt>
    <dgm:pt modelId="{E2F6BF28-A137-4235-855C-13E2264FE0C5}" type="pres">
      <dgm:prSet presAssocID="{B9B9B2CD-9BE0-42CD-B048-4CEA850EF30B}" presName="accent_3" presStyleCnt="0"/>
      <dgm:spPr/>
    </dgm:pt>
    <dgm:pt modelId="{311146FC-3467-4CEA-A0DC-52562CF491AF}" type="pres">
      <dgm:prSet presAssocID="{B9B9B2CD-9BE0-42CD-B048-4CEA850EF30B}" presName="accentRepeatNode" presStyleLbl="solidFgAcc1" presStyleIdx="2" presStyleCnt="7"/>
      <dgm:spPr/>
    </dgm:pt>
    <dgm:pt modelId="{22CD8186-458F-4096-AB9A-BA579EF8A18D}" type="pres">
      <dgm:prSet presAssocID="{B7F34596-BF6E-48FE-B1DF-2EFD4AC90D22}" presName="text_4" presStyleLbl="node1" presStyleIdx="3" presStyleCnt="7">
        <dgm:presLayoutVars>
          <dgm:bulletEnabled val="1"/>
        </dgm:presLayoutVars>
      </dgm:prSet>
      <dgm:spPr/>
    </dgm:pt>
    <dgm:pt modelId="{6D18B540-C458-4526-85AE-F05A229089D9}" type="pres">
      <dgm:prSet presAssocID="{B7F34596-BF6E-48FE-B1DF-2EFD4AC90D22}" presName="accent_4" presStyleCnt="0"/>
      <dgm:spPr/>
    </dgm:pt>
    <dgm:pt modelId="{49E6E01E-3283-429E-89F8-DF0DD6AFEB52}" type="pres">
      <dgm:prSet presAssocID="{B7F34596-BF6E-48FE-B1DF-2EFD4AC90D22}" presName="accentRepeatNode" presStyleLbl="solidFgAcc1" presStyleIdx="3" presStyleCnt="7"/>
      <dgm:spPr/>
    </dgm:pt>
    <dgm:pt modelId="{0695981E-9A90-4766-B66B-AEF30F677296}" type="pres">
      <dgm:prSet presAssocID="{9EFF7EB6-31D1-4CD7-A726-DA0B5F65BBF9}" presName="text_5" presStyleLbl="node1" presStyleIdx="4" presStyleCnt="7">
        <dgm:presLayoutVars>
          <dgm:bulletEnabled val="1"/>
        </dgm:presLayoutVars>
      </dgm:prSet>
      <dgm:spPr/>
    </dgm:pt>
    <dgm:pt modelId="{2E5495C4-DCA5-4AF0-AB65-CF787A940076}" type="pres">
      <dgm:prSet presAssocID="{9EFF7EB6-31D1-4CD7-A726-DA0B5F65BBF9}" presName="accent_5" presStyleCnt="0"/>
      <dgm:spPr/>
    </dgm:pt>
    <dgm:pt modelId="{34C0F9DB-708A-46BE-ADD1-900EFC8ADE27}" type="pres">
      <dgm:prSet presAssocID="{9EFF7EB6-31D1-4CD7-A726-DA0B5F65BBF9}" presName="accentRepeatNode" presStyleLbl="solidFgAcc1" presStyleIdx="4" presStyleCnt="7"/>
      <dgm:spPr/>
    </dgm:pt>
    <dgm:pt modelId="{69AEF94A-8D95-410B-AE41-5DB150BD3A16}" type="pres">
      <dgm:prSet presAssocID="{62BBA7A2-8790-46CC-A01D-913629D432C3}" presName="text_6" presStyleLbl="node1" presStyleIdx="5" presStyleCnt="7">
        <dgm:presLayoutVars>
          <dgm:bulletEnabled val="1"/>
        </dgm:presLayoutVars>
      </dgm:prSet>
      <dgm:spPr/>
    </dgm:pt>
    <dgm:pt modelId="{7F1032EA-BF07-487C-A57A-FBDD5D604B25}" type="pres">
      <dgm:prSet presAssocID="{62BBA7A2-8790-46CC-A01D-913629D432C3}" presName="accent_6" presStyleCnt="0"/>
      <dgm:spPr/>
    </dgm:pt>
    <dgm:pt modelId="{DE546CA1-454D-4A23-A295-91351AA2B16C}" type="pres">
      <dgm:prSet presAssocID="{62BBA7A2-8790-46CC-A01D-913629D432C3}" presName="accentRepeatNode" presStyleLbl="solidFgAcc1" presStyleIdx="5" presStyleCnt="7"/>
      <dgm:spPr/>
    </dgm:pt>
    <dgm:pt modelId="{724B1318-BE4E-48BA-A4BB-72F20F1727B7}" type="pres">
      <dgm:prSet presAssocID="{A7F0AD6B-5176-42BE-BD73-F5F064236DE5}" presName="text_7" presStyleLbl="node1" presStyleIdx="6" presStyleCnt="7">
        <dgm:presLayoutVars>
          <dgm:bulletEnabled val="1"/>
        </dgm:presLayoutVars>
      </dgm:prSet>
      <dgm:spPr/>
    </dgm:pt>
    <dgm:pt modelId="{47875587-14C1-4848-8880-62CDC800C717}" type="pres">
      <dgm:prSet presAssocID="{A7F0AD6B-5176-42BE-BD73-F5F064236DE5}" presName="accent_7" presStyleCnt="0"/>
      <dgm:spPr/>
    </dgm:pt>
    <dgm:pt modelId="{543F8413-2B34-4E79-9688-5E1BE4C7C94E}" type="pres">
      <dgm:prSet presAssocID="{A7F0AD6B-5176-42BE-BD73-F5F064236DE5}" presName="accentRepeatNode" presStyleLbl="solidFgAcc1" presStyleIdx="6" presStyleCnt="7"/>
      <dgm:spPr/>
    </dgm:pt>
  </dgm:ptLst>
  <dgm:cxnLst>
    <dgm:cxn modelId="{0A1BCE15-1EB5-444D-BFD2-7F3355683A4C}" srcId="{8F217D5B-A5D6-4EC0-B0B8-3EFC9D75CB29}" destId="{B9B9B2CD-9BE0-42CD-B048-4CEA850EF30B}" srcOrd="2" destOrd="0" parTransId="{BEAB5D17-6448-4A73-B38B-13A55A378AD2}" sibTransId="{3DECBF71-D681-48E5-81B8-B387D200A0DB}"/>
    <dgm:cxn modelId="{A38C2F37-F154-424C-B2C6-7BA37915C875}" type="presOf" srcId="{B7F34596-BF6E-48FE-B1DF-2EFD4AC90D22}" destId="{22CD8186-458F-4096-AB9A-BA579EF8A18D}" srcOrd="0" destOrd="0" presId="urn:microsoft.com/office/officeart/2008/layout/VerticalCurvedList"/>
    <dgm:cxn modelId="{8FC6ED5E-4C9A-4AD8-A478-8815699F5076}" srcId="{8F217D5B-A5D6-4EC0-B0B8-3EFC9D75CB29}" destId="{A7F0AD6B-5176-42BE-BD73-F5F064236DE5}" srcOrd="6" destOrd="0" parTransId="{6F784A52-8E1F-4506-AE58-8B3F80C5B9D7}" sibTransId="{C8A811FF-6419-4D3D-90BF-27640E4D4188}"/>
    <dgm:cxn modelId="{9A143861-6604-47A8-8FC8-7470F2E818D9}" type="presOf" srcId="{62BBA7A2-8790-46CC-A01D-913629D432C3}" destId="{69AEF94A-8D95-410B-AE41-5DB150BD3A16}" srcOrd="0" destOrd="0" presId="urn:microsoft.com/office/officeart/2008/layout/VerticalCurvedList"/>
    <dgm:cxn modelId="{26FD8541-EDBC-4B55-A3F4-59A1BC289E37}" type="presOf" srcId="{A7F0AD6B-5176-42BE-BD73-F5F064236DE5}" destId="{724B1318-BE4E-48BA-A4BB-72F20F1727B7}" srcOrd="0" destOrd="0" presId="urn:microsoft.com/office/officeart/2008/layout/VerticalCurvedList"/>
    <dgm:cxn modelId="{E10D6645-04C5-4F33-84CA-954AD13256FB}" srcId="{8F217D5B-A5D6-4EC0-B0B8-3EFC9D75CB29}" destId="{3E1F6C31-D970-46F4-AB8D-4C043B5F38E9}" srcOrd="1" destOrd="0" parTransId="{6EDDE6C2-7D10-4462-B697-27326EE9D6F0}" sibTransId="{B6CF57DE-CFB6-48EC-B988-44F08FEB453A}"/>
    <dgm:cxn modelId="{7789A266-99A2-45C2-89B2-5FA0C8ED1FC9}" srcId="{8F217D5B-A5D6-4EC0-B0B8-3EFC9D75CB29}" destId="{E591204E-CBA0-46E3-94E8-033CDAA6024A}" srcOrd="0" destOrd="0" parTransId="{2BD85123-D724-406B-89AE-3525D6653089}" sibTransId="{8362DA18-2EEB-452F-A785-958EB52629C8}"/>
    <dgm:cxn modelId="{E452C656-FCCA-4C8B-A12D-512A0B887E7A}" type="presOf" srcId="{9EFF7EB6-31D1-4CD7-A726-DA0B5F65BBF9}" destId="{0695981E-9A90-4766-B66B-AEF30F677296}" srcOrd="0" destOrd="0" presId="urn:microsoft.com/office/officeart/2008/layout/VerticalCurvedList"/>
    <dgm:cxn modelId="{8A09B38D-74A2-4B37-A6EC-8BA3C3334F92}" type="presOf" srcId="{3E1F6C31-D970-46F4-AB8D-4C043B5F38E9}" destId="{2C3F7513-9AA8-45CB-8001-D614BDA75938}" srcOrd="0" destOrd="0" presId="urn:microsoft.com/office/officeart/2008/layout/VerticalCurvedList"/>
    <dgm:cxn modelId="{910C35A9-4A2D-4A8A-992A-A440350A1D33}" type="presOf" srcId="{B9B9B2CD-9BE0-42CD-B048-4CEA850EF30B}" destId="{D3461446-AADA-49C4-B870-284844858F97}" srcOrd="0" destOrd="0" presId="urn:microsoft.com/office/officeart/2008/layout/VerticalCurvedList"/>
    <dgm:cxn modelId="{45DC07B4-7C17-4A7E-BAA2-C811D96DBA1C}" type="presOf" srcId="{8362DA18-2EEB-452F-A785-958EB52629C8}" destId="{916D1BEA-2FC5-430E-A921-BD17F1372585}" srcOrd="0" destOrd="0" presId="urn:microsoft.com/office/officeart/2008/layout/VerticalCurvedList"/>
    <dgm:cxn modelId="{35E7F5CD-567C-4ED4-8AB3-A0D92BC0B2B5}" type="presOf" srcId="{E591204E-CBA0-46E3-94E8-033CDAA6024A}" destId="{14F12435-D9E0-41CE-82AC-98EFEB452157}" srcOrd="0" destOrd="0" presId="urn:microsoft.com/office/officeart/2008/layout/VerticalCurvedList"/>
    <dgm:cxn modelId="{D8D7B1DB-D131-488B-ACC9-BF691DEED5C0}" type="presOf" srcId="{8F217D5B-A5D6-4EC0-B0B8-3EFC9D75CB29}" destId="{0E806F70-0212-40CA-BBA1-26048B597326}" srcOrd="0" destOrd="0" presId="urn:microsoft.com/office/officeart/2008/layout/VerticalCurvedList"/>
    <dgm:cxn modelId="{281500E1-9D6C-48D4-B88A-DDCBE255307C}" srcId="{8F217D5B-A5D6-4EC0-B0B8-3EFC9D75CB29}" destId="{9EFF7EB6-31D1-4CD7-A726-DA0B5F65BBF9}" srcOrd="4" destOrd="0" parTransId="{D693A60E-C66B-4E0C-9499-FFF0D5A7CD16}" sibTransId="{8453EF86-9051-4A17-A772-52A0FA916145}"/>
    <dgm:cxn modelId="{ADB086E8-5C5C-4FE8-ACE2-39C1E562F39F}" srcId="{8F217D5B-A5D6-4EC0-B0B8-3EFC9D75CB29}" destId="{B7F34596-BF6E-48FE-B1DF-2EFD4AC90D22}" srcOrd="3" destOrd="0" parTransId="{C449CCEC-F9CD-4E3B-BBDC-4BC657A09456}" sibTransId="{B3A489EB-D0DA-4D5A-82B7-A87CF62574B9}"/>
    <dgm:cxn modelId="{814DC4FD-781F-4C48-A07F-9AAFB729CEC7}" srcId="{8F217D5B-A5D6-4EC0-B0B8-3EFC9D75CB29}" destId="{62BBA7A2-8790-46CC-A01D-913629D432C3}" srcOrd="5" destOrd="0" parTransId="{A71A6853-3017-44F0-9CD4-2144A5687863}" sibTransId="{378DD30A-C5E5-4238-9872-028BC355975A}"/>
    <dgm:cxn modelId="{273ED28A-6F54-4D16-8DD4-FE281C80B313}" type="presParOf" srcId="{0E806F70-0212-40CA-BBA1-26048B597326}" destId="{C2C60E0B-558D-4CF6-9F93-83D49124157E}" srcOrd="0" destOrd="0" presId="urn:microsoft.com/office/officeart/2008/layout/VerticalCurvedList"/>
    <dgm:cxn modelId="{FF514069-2B52-4F5D-A94B-5A240F2250F1}" type="presParOf" srcId="{C2C60E0B-558D-4CF6-9F93-83D49124157E}" destId="{3EAF5874-C283-4797-94DC-7F19E448CFDD}" srcOrd="0" destOrd="0" presId="urn:microsoft.com/office/officeart/2008/layout/VerticalCurvedList"/>
    <dgm:cxn modelId="{CA8C5EC4-5E09-40B0-A797-D3D57D088160}" type="presParOf" srcId="{3EAF5874-C283-4797-94DC-7F19E448CFDD}" destId="{833532C1-4384-4BF1-8FF1-CBAC957AE2C1}" srcOrd="0" destOrd="0" presId="urn:microsoft.com/office/officeart/2008/layout/VerticalCurvedList"/>
    <dgm:cxn modelId="{D102B860-6491-435F-AB27-C52E2B3A9AC5}" type="presParOf" srcId="{3EAF5874-C283-4797-94DC-7F19E448CFDD}" destId="{916D1BEA-2FC5-430E-A921-BD17F1372585}" srcOrd="1" destOrd="0" presId="urn:microsoft.com/office/officeart/2008/layout/VerticalCurvedList"/>
    <dgm:cxn modelId="{474523BD-CE2B-4DFE-8849-0289601EB86E}" type="presParOf" srcId="{3EAF5874-C283-4797-94DC-7F19E448CFDD}" destId="{4DEA4AD9-E3D4-4F59-A04F-EF1BFA2AD583}" srcOrd="2" destOrd="0" presId="urn:microsoft.com/office/officeart/2008/layout/VerticalCurvedList"/>
    <dgm:cxn modelId="{4CE29BC3-A567-4E97-ACD4-FCEBC2893B16}" type="presParOf" srcId="{3EAF5874-C283-4797-94DC-7F19E448CFDD}" destId="{C8BDDAC6-DDAD-48AF-AC8D-D1B750272042}" srcOrd="3" destOrd="0" presId="urn:microsoft.com/office/officeart/2008/layout/VerticalCurvedList"/>
    <dgm:cxn modelId="{E9F8FE8B-C0BC-46FF-8AB0-4E71F657BD5F}" type="presParOf" srcId="{C2C60E0B-558D-4CF6-9F93-83D49124157E}" destId="{14F12435-D9E0-41CE-82AC-98EFEB452157}" srcOrd="1" destOrd="0" presId="urn:microsoft.com/office/officeart/2008/layout/VerticalCurvedList"/>
    <dgm:cxn modelId="{F0819753-A5E8-4106-86FB-5C70CF56EDF0}" type="presParOf" srcId="{C2C60E0B-558D-4CF6-9F93-83D49124157E}" destId="{A0EA437D-2AFB-4CEC-8391-3898DEF7E86F}" srcOrd="2" destOrd="0" presId="urn:microsoft.com/office/officeart/2008/layout/VerticalCurvedList"/>
    <dgm:cxn modelId="{79EFE3A5-4BDE-4E2E-BC19-602946F9C9B6}" type="presParOf" srcId="{A0EA437D-2AFB-4CEC-8391-3898DEF7E86F}" destId="{8D6F069B-92D4-4609-9990-3F8052971D18}" srcOrd="0" destOrd="0" presId="urn:microsoft.com/office/officeart/2008/layout/VerticalCurvedList"/>
    <dgm:cxn modelId="{D176FD7A-9495-4EF5-A279-8E0224CE64EF}" type="presParOf" srcId="{C2C60E0B-558D-4CF6-9F93-83D49124157E}" destId="{2C3F7513-9AA8-45CB-8001-D614BDA75938}" srcOrd="3" destOrd="0" presId="urn:microsoft.com/office/officeart/2008/layout/VerticalCurvedList"/>
    <dgm:cxn modelId="{2B939C30-3164-43B8-82F3-346B55FBB6BE}" type="presParOf" srcId="{C2C60E0B-558D-4CF6-9F93-83D49124157E}" destId="{1C04FFFC-F642-46CE-88CE-54A2D9EDB383}" srcOrd="4" destOrd="0" presId="urn:microsoft.com/office/officeart/2008/layout/VerticalCurvedList"/>
    <dgm:cxn modelId="{636E7829-E89E-4D65-B1EB-49182578CCB2}" type="presParOf" srcId="{1C04FFFC-F642-46CE-88CE-54A2D9EDB383}" destId="{6BFFF1A5-6D92-4951-BEA2-D60F1A16C08F}" srcOrd="0" destOrd="0" presId="urn:microsoft.com/office/officeart/2008/layout/VerticalCurvedList"/>
    <dgm:cxn modelId="{39B41A2E-A53C-4D4C-B437-E57ED059D884}" type="presParOf" srcId="{C2C60E0B-558D-4CF6-9F93-83D49124157E}" destId="{D3461446-AADA-49C4-B870-284844858F97}" srcOrd="5" destOrd="0" presId="urn:microsoft.com/office/officeart/2008/layout/VerticalCurvedList"/>
    <dgm:cxn modelId="{F5185E0A-2DA4-401F-880A-73127FA037B9}" type="presParOf" srcId="{C2C60E0B-558D-4CF6-9F93-83D49124157E}" destId="{E2F6BF28-A137-4235-855C-13E2264FE0C5}" srcOrd="6" destOrd="0" presId="urn:microsoft.com/office/officeart/2008/layout/VerticalCurvedList"/>
    <dgm:cxn modelId="{42A38493-EEF7-452A-BC34-3439B6411233}" type="presParOf" srcId="{E2F6BF28-A137-4235-855C-13E2264FE0C5}" destId="{311146FC-3467-4CEA-A0DC-52562CF491AF}" srcOrd="0" destOrd="0" presId="urn:microsoft.com/office/officeart/2008/layout/VerticalCurvedList"/>
    <dgm:cxn modelId="{916874B2-BA14-455D-B01B-BC89C5843190}" type="presParOf" srcId="{C2C60E0B-558D-4CF6-9F93-83D49124157E}" destId="{22CD8186-458F-4096-AB9A-BA579EF8A18D}" srcOrd="7" destOrd="0" presId="urn:microsoft.com/office/officeart/2008/layout/VerticalCurvedList"/>
    <dgm:cxn modelId="{72017915-EA14-4AB3-913E-FF12AF2D31F1}" type="presParOf" srcId="{C2C60E0B-558D-4CF6-9F93-83D49124157E}" destId="{6D18B540-C458-4526-85AE-F05A229089D9}" srcOrd="8" destOrd="0" presId="urn:microsoft.com/office/officeart/2008/layout/VerticalCurvedList"/>
    <dgm:cxn modelId="{C429E83D-8702-467E-97F0-AC286F32556A}" type="presParOf" srcId="{6D18B540-C458-4526-85AE-F05A229089D9}" destId="{49E6E01E-3283-429E-89F8-DF0DD6AFEB52}" srcOrd="0" destOrd="0" presId="urn:microsoft.com/office/officeart/2008/layout/VerticalCurvedList"/>
    <dgm:cxn modelId="{5283251C-DF18-48D2-AF4C-7146F6755A08}" type="presParOf" srcId="{C2C60E0B-558D-4CF6-9F93-83D49124157E}" destId="{0695981E-9A90-4766-B66B-AEF30F677296}" srcOrd="9" destOrd="0" presId="urn:microsoft.com/office/officeart/2008/layout/VerticalCurvedList"/>
    <dgm:cxn modelId="{4BFCC5B6-EE04-48BA-AE96-F44AB803BC85}" type="presParOf" srcId="{C2C60E0B-558D-4CF6-9F93-83D49124157E}" destId="{2E5495C4-DCA5-4AF0-AB65-CF787A940076}" srcOrd="10" destOrd="0" presId="urn:microsoft.com/office/officeart/2008/layout/VerticalCurvedList"/>
    <dgm:cxn modelId="{3ACD4414-3E84-4051-86BD-EE5086A1B597}" type="presParOf" srcId="{2E5495C4-DCA5-4AF0-AB65-CF787A940076}" destId="{34C0F9DB-708A-46BE-ADD1-900EFC8ADE27}" srcOrd="0" destOrd="0" presId="urn:microsoft.com/office/officeart/2008/layout/VerticalCurvedList"/>
    <dgm:cxn modelId="{856A75DD-FE4C-4C26-9517-3765AD574D3E}" type="presParOf" srcId="{C2C60E0B-558D-4CF6-9F93-83D49124157E}" destId="{69AEF94A-8D95-410B-AE41-5DB150BD3A16}" srcOrd="11" destOrd="0" presId="urn:microsoft.com/office/officeart/2008/layout/VerticalCurvedList"/>
    <dgm:cxn modelId="{E523BD69-B51E-43F9-BD88-BA5CB8BF89BB}" type="presParOf" srcId="{C2C60E0B-558D-4CF6-9F93-83D49124157E}" destId="{7F1032EA-BF07-487C-A57A-FBDD5D604B25}" srcOrd="12" destOrd="0" presId="urn:microsoft.com/office/officeart/2008/layout/VerticalCurvedList"/>
    <dgm:cxn modelId="{B292E908-EA29-40B6-90CA-EEF85FC9C7C5}" type="presParOf" srcId="{7F1032EA-BF07-487C-A57A-FBDD5D604B25}" destId="{DE546CA1-454D-4A23-A295-91351AA2B16C}" srcOrd="0" destOrd="0" presId="urn:microsoft.com/office/officeart/2008/layout/VerticalCurvedList"/>
    <dgm:cxn modelId="{EE753D3D-8F57-4F24-89A5-22F9E22BB9C1}" type="presParOf" srcId="{C2C60E0B-558D-4CF6-9F93-83D49124157E}" destId="{724B1318-BE4E-48BA-A4BB-72F20F1727B7}" srcOrd="13" destOrd="0" presId="urn:microsoft.com/office/officeart/2008/layout/VerticalCurvedList"/>
    <dgm:cxn modelId="{6F642ACD-0FDA-408D-8E81-088AF8EBB9A5}" type="presParOf" srcId="{C2C60E0B-558D-4CF6-9F93-83D49124157E}" destId="{47875587-14C1-4848-8880-62CDC800C717}" srcOrd="14" destOrd="0" presId="urn:microsoft.com/office/officeart/2008/layout/VerticalCurvedList"/>
    <dgm:cxn modelId="{88D1E9A4-A8B9-4A06-A625-8F7FB94C29AD}" type="presParOf" srcId="{47875587-14C1-4848-8880-62CDC800C717}" destId="{543F8413-2B34-4E79-9688-5E1BE4C7C9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9143FE-8E51-401C-B8FF-CA122EC8DDB9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CDDFA2-2776-4B0E-A43B-16A6BB990629}">
      <dgm:prSet phldrT="[Text]" custT="1"/>
      <dgm:spPr/>
      <dgm:t>
        <a:bodyPr/>
        <a:lstStyle/>
        <a:p>
          <a:r>
            <a:rPr lang="en-US" sz="1200" dirty="0"/>
            <a:t>High Security</a:t>
          </a:r>
        </a:p>
      </dgm:t>
    </dgm:pt>
    <dgm:pt modelId="{4F8BD377-5362-4661-86C5-7D625B6359E9}" type="parTrans" cxnId="{A311D341-9F92-44F4-9C7A-6D8169C297FD}">
      <dgm:prSet/>
      <dgm:spPr/>
      <dgm:t>
        <a:bodyPr/>
        <a:lstStyle/>
        <a:p>
          <a:endParaRPr lang="en-US"/>
        </a:p>
      </dgm:t>
    </dgm:pt>
    <dgm:pt modelId="{9C649D0F-A4EB-477B-9D9A-400D537D03EA}" type="sibTrans" cxnId="{A311D341-9F92-44F4-9C7A-6D8169C297FD}">
      <dgm:prSet/>
      <dgm:spPr/>
      <dgm:t>
        <a:bodyPr/>
        <a:lstStyle/>
        <a:p>
          <a:endParaRPr lang="en-US"/>
        </a:p>
      </dgm:t>
    </dgm:pt>
    <dgm:pt modelId="{6DF813FA-BA28-4D38-A487-E07D90D1C71E}">
      <dgm:prSet phldrT="[Text]" custT="1"/>
      <dgm:spPr/>
      <dgm:t>
        <a:bodyPr/>
        <a:lstStyle/>
        <a:p>
          <a:r>
            <a:rPr lang="en-US" sz="1200" dirty="0"/>
            <a:t>Data Compliance</a:t>
          </a:r>
        </a:p>
      </dgm:t>
    </dgm:pt>
    <dgm:pt modelId="{BB2B9AC6-3393-4F4E-BFDA-FA1661E8AFDF}" type="parTrans" cxnId="{3D111C24-3E6C-4D02-A6D0-B96AD955D448}">
      <dgm:prSet/>
      <dgm:spPr/>
      <dgm:t>
        <a:bodyPr/>
        <a:lstStyle/>
        <a:p>
          <a:endParaRPr lang="en-US"/>
        </a:p>
      </dgm:t>
    </dgm:pt>
    <dgm:pt modelId="{D38713A4-A65B-4DA3-9B2F-6304B430ACB3}" type="sibTrans" cxnId="{3D111C24-3E6C-4D02-A6D0-B96AD955D448}">
      <dgm:prSet/>
      <dgm:spPr/>
      <dgm:t>
        <a:bodyPr/>
        <a:lstStyle/>
        <a:p>
          <a:endParaRPr lang="en-US"/>
        </a:p>
      </dgm:t>
    </dgm:pt>
    <dgm:pt modelId="{E8AB2CA8-39E8-4FAD-950E-AE446FD1B7FC}">
      <dgm:prSet phldrT="[Text]" custT="1"/>
      <dgm:spPr/>
      <dgm:t>
        <a:bodyPr/>
        <a:lstStyle/>
        <a:p>
          <a:r>
            <a:rPr lang="en-US" sz="1200" dirty="0"/>
            <a:t>Automated Policy management </a:t>
          </a:r>
        </a:p>
      </dgm:t>
    </dgm:pt>
    <dgm:pt modelId="{ED1D9D74-AF6C-494F-A00B-4ABFC82CC333}" type="parTrans" cxnId="{321F879C-087A-43F0-B6E1-1C254AB8E513}">
      <dgm:prSet/>
      <dgm:spPr/>
      <dgm:t>
        <a:bodyPr/>
        <a:lstStyle/>
        <a:p>
          <a:endParaRPr lang="en-US"/>
        </a:p>
      </dgm:t>
    </dgm:pt>
    <dgm:pt modelId="{5587FD6F-1882-4D1B-BF4F-806FD3DADD21}" type="sibTrans" cxnId="{321F879C-087A-43F0-B6E1-1C254AB8E513}">
      <dgm:prSet/>
      <dgm:spPr/>
      <dgm:t>
        <a:bodyPr/>
        <a:lstStyle/>
        <a:p>
          <a:endParaRPr lang="en-US"/>
        </a:p>
      </dgm:t>
    </dgm:pt>
    <dgm:pt modelId="{BCE39421-C0CD-47C2-AFE4-30913C2969A3}">
      <dgm:prSet phldrT="[Text]" custT="1"/>
      <dgm:spPr/>
      <dgm:t>
        <a:bodyPr/>
        <a:lstStyle/>
        <a:p>
          <a:r>
            <a:rPr lang="en-US" sz="1200" dirty="0"/>
            <a:t>License</a:t>
          </a:r>
          <a:r>
            <a:rPr lang="en-US" sz="1200" baseline="0" dirty="0"/>
            <a:t> Management from PBI Portal</a:t>
          </a:r>
          <a:endParaRPr lang="en-US" sz="1200" dirty="0"/>
        </a:p>
      </dgm:t>
    </dgm:pt>
    <dgm:pt modelId="{70010A66-C34A-48E7-B086-CC64444CF6B9}" type="parTrans" cxnId="{16303EDA-4024-41FF-A971-18CAED3834A1}">
      <dgm:prSet/>
      <dgm:spPr/>
      <dgm:t>
        <a:bodyPr/>
        <a:lstStyle/>
        <a:p>
          <a:endParaRPr lang="en-US"/>
        </a:p>
      </dgm:t>
    </dgm:pt>
    <dgm:pt modelId="{3B45BB71-C52C-40D7-90E6-1D7EEDC13D2C}" type="sibTrans" cxnId="{16303EDA-4024-41FF-A971-18CAED3834A1}">
      <dgm:prSet/>
      <dgm:spPr/>
      <dgm:t>
        <a:bodyPr/>
        <a:lstStyle/>
        <a:p>
          <a:endParaRPr lang="en-US"/>
        </a:p>
      </dgm:t>
    </dgm:pt>
    <dgm:pt modelId="{51A9B87E-B5A7-4CA3-A500-2F0F08A6BE2B}">
      <dgm:prSet phldrT="[Text]" custT="1"/>
      <dgm:spPr/>
      <dgm:t>
        <a:bodyPr/>
        <a:lstStyle/>
        <a:p>
          <a:r>
            <a:rPr lang="en-US" sz="1200" dirty="0"/>
            <a:t>Organizational Compliance</a:t>
          </a:r>
        </a:p>
      </dgm:t>
    </dgm:pt>
    <dgm:pt modelId="{81DC3C35-66F2-498C-9EB6-CFCE25E379BD}" type="parTrans" cxnId="{2CCB2422-D5E3-4436-A5CD-FBB4E5D09173}">
      <dgm:prSet/>
      <dgm:spPr/>
      <dgm:t>
        <a:bodyPr/>
        <a:lstStyle/>
        <a:p>
          <a:endParaRPr lang="en-US"/>
        </a:p>
      </dgm:t>
    </dgm:pt>
    <dgm:pt modelId="{D9DB5C9A-32BA-4524-B695-46CFA18CA625}" type="sibTrans" cxnId="{2CCB2422-D5E3-4436-A5CD-FBB4E5D09173}">
      <dgm:prSet/>
      <dgm:spPr/>
      <dgm:t>
        <a:bodyPr/>
        <a:lstStyle/>
        <a:p>
          <a:endParaRPr lang="en-US"/>
        </a:p>
      </dgm:t>
    </dgm:pt>
    <dgm:pt modelId="{9DECA99A-25E7-4647-B914-ECB3D01A11BF}">
      <dgm:prSet custT="1"/>
      <dgm:spPr/>
      <dgm:t>
        <a:bodyPr/>
        <a:lstStyle/>
        <a:p>
          <a:r>
            <a:rPr lang="en-US" sz="1200" dirty="0"/>
            <a:t>Capacity Management/Inbuilt  audit</a:t>
          </a:r>
        </a:p>
      </dgm:t>
    </dgm:pt>
    <dgm:pt modelId="{BA67C456-EFB0-44A3-B8C7-278A4CDAC72F}" type="parTrans" cxnId="{53729E95-11A6-4AC3-809B-2C98A7F5219C}">
      <dgm:prSet/>
      <dgm:spPr/>
      <dgm:t>
        <a:bodyPr/>
        <a:lstStyle/>
        <a:p>
          <a:endParaRPr lang="en-US"/>
        </a:p>
      </dgm:t>
    </dgm:pt>
    <dgm:pt modelId="{E0E7A6FA-BA40-4883-A787-E0D13FBDE8AB}" type="sibTrans" cxnId="{53729E95-11A6-4AC3-809B-2C98A7F5219C}">
      <dgm:prSet/>
      <dgm:spPr/>
      <dgm:t>
        <a:bodyPr/>
        <a:lstStyle/>
        <a:p>
          <a:endParaRPr lang="en-US"/>
        </a:p>
      </dgm:t>
    </dgm:pt>
    <dgm:pt modelId="{DAD67C2C-BBE8-477D-9F7F-965ABB84CE39}" type="pres">
      <dgm:prSet presAssocID="{129143FE-8E51-401C-B8FF-CA122EC8DDB9}" presName="cycle" presStyleCnt="0">
        <dgm:presLayoutVars>
          <dgm:dir/>
          <dgm:resizeHandles val="exact"/>
        </dgm:presLayoutVars>
      </dgm:prSet>
      <dgm:spPr/>
    </dgm:pt>
    <dgm:pt modelId="{4A631D87-3E03-4D94-BB6F-C28036B5EDEB}" type="pres">
      <dgm:prSet presAssocID="{89CDDFA2-2776-4B0E-A43B-16A6BB990629}" presName="node" presStyleLbl="node1" presStyleIdx="0" presStyleCnt="6">
        <dgm:presLayoutVars>
          <dgm:bulletEnabled val="1"/>
        </dgm:presLayoutVars>
      </dgm:prSet>
      <dgm:spPr/>
    </dgm:pt>
    <dgm:pt modelId="{34131103-EDD7-494E-91BA-D28F32E5EF9C}" type="pres">
      <dgm:prSet presAssocID="{9C649D0F-A4EB-477B-9D9A-400D537D03EA}" presName="sibTrans" presStyleLbl="sibTrans2D1" presStyleIdx="0" presStyleCnt="6"/>
      <dgm:spPr/>
    </dgm:pt>
    <dgm:pt modelId="{269D9B2A-6DD8-4281-BDEF-FE69ACEA84F3}" type="pres">
      <dgm:prSet presAssocID="{9C649D0F-A4EB-477B-9D9A-400D537D03EA}" presName="connectorText" presStyleLbl="sibTrans2D1" presStyleIdx="0" presStyleCnt="6"/>
      <dgm:spPr/>
    </dgm:pt>
    <dgm:pt modelId="{42C2242C-CEFE-43B8-B66F-89795F0F8143}" type="pres">
      <dgm:prSet presAssocID="{6DF813FA-BA28-4D38-A487-E07D90D1C71E}" presName="node" presStyleLbl="node1" presStyleIdx="1" presStyleCnt="6">
        <dgm:presLayoutVars>
          <dgm:bulletEnabled val="1"/>
        </dgm:presLayoutVars>
      </dgm:prSet>
      <dgm:spPr/>
    </dgm:pt>
    <dgm:pt modelId="{32CA1B83-E6FD-416C-B051-643E65F261D4}" type="pres">
      <dgm:prSet presAssocID="{D38713A4-A65B-4DA3-9B2F-6304B430ACB3}" presName="sibTrans" presStyleLbl="sibTrans2D1" presStyleIdx="1" presStyleCnt="6"/>
      <dgm:spPr/>
    </dgm:pt>
    <dgm:pt modelId="{5BA11689-E2AC-4921-BC2F-A8B56EC9F138}" type="pres">
      <dgm:prSet presAssocID="{D38713A4-A65B-4DA3-9B2F-6304B430ACB3}" presName="connectorText" presStyleLbl="sibTrans2D1" presStyleIdx="1" presStyleCnt="6"/>
      <dgm:spPr/>
    </dgm:pt>
    <dgm:pt modelId="{1AE484AA-71E8-478B-96F8-13EE121C9BBA}" type="pres">
      <dgm:prSet presAssocID="{E8AB2CA8-39E8-4FAD-950E-AE446FD1B7FC}" presName="node" presStyleLbl="node1" presStyleIdx="2" presStyleCnt="6">
        <dgm:presLayoutVars>
          <dgm:bulletEnabled val="1"/>
        </dgm:presLayoutVars>
      </dgm:prSet>
      <dgm:spPr/>
    </dgm:pt>
    <dgm:pt modelId="{4C71EC51-3D56-4284-AF57-6527714E134A}" type="pres">
      <dgm:prSet presAssocID="{5587FD6F-1882-4D1B-BF4F-806FD3DADD21}" presName="sibTrans" presStyleLbl="sibTrans2D1" presStyleIdx="2" presStyleCnt="6"/>
      <dgm:spPr/>
    </dgm:pt>
    <dgm:pt modelId="{79272A3A-F671-4823-90CA-D1EF847498E6}" type="pres">
      <dgm:prSet presAssocID="{5587FD6F-1882-4D1B-BF4F-806FD3DADD21}" presName="connectorText" presStyleLbl="sibTrans2D1" presStyleIdx="2" presStyleCnt="6"/>
      <dgm:spPr/>
    </dgm:pt>
    <dgm:pt modelId="{4A726526-05F2-4D7D-A1C2-6C6698691874}" type="pres">
      <dgm:prSet presAssocID="{BCE39421-C0CD-47C2-AFE4-30913C2969A3}" presName="node" presStyleLbl="node1" presStyleIdx="3" presStyleCnt="6">
        <dgm:presLayoutVars>
          <dgm:bulletEnabled val="1"/>
        </dgm:presLayoutVars>
      </dgm:prSet>
      <dgm:spPr/>
    </dgm:pt>
    <dgm:pt modelId="{077F4538-7C63-45D9-AA5F-A826AB472C02}" type="pres">
      <dgm:prSet presAssocID="{3B45BB71-C52C-40D7-90E6-1D7EEDC13D2C}" presName="sibTrans" presStyleLbl="sibTrans2D1" presStyleIdx="3" presStyleCnt="6"/>
      <dgm:spPr/>
    </dgm:pt>
    <dgm:pt modelId="{1B9DDBCC-8B6D-4A8E-9D88-B17F861B2DE7}" type="pres">
      <dgm:prSet presAssocID="{3B45BB71-C52C-40D7-90E6-1D7EEDC13D2C}" presName="connectorText" presStyleLbl="sibTrans2D1" presStyleIdx="3" presStyleCnt="6"/>
      <dgm:spPr/>
    </dgm:pt>
    <dgm:pt modelId="{1D552123-4E90-40DD-8BAD-B22FE8B5A098}" type="pres">
      <dgm:prSet presAssocID="{9DECA99A-25E7-4647-B914-ECB3D01A11BF}" presName="node" presStyleLbl="node1" presStyleIdx="4" presStyleCnt="6">
        <dgm:presLayoutVars>
          <dgm:bulletEnabled val="1"/>
        </dgm:presLayoutVars>
      </dgm:prSet>
      <dgm:spPr/>
    </dgm:pt>
    <dgm:pt modelId="{DF04AC09-A317-4A9B-AFFA-6E16A8DF8F23}" type="pres">
      <dgm:prSet presAssocID="{E0E7A6FA-BA40-4883-A787-E0D13FBDE8AB}" presName="sibTrans" presStyleLbl="sibTrans2D1" presStyleIdx="4" presStyleCnt="6"/>
      <dgm:spPr/>
    </dgm:pt>
    <dgm:pt modelId="{3E98019D-31A1-452A-8BA6-6C620C49F2D6}" type="pres">
      <dgm:prSet presAssocID="{E0E7A6FA-BA40-4883-A787-E0D13FBDE8AB}" presName="connectorText" presStyleLbl="sibTrans2D1" presStyleIdx="4" presStyleCnt="6"/>
      <dgm:spPr/>
    </dgm:pt>
    <dgm:pt modelId="{869135FF-8B76-421C-8C3B-04BD0A04602C}" type="pres">
      <dgm:prSet presAssocID="{51A9B87E-B5A7-4CA3-A500-2F0F08A6BE2B}" presName="node" presStyleLbl="node1" presStyleIdx="5" presStyleCnt="6" custRadScaleRad="101171" custRadScaleInc="-1274">
        <dgm:presLayoutVars>
          <dgm:bulletEnabled val="1"/>
        </dgm:presLayoutVars>
      </dgm:prSet>
      <dgm:spPr/>
    </dgm:pt>
    <dgm:pt modelId="{F5E9CE75-14E9-455F-8F2E-605DBC1FC758}" type="pres">
      <dgm:prSet presAssocID="{D9DB5C9A-32BA-4524-B695-46CFA18CA625}" presName="sibTrans" presStyleLbl="sibTrans2D1" presStyleIdx="5" presStyleCnt="6"/>
      <dgm:spPr/>
    </dgm:pt>
    <dgm:pt modelId="{01CB7E7A-2D3C-405B-8C2A-5CA182FA521B}" type="pres">
      <dgm:prSet presAssocID="{D9DB5C9A-32BA-4524-B695-46CFA18CA625}" presName="connectorText" presStyleLbl="sibTrans2D1" presStyleIdx="5" presStyleCnt="6"/>
      <dgm:spPr/>
    </dgm:pt>
  </dgm:ptLst>
  <dgm:cxnLst>
    <dgm:cxn modelId="{9F13E40F-DFA6-43FB-950E-15588C6753E3}" type="presOf" srcId="{E0E7A6FA-BA40-4883-A787-E0D13FBDE8AB}" destId="{DF04AC09-A317-4A9B-AFFA-6E16A8DF8F23}" srcOrd="0" destOrd="0" presId="urn:microsoft.com/office/officeart/2005/8/layout/cycle2"/>
    <dgm:cxn modelId="{963FDE16-A24C-4C6D-9AD1-2D47AA58B534}" type="presOf" srcId="{5587FD6F-1882-4D1B-BF4F-806FD3DADD21}" destId="{4C71EC51-3D56-4284-AF57-6527714E134A}" srcOrd="0" destOrd="0" presId="urn:microsoft.com/office/officeart/2005/8/layout/cycle2"/>
    <dgm:cxn modelId="{D74C011D-4B26-4B3F-AB76-42B4FCC98C0A}" type="presOf" srcId="{D9DB5C9A-32BA-4524-B695-46CFA18CA625}" destId="{01CB7E7A-2D3C-405B-8C2A-5CA182FA521B}" srcOrd="1" destOrd="0" presId="urn:microsoft.com/office/officeart/2005/8/layout/cycle2"/>
    <dgm:cxn modelId="{EE530821-C85E-422E-AA69-21DD8171C294}" type="presOf" srcId="{51A9B87E-B5A7-4CA3-A500-2F0F08A6BE2B}" destId="{869135FF-8B76-421C-8C3B-04BD0A04602C}" srcOrd="0" destOrd="0" presId="urn:microsoft.com/office/officeart/2005/8/layout/cycle2"/>
    <dgm:cxn modelId="{2CCB2422-D5E3-4436-A5CD-FBB4E5D09173}" srcId="{129143FE-8E51-401C-B8FF-CA122EC8DDB9}" destId="{51A9B87E-B5A7-4CA3-A500-2F0F08A6BE2B}" srcOrd="5" destOrd="0" parTransId="{81DC3C35-66F2-498C-9EB6-CFCE25E379BD}" sibTransId="{D9DB5C9A-32BA-4524-B695-46CFA18CA625}"/>
    <dgm:cxn modelId="{DC4E4123-76E2-4D52-AD03-33057ABB0433}" type="presOf" srcId="{9C649D0F-A4EB-477B-9D9A-400D537D03EA}" destId="{34131103-EDD7-494E-91BA-D28F32E5EF9C}" srcOrd="0" destOrd="0" presId="urn:microsoft.com/office/officeart/2005/8/layout/cycle2"/>
    <dgm:cxn modelId="{3D111C24-3E6C-4D02-A6D0-B96AD955D448}" srcId="{129143FE-8E51-401C-B8FF-CA122EC8DDB9}" destId="{6DF813FA-BA28-4D38-A487-E07D90D1C71E}" srcOrd="1" destOrd="0" parTransId="{BB2B9AC6-3393-4F4E-BFDA-FA1661E8AFDF}" sibTransId="{D38713A4-A65B-4DA3-9B2F-6304B430ACB3}"/>
    <dgm:cxn modelId="{9FF0AC36-B28D-4940-8570-64B280FDFADD}" type="presOf" srcId="{E0E7A6FA-BA40-4883-A787-E0D13FBDE8AB}" destId="{3E98019D-31A1-452A-8BA6-6C620C49F2D6}" srcOrd="1" destOrd="0" presId="urn:microsoft.com/office/officeart/2005/8/layout/cycle2"/>
    <dgm:cxn modelId="{A86D7337-AB7C-40AE-9781-360E1C2DB04B}" type="presOf" srcId="{6DF813FA-BA28-4D38-A487-E07D90D1C71E}" destId="{42C2242C-CEFE-43B8-B66F-89795F0F8143}" srcOrd="0" destOrd="0" presId="urn:microsoft.com/office/officeart/2005/8/layout/cycle2"/>
    <dgm:cxn modelId="{5C5C4A40-2BA2-4B72-8685-9E88C2D17A9D}" type="presOf" srcId="{D9DB5C9A-32BA-4524-B695-46CFA18CA625}" destId="{F5E9CE75-14E9-455F-8F2E-605DBC1FC758}" srcOrd="0" destOrd="0" presId="urn:microsoft.com/office/officeart/2005/8/layout/cycle2"/>
    <dgm:cxn modelId="{A311D341-9F92-44F4-9C7A-6D8169C297FD}" srcId="{129143FE-8E51-401C-B8FF-CA122EC8DDB9}" destId="{89CDDFA2-2776-4B0E-A43B-16A6BB990629}" srcOrd="0" destOrd="0" parTransId="{4F8BD377-5362-4661-86C5-7D625B6359E9}" sibTransId="{9C649D0F-A4EB-477B-9D9A-400D537D03EA}"/>
    <dgm:cxn modelId="{517CFC61-1F96-4732-A060-B957786DAF12}" type="presOf" srcId="{3B45BB71-C52C-40D7-90E6-1D7EEDC13D2C}" destId="{077F4538-7C63-45D9-AA5F-A826AB472C02}" srcOrd="0" destOrd="0" presId="urn:microsoft.com/office/officeart/2005/8/layout/cycle2"/>
    <dgm:cxn modelId="{5F742642-5702-41EE-B3B3-38828A3CA580}" type="presOf" srcId="{9C649D0F-A4EB-477B-9D9A-400D537D03EA}" destId="{269D9B2A-6DD8-4281-BDEF-FE69ACEA84F3}" srcOrd="1" destOrd="0" presId="urn:microsoft.com/office/officeart/2005/8/layout/cycle2"/>
    <dgm:cxn modelId="{32A14344-E053-400E-9F53-EF42A4CBC558}" type="presOf" srcId="{E8AB2CA8-39E8-4FAD-950E-AE446FD1B7FC}" destId="{1AE484AA-71E8-478B-96F8-13EE121C9BBA}" srcOrd="0" destOrd="0" presId="urn:microsoft.com/office/officeart/2005/8/layout/cycle2"/>
    <dgm:cxn modelId="{EDEAC14E-5CB6-4947-A1E4-EA43D2BD9128}" type="presOf" srcId="{9DECA99A-25E7-4647-B914-ECB3D01A11BF}" destId="{1D552123-4E90-40DD-8BAD-B22FE8B5A098}" srcOrd="0" destOrd="0" presId="urn:microsoft.com/office/officeart/2005/8/layout/cycle2"/>
    <dgm:cxn modelId="{33F57E7B-D68C-403E-910F-788941A66D5B}" type="presOf" srcId="{D38713A4-A65B-4DA3-9B2F-6304B430ACB3}" destId="{5BA11689-E2AC-4921-BC2F-A8B56EC9F138}" srcOrd="1" destOrd="0" presId="urn:microsoft.com/office/officeart/2005/8/layout/cycle2"/>
    <dgm:cxn modelId="{D8B86C81-E85A-445D-ADC6-61E7BC5A1F25}" type="presOf" srcId="{3B45BB71-C52C-40D7-90E6-1D7EEDC13D2C}" destId="{1B9DDBCC-8B6D-4A8E-9D88-B17F861B2DE7}" srcOrd="1" destOrd="0" presId="urn:microsoft.com/office/officeart/2005/8/layout/cycle2"/>
    <dgm:cxn modelId="{53729E95-11A6-4AC3-809B-2C98A7F5219C}" srcId="{129143FE-8E51-401C-B8FF-CA122EC8DDB9}" destId="{9DECA99A-25E7-4647-B914-ECB3D01A11BF}" srcOrd="4" destOrd="0" parTransId="{BA67C456-EFB0-44A3-B8C7-278A4CDAC72F}" sibTransId="{E0E7A6FA-BA40-4883-A787-E0D13FBDE8AB}"/>
    <dgm:cxn modelId="{F320C097-321E-4CD0-9DD3-B00EF11E2C74}" type="presOf" srcId="{5587FD6F-1882-4D1B-BF4F-806FD3DADD21}" destId="{79272A3A-F671-4823-90CA-D1EF847498E6}" srcOrd="1" destOrd="0" presId="urn:microsoft.com/office/officeart/2005/8/layout/cycle2"/>
    <dgm:cxn modelId="{321F879C-087A-43F0-B6E1-1C254AB8E513}" srcId="{129143FE-8E51-401C-B8FF-CA122EC8DDB9}" destId="{E8AB2CA8-39E8-4FAD-950E-AE446FD1B7FC}" srcOrd="2" destOrd="0" parTransId="{ED1D9D74-AF6C-494F-A00B-4ABFC82CC333}" sibTransId="{5587FD6F-1882-4D1B-BF4F-806FD3DADD21}"/>
    <dgm:cxn modelId="{BDCC38CA-9079-4E7E-9E02-A27274AEB884}" type="presOf" srcId="{BCE39421-C0CD-47C2-AFE4-30913C2969A3}" destId="{4A726526-05F2-4D7D-A1C2-6C6698691874}" srcOrd="0" destOrd="0" presId="urn:microsoft.com/office/officeart/2005/8/layout/cycle2"/>
    <dgm:cxn modelId="{16303EDA-4024-41FF-A971-18CAED3834A1}" srcId="{129143FE-8E51-401C-B8FF-CA122EC8DDB9}" destId="{BCE39421-C0CD-47C2-AFE4-30913C2969A3}" srcOrd="3" destOrd="0" parTransId="{70010A66-C34A-48E7-B086-CC64444CF6B9}" sibTransId="{3B45BB71-C52C-40D7-90E6-1D7EEDC13D2C}"/>
    <dgm:cxn modelId="{C67C55E0-6032-40B2-97F2-CF10C716AE36}" type="presOf" srcId="{89CDDFA2-2776-4B0E-A43B-16A6BB990629}" destId="{4A631D87-3E03-4D94-BB6F-C28036B5EDEB}" srcOrd="0" destOrd="0" presId="urn:microsoft.com/office/officeart/2005/8/layout/cycle2"/>
    <dgm:cxn modelId="{FB9EFBF9-CA56-492C-9A94-A9E42956B338}" type="presOf" srcId="{129143FE-8E51-401C-B8FF-CA122EC8DDB9}" destId="{DAD67C2C-BBE8-477D-9F7F-965ABB84CE39}" srcOrd="0" destOrd="0" presId="urn:microsoft.com/office/officeart/2005/8/layout/cycle2"/>
    <dgm:cxn modelId="{F8FF78FA-C732-4233-8FD5-13EAE03D54CA}" type="presOf" srcId="{D38713A4-A65B-4DA3-9B2F-6304B430ACB3}" destId="{32CA1B83-E6FD-416C-B051-643E65F261D4}" srcOrd="0" destOrd="0" presId="urn:microsoft.com/office/officeart/2005/8/layout/cycle2"/>
    <dgm:cxn modelId="{DB82317D-B335-424D-AE70-8F59DE045650}" type="presParOf" srcId="{DAD67C2C-BBE8-477D-9F7F-965ABB84CE39}" destId="{4A631D87-3E03-4D94-BB6F-C28036B5EDEB}" srcOrd="0" destOrd="0" presId="urn:microsoft.com/office/officeart/2005/8/layout/cycle2"/>
    <dgm:cxn modelId="{2D594F88-63DB-4332-8470-5D5E153AF458}" type="presParOf" srcId="{DAD67C2C-BBE8-477D-9F7F-965ABB84CE39}" destId="{34131103-EDD7-494E-91BA-D28F32E5EF9C}" srcOrd="1" destOrd="0" presId="urn:microsoft.com/office/officeart/2005/8/layout/cycle2"/>
    <dgm:cxn modelId="{CC3BF67D-26B8-4720-A4C1-8DBDB247469F}" type="presParOf" srcId="{34131103-EDD7-494E-91BA-D28F32E5EF9C}" destId="{269D9B2A-6DD8-4281-BDEF-FE69ACEA84F3}" srcOrd="0" destOrd="0" presId="urn:microsoft.com/office/officeart/2005/8/layout/cycle2"/>
    <dgm:cxn modelId="{E55E1B93-E507-409F-9FBF-51DE267C0AA9}" type="presParOf" srcId="{DAD67C2C-BBE8-477D-9F7F-965ABB84CE39}" destId="{42C2242C-CEFE-43B8-B66F-89795F0F8143}" srcOrd="2" destOrd="0" presId="urn:microsoft.com/office/officeart/2005/8/layout/cycle2"/>
    <dgm:cxn modelId="{740C5FBB-2ECE-4BD3-93C1-F1A2F22D83E1}" type="presParOf" srcId="{DAD67C2C-BBE8-477D-9F7F-965ABB84CE39}" destId="{32CA1B83-E6FD-416C-B051-643E65F261D4}" srcOrd="3" destOrd="0" presId="urn:microsoft.com/office/officeart/2005/8/layout/cycle2"/>
    <dgm:cxn modelId="{20561AB8-1A96-4965-8BC9-E750C88538F2}" type="presParOf" srcId="{32CA1B83-E6FD-416C-B051-643E65F261D4}" destId="{5BA11689-E2AC-4921-BC2F-A8B56EC9F138}" srcOrd="0" destOrd="0" presId="urn:microsoft.com/office/officeart/2005/8/layout/cycle2"/>
    <dgm:cxn modelId="{C576529D-F17F-4144-927C-B81DAACB58E4}" type="presParOf" srcId="{DAD67C2C-BBE8-477D-9F7F-965ABB84CE39}" destId="{1AE484AA-71E8-478B-96F8-13EE121C9BBA}" srcOrd="4" destOrd="0" presId="urn:microsoft.com/office/officeart/2005/8/layout/cycle2"/>
    <dgm:cxn modelId="{AB476E80-6B7C-44C3-AE25-5EF17E826BF3}" type="presParOf" srcId="{DAD67C2C-BBE8-477D-9F7F-965ABB84CE39}" destId="{4C71EC51-3D56-4284-AF57-6527714E134A}" srcOrd="5" destOrd="0" presId="urn:microsoft.com/office/officeart/2005/8/layout/cycle2"/>
    <dgm:cxn modelId="{4C20F174-5249-4C07-87A7-88736BAB9E56}" type="presParOf" srcId="{4C71EC51-3D56-4284-AF57-6527714E134A}" destId="{79272A3A-F671-4823-90CA-D1EF847498E6}" srcOrd="0" destOrd="0" presId="urn:microsoft.com/office/officeart/2005/8/layout/cycle2"/>
    <dgm:cxn modelId="{42D6EBB9-5A26-440E-82DB-0EE4B3744593}" type="presParOf" srcId="{DAD67C2C-BBE8-477D-9F7F-965ABB84CE39}" destId="{4A726526-05F2-4D7D-A1C2-6C6698691874}" srcOrd="6" destOrd="0" presId="urn:microsoft.com/office/officeart/2005/8/layout/cycle2"/>
    <dgm:cxn modelId="{37710317-7A4D-498E-B6ED-431202568FD0}" type="presParOf" srcId="{DAD67C2C-BBE8-477D-9F7F-965ABB84CE39}" destId="{077F4538-7C63-45D9-AA5F-A826AB472C02}" srcOrd="7" destOrd="0" presId="urn:microsoft.com/office/officeart/2005/8/layout/cycle2"/>
    <dgm:cxn modelId="{4CC6EABF-2C09-474F-979B-5AE18E79E610}" type="presParOf" srcId="{077F4538-7C63-45D9-AA5F-A826AB472C02}" destId="{1B9DDBCC-8B6D-4A8E-9D88-B17F861B2DE7}" srcOrd="0" destOrd="0" presId="urn:microsoft.com/office/officeart/2005/8/layout/cycle2"/>
    <dgm:cxn modelId="{1F1EE2F8-533A-4F89-BE22-4EE3FB7E0B06}" type="presParOf" srcId="{DAD67C2C-BBE8-477D-9F7F-965ABB84CE39}" destId="{1D552123-4E90-40DD-8BAD-B22FE8B5A098}" srcOrd="8" destOrd="0" presId="urn:microsoft.com/office/officeart/2005/8/layout/cycle2"/>
    <dgm:cxn modelId="{8B3A1B63-CED7-4D9F-BE25-90D05B8B9D4E}" type="presParOf" srcId="{DAD67C2C-BBE8-477D-9F7F-965ABB84CE39}" destId="{DF04AC09-A317-4A9B-AFFA-6E16A8DF8F23}" srcOrd="9" destOrd="0" presId="urn:microsoft.com/office/officeart/2005/8/layout/cycle2"/>
    <dgm:cxn modelId="{F23F7959-BE09-4D0D-86E2-ACC5E42160D1}" type="presParOf" srcId="{DF04AC09-A317-4A9B-AFFA-6E16A8DF8F23}" destId="{3E98019D-31A1-452A-8BA6-6C620C49F2D6}" srcOrd="0" destOrd="0" presId="urn:microsoft.com/office/officeart/2005/8/layout/cycle2"/>
    <dgm:cxn modelId="{ED63EA15-2915-4430-93EF-69F4D358D5D7}" type="presParOf" srcId="{DAD67C2C-BBE8-477D-9F7F-965ABB84CE39}" destId="{869135FF-8B76-421C-8C3B-04BD0A04602C}" srcOrd="10" destOrd="0" presId="urn:microsoft.com/office/officeart/2005/8/layout/cycle2"/>
    <dgm:cxn modelId="{9974B5C9-4EFA-48E1-B553-59F83A7C08A0}" type="presParOf" srcId="{DAD67C2C-BBE8-477D-9F7F-965ABB84CE39}" destId="{F5E9CE75-14E9-455F-8F2E-605DBC1FC758}" srcOrd="11" destOrd="0" presId="urn:microsoft.com/office/officeart/2005/8/layout/cycle2"/>
    <dgm:cxn modelId="{6D37F3FD-073E-4C1C-8027-81A7452A0472}" type="presParOf" srcId="{F5E9CE75-14E9-455F-8F2E-605DBC1FC758}" destId="{01CB7E7A-2D3C-405B-8C2A-5CA182FA521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83F8EF-64AF-4032-8AA5-3004BC421054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D8FEBF-E5CB-46F3-A43E-01CE6FA4D32E}">
      <dgm:prSet phldrT="[Text]"/>
      <dgm:spPr/>
      <dgm:t>
        <a:bodyPr/>
        <a:lstStyle/>
        <a:p>
          <a:r>
            <a:rPr lang="en-US" dirty="0"/>
            <a:t>Peoples and Practices</a:t>
          </a:r>
        </a:p>
      </dgm:t>
    </dgm:pt>
    <dgm:pt modelId="{43EFAAE5-00C2-44D4-ABE4-9AB5C9857EFB}" type="parTrans" cxnId="{3088F649-C05B-4122-820E-B971B572A7F6}">
      <dgm:prSet/>
      <dgm:spPr/>
      <dgm:t>
        <a:bodyPr/>
        <a:lstStyle/>
        <a:p>
          <a:endParaRPr lang="en-US"/>
        </a:p>
      </dgm:t>
    </dgm:pt>
    <dgm:pt modelId="{39DA9BC5-7E36-4D63-8491-2CC4287046D2}" type="sibTrans" cxnId="{3088F649-C05B-4122-820E-B971B572A7F6}">
      <dgm:prSet/>
      <dgm:spPr/>
      <dgm:t>
        <a:bodyPr/>
        <a:lstStyle/>
        <a:p>
          <a:endParaRPr lang="en-US"/>
        </a:p>
      </dgm:t>
    </dgm:pt>
    <dgm:pt modelId="{32A864E6-E0D3-4F9E-8FAE-B4F9BB1392AD}">
      <dgm:prSet phldrT="[Text]"/>
      <dgm:spPr/>
      <dgm:t>
        <a:bodyPr/>
        <a:lstStyle/>
        <a:p>
          <a:r>
            <a:rPr lang="en-US" dirty="0"/>
            <a:t>Processes</a:t>
          </a:r>
        </a:p>
      </dgm:t>
    </dgm:pt>
    <dgm:pt modelId="{A207D7DD-202D-482F-A459-E7D1DCDBF94F}" type="parTrans" cxnId="{F3DE8740-7C51-466E-9A56-ACB8500FDA41}">
      <dgm:prSet/>
      <dgm:spPr/>
      <dgm:t>
        <a:bodyPr/>
        <a:lstStyle/>
        <a:p>
          <a:endParaRPr lang="en-US"/>
        </a:p>
      </dgm:t>
    </dgm:pt>
    <dgm:pt modelId="{856910E4-7026-40AC-8A0D-81A8AD6F45E1}" type="sibTrans" cxnId="{F3DE8740-7C51-466E-9A56-ACB8500FDA41}">
      <dgm:prSet/>
      <dgm:spPr/>
      <dgm:t>
        <a:bodyPr/>
        <a:lstStyle/>
        <a:p>
          <a:endParaRPr lang="en-US"/>
        </a:p>
      </dgm:t>
    </dgm:pt>
    <dgm:pt modelId="{C1D811EB-1E7D-4AD8-87F8-93810ECA942B}">
      <dgm:prSet phldrT="[Text]"/>
      <dgm:spPr/>
      <dgm:t>
        <a:bodyPr/>
        <a:lstStyle/>
        <a:p>
          <a:r>
            <a:rPr lang="en-US" dirty="0"/>
            <a:t>Technologies</a:t>
          </a:r>
        </a:p>
      </dgm:t>
    </dgm:pt>
    <dgm:pt modelId="{0FAE5BFA-4AB2-44BD-B872-6E92E508E78D}" type="parTrans" cxnId="{04F0A693-4E52-4653-B96E-C3DAFF6DA94E}">
      <dgm:prSet/>
      <dgm:spPr/>
      <dgm:t>
        <a:bodyPr/>
        <a:lstStyle/>
        <a:p>
          <a:endParaRPr lang="en-US"/>
        </a:p>
      </dgm:t>
    </dgm:pt>
    <dgm:pt modelId="{8D3FD7E3-1A35-4D39-A6DD-0F331C6AEC08}" type="sibTrans" cxnId="{04F0A693-4E52-4653-B96E-C3DAFF6DA94E}">
      <dgm:prSet/>
      <dgm:spPr/>
      <dgm:t>
        <a:bodyPr/>
        <a:lstStyle/>
        <a:p>
          <a:endParaRPr lang="en-US"/>
        </a:p>
      </dgm:t>
    </dgm:pt>
    <dgm:pt modelId="{FE98D2C2-B4FD-4339-BEC6-5977DFBE5A10}" type="pres">
      <dgm:prSet presAssocID="{FA83F8EF-64AF-4032-8AA5-3004BC421054}" presName="linear" presStyleCnt="0">
        <dgm:presLayoutVars>
          <dgm:dir/>
          <dgm:animLvl val="lvl"/>
          <dgm:resizeHandles val="exact"/>
        </dgm:presLayoutVars>
      </dgm:prSet>
      <dgm:spPr/>
    </dgm:pt>
    <dgm:pt modelId="{2DF98EFB-6663-423B-B7A7-129F5AD4A97E}" type="pres">
      <dgm:prSet presAssocID="{DFD8FEBF-E5CB-46F3-A43E-01CE6FA4D32E}" presName="parentLin" presStyleCnt="0"/>
      <dgm:spPr/>
    </dgm:pt>
    <dgm:pt modelId="{089B4594-87C4-49FD-A17D-BFF0C0EE6BB4}" type="pres">
      <dgm:prSet presAssocID="{DFD8FEBF-E5CB-46F3-A43E-01CE6FA4D32E}" presName="parentLeftMargin" presStyleLbl="node1" presStyleIdx="0" presStyleCnt="3"/>
      <dgm:spPr/>
    </dgm:pt>
    <dgm:pt modelId="{CCAB46C0-6F97-4D76-854F-7F2604349F12}" type="pres">
      <dgm:prSet presAssocID="{DFD8FEBF-E5CB-46F3-A43E-01CE6FA4D3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89A137-D9B9-46B7-B0F0-2EAE261BC220}" type="pres">
      <dgm:prSet presAssocID="{DFD8FEBF-E5CB-46F3-A43E-01CE6FA4D32E}" presName="negativeSpace" presStyleCnt="0"/>
      <dgm:spPr/>
    </dgm:pt>
    <dgm:pt modelId="{C11978C1-9C8D-422F-8871-5F9ADD95300F}" type="pres">
      <dgm:prSet presAssocID="{DFD8FEBF-E5CB-46F3-A43E-01CE6FA4D32E}" presName="childText" presStyleLbl="conFgAcc1" presStyleIdx="0" presStyleCnt="3">
        <dgm:presLayoutVars>
          <dgm:bulletEnabled val="1"/>
        </dgm:presLayoutVars>
      </dgm:prSet>
      <dgm:spPr/>
    </dgm:pt>
    <dgm:pt modelId="{3359DA48-CF00-4CE1-A034-C9B44BC283D1}" type="pres">
      <dgm:prSet presAssocID="{39DA9BC5-7E36-4D63-8491-2CC4287046D2}" presName="spaceBetweenRectangles" presStyleCnt="0"/>
      <dgm:spPr/>
    </dgm:pt>
    <dgm:pt modelId="{52C7C1F4-D8E7-4A2D-82F8-723CB9D1747C}" type="pres">
      <dgm:prSet presAssocID="{32A864E6-E0D3-4F9E-8FAE-B4F9BB1392AD}" presName="parentLin" presStyleCnt="0"/>
      <dgm:spPr/>
    </dgm:pt>
    <dgm:pt modelId="{E3B59598-AF0E-450E-907C-B7433051FBD5}" type="pres">
      <dgm:prSet presAssocID="{32A864E6-E0D3-4F9E-8FAE-B4F9BB1392AD}" presName="parentLeftMargin" presStyleLbl="node1" presStyleIdx="0" presStyleCnt="3"/>
      <dgm:spPr/>
    </dgm:pt>
    <dgm:pt modelId="{609B3C71-838D-4169-90F1-CE20F5957AFE}" type="pres">
      <dgm:prSet presAssocID="{32A864E6-E0D3-4F9E-8FAE-B4F9BB1392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1E6B4E-6609-4911-807F-55B6B2512338}" type="pres">
      <dgm:prSet presAssocID="{32A864E6-E0D3-4F9E-8FAE-B4F9BB1392AD}" presName="negativeSpace" presStyleCnt="0"/>
      <dgm:spPr/>
    </dgm:pt>
    <dgm:pt modelId="{E22DF72E-8D84-4458-92C5-2391BAF60103}" type="pres">
      <dgm:prSet presAssocID="{32A864E6-E0D3-4F9E-8FAE-B4F9BB1392AD}" presName="childText" presStyleLbl="conFgAcc1" presStyleIdx="1" presStyleCnt="3">
        <dgm:presLayoutVars>
          <dgm:bulletEnabled val="1"/>
        </dgm:presLayoutVars>
      </dgm:prSet>
      <dgm:spPr/>
    </dgm:pt>
    <dgm:pt modelId="{ECE472FD-02E1-4054-A304-D1445933904D}" type="pres">
      <dgm:prSet presAssocID="{856910E4-7026-40AC-8A0D-81A8AD6F45E1}" presName="spaceBetweenRectangles" presStyleCnt="0"/>
      <dgm:spPr/>
    </dgm:pt>
    <dgm:pt modelId="{355D8C92-807F-4324-8C8A-97E55DBDACF1}" type="pres">
      <dgm:prSet presAssocID="{C1D811EB-1E7D-4AD8-87F8-93810ECA942B}" presName="parentLin" presStyleCnt="0"/>
      <dgm:spPr/>
    </dgm:pt>
    <dgm:pt modelId="{91531335-0C3B-4784-B9FE-6D1F4153B59E}" type="pres">
      <dgm:prSet presAssocID="{C1D811EB-1E7D-4AD8-87F8-93810ECA942B}" presName="parentLeftMargin" presStyleLbl="node1" presStyleIdx="1" presStyleCnt="3"/>
      <dgm:spPr/>
    </dgm:pt>
    <dgm:pt modelId="{B25528D0-F33D-4434-966D-D2DE9F5F54B9}" type="pres">
      <dgm:prSet presAssocID="{C1D811EB-1E7D-4AD8-87F8-93810ECA94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4CFF7-16DB-4482-8B05-794AE150AACD}" type="pres">
      <dgm:prSet presAssocID="{C1D811EB-1E7D-4AD8-87F8-93810ECA942B}" presName="negativeSpace" presStyleCnt="0"/>
      <dgm:spPr/>
    </dgm:pt>
    <dgm:pt modelId="{B7957038-1E00-478E-8267-CFEC76440440}" type="pres">
      <dgm:prSet presAssocID="{C1D811EB-1E7D-4AD8-87F8-93810ECA942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DE8740-7C51-466E-9A56-ACB8500FDA41}" srcId="{FA83F8EF-64AF-4032-8AA5-3004BC421054}" destId="{32A864E6-E0D3-4F9E-8FAE-B4F9BB1392AD}" srcOrd="1" destOrd="0" parTransId="{A207D7DD-202D-482F-A459-E7D1DCDBF94F}" sibTransId="{856910E4-7026-40AC-8A0D-81A8AD6F45E1}"/>
    <dgm:cxn modelId="{38A7D85E-3083-4908-B0AA-4981688070FF}" type="presOf" srcId="{32A864E6-E0D3-4F9E-8FAE-B4F9BB1392AD}" destId="{E3B59598-AF0E-450E-907C-B7433051FBD5}" srcOrd="0" destOrd="0" presId="urn:microsoft.com/office/officeart/2005/8/layout/list1"/>
    <dgm:cxn modelId="{3088F649-C05B-4122-820E-B971B572A7F6}" srcId="{FA83F8EF-64AF-4032-8AA5-3004BC421054}" destId="{DFD8FEBF-E5CB-46F3-A43E-01CE6FA4D32E}" srcOrd="0" destOrd="0" parTransId="{43EFAAE5-00C2-44D4-ABE4-9AB5C9857EFB}" sibTransId="{39DA9BC5-7E36-4D63-8491-2CC4287046D2}"/>
    <dgm:cxn modelId="{EC3A354D-9C40-40E9-8F2B-CCDC2D9E79A8}" type="presOf" srcId="{C1D811EB-1E7D-4AD8-87F8-93810ECA942B}" destId="{91531335-0C3B-4784-B9FE-6D1F4153B59E}" srcOrd="0" destOrd="0" presId="urn:microsoft.com/office/officeart/2005/8/layout/list1"/>
    <dgm:cxn modelId="{04F0A693-4E52-4653-B96E-C3DAFF6DA94E}" srcId="{FA83F8EF-64AF-4032-8AA5-3004BC421054}" destId="{C1D811EB-1E7D-4AD8-87F8-93810ECA942B}" srcOrd="2" destOrd="0" parTransId="{0FAE5BFA-4AB2-44BD-B872-6E92E508E78D}" sibTransId="{8D3FD7E3-1A35-4D39-A6DD-0F331C6AEC08}"/>
    <dgm:cxn modelId="{7DCE7EA0-E688-48FB-9798-E0874DFE9EA6}" type="presOf" srcId="{FA83F8EF-64AF-4032-8AA5-3004BC421054}" destId="{FE98D2C2-B4FD-4339-BEC6-5977DFBE5A10}" srcOrd="0" destOrd="0" presId="urn:microsoft.com/office/officeart/2005/8/layout/list1"/>
    <dgm:cxn modelId="{248E7DA9-5584-4949-A062-B3229C49EB00}" type="presOf" srcId="{DFD8FEBF-E5CB-46F3-A43E-01CE6FA4D32E}" destId="{CCAB46C0-6F97-4D76-854F-7F2604349F12}" srcOrd="1" destOrd="0" presId="urn:microsoft.com/office/officeart/2005/8/layout/list1"/>
    <dgm:cxn modelId="{2C14EAB9-A16A-4B59-A56C-D168D942D6F3}" type="presOf" srcId="{C1D811EB-1E7D-4AD8-87F8-93810ECA942B}" destId="{B25528D0-F33D-4434-966D-D2DE9F5F54B9}" srcOrd="1" destOrd="0" presId="urn:microsoft.com/office/officeart/2005/8/layout/list1"/>
    <dgm:cxn modelId="{EC2B2ECC-4C30-4E80-ACBE-269B1053E836}" type="presOf" srcId="{DFD8FEBF-E5CB-46F3-A43E-01CE6FA4D32E}" destId="{089B4594-87C4-49FD-A17D-BFF0C0EE6BB4}" srcOrd="0" destOrd="0" presId="urn:microsoft.com/office/officeart/2005/8/layout/list1"/>
    <dgm:cxn modelId="{D8A9C1D1-6F4F-4528-B379-FCB4E7FD613A}" type="presOf" srcId="{32A864E6-E0D3-4F9E-8FAE-B4F9BB1392AD}" destId="{609B3C71-838D-4169-90F1-CE20F5957AFE}" srcOrd="1" destOrd="0" presId="urn:microsoft.com/office/officeart/2005/8/layout/list1"/>
    <dgm:cxn modelId="{FED35ADD-0305-408A-A4E7-017322EFD598}" type="presParOf" srcId="{FE98D2C2-B4FD-4339-BEC6-5977DFBE5A10}" destId="{2DF98EFB-6663-423B-B7A7-129F5AD4A97E}" srcOrd="0" destOrd="0" presId="urn:microsoft.com/office/officeart/2005/8/layout/list1"/>
    <dgm:cxn modelId="{51AC06F2-8947-4023-83FC-BAD9BE479A4F}" type="presParOf" srcId="{2DF98EFB-6663-423B-B7A7-129F5AD4A97E}" destId="{089B4594-87C4-49FD-A17D-BFF0C0EE6BB4}" srcOrd="0" destOrd="0" presId="urn:microsoft.com/office/officeart/2005/8/layout/list1"/>
    <dgm:cxn modelId="{D1D041CD-42B3-4D43-B88C-DF1F5525DED5}" type="presParOf" srcId="{2DF98EFB-6663-423B-B7A7-129F5AD4A97E}" destId="{CCAB46C0-6F97-4D76-854F-7F2604349F12}" srcOrd="1" destOrd="0" presId="urn:microsoft.com/office/officeart/2005/8/layout/list1"/>
    <dgm:cxn modelId="{BCE570A4-2872-4810-9AC5-C17CF4B1A3EC}" type="presParOf" srcId="{FE98D2C2-B4FD-4339-BEC6-5977DFBE5A10}" destId="{5689A137-D9B9-46B7-B0F0-2EAE261BC220}" srcOrd="1" destOrd="0" presId="urn:microsoft.com/office/officeart/2005/8/layout/list1"/>
    <dgm:cxn modelId="{FB42197A-A73B-4CDA-ABE7-C71C53E77F52}" type="presParOf" srcId="{FE98D2C2-B4FD-4339-BEC6-5977DFBE5A10}" destId="{C11978C1-9C8D-422F-8871-5F9ADD95300F}" srcOrd="2" destOrd="0" presId="urn:microsoft.com/office/officeart/2005/8/layout/list1"/>
    <dgm:cxn modelId="{93B033FE-C625-4CFC-86C5-67A272A7DDB8}" type="presParOf" srcId="{FE98D2C2-B4FD-4339-BEC6-5977DFBE5A10}" destId="{3359DA48-CF00-4CE1-A034-C9B44BC283D1}" srcOrd="3" destOrd="0" presId="urn:microsoft.com/office/officeart/2005/8/layout/list1"/>
    <dgm:cxn modelId="{76A0C345-9785-4E82-A441-3D3DA7F96A57}" type="presParOf" srcId="{FE98D2C2-B4FD-4339-BEC6-5977DFBE5A10}" destId="{52C7C1F4-D8E7-4A2D-82F8-723CB9D1747C}" srcOrd="4" destOrd="0" presId="urn:microsoft.com/office/officeart/2005/8/layout/list1"/>
    <dgm:cxn modelId="{62A6F587-8843-42BB-8DB1-2C953940CD75}" type="presParOf" srcId="{52C7C1F4-D8E7-4A2D-82F8-723CB9D1747C}" destId="{E3B59598-AF0E-450E-907C-B7433051FBD5}" srcOrd="0" destOrd="0" presId="urn:microsoft.com/office/officeart/2005/8/layout/list1"/>
    <dgm:cxn modelId="{EBEF20D4-5DBF-4CED-B1BD-CB5EAB9030E6}" type="presParOf" srcId="{52C7C1F4-D8E7-4A2D-82F8-723CB9D1747C}" destId="{609B3C71-838D-4169-90F1-CE20F5957AFE}" srcOrd="1" destOrd="0" presId="urn:microsoft.com/office/officeart/2005/8/layout/list1"/>
    <dgm:cxn modelId="{4E7950FD-BD87-4606-A202-15B89DE69BC8}" type="presParOf" srcId="{FE98D2C2-B4FD-4339-BEC6-5977DFBE5A10}" destId="{0C1E6B4E-6609-4911-807F-55B6B2512338}" srcOrd="5" destOrd="0" presId="urn:microsoft.com/office/officeart/2005/8/layout/list1"/>
    <dgm:cxn modelId="{2F525E17-E0C2-40E1-A337-C053CA02FC85}" type="presParOf" srcId="{FE98D2C2-B4FD-4339-BEC6-5977DFBE5A10}" destId="{E22DF72E-8D84-4458-92C5-2391BAF60103}" srcOrd="6" destOrd="0" presId="urn:microsoft.com/office/officeart/2005/8/layout/list1"/>
    <dgm:cxn modelId="{03726036-81B2-4B69-A432-98EC0FD00E87}" type="presParOf" srcId="{FE98D2C2-B4FD-4339-BEC6-5977DFBE5A10}" destId="{ECE472FD-02E1-4054-A304-D1445933904D}" srcOrd="7" destOrd="0" presId="urn:microsoft.com/office/officeart/2005/8/layout/list1"/>
    <dgm:cxn modelId="{9662A75A-1ECC-4E21-9B7E-487691247A39}" type="presParOf" srcId="{FE98D2C2-B4FD-4339-BEC6-5977DFBE5A10}" destId="{355D8C92-807F-4324-8C8A-97E55DBDACF1}" srcOrd="8" destOrd="0" presId="urn:microsoft.com/office/officeart/2005/8/layout/list1"/>
    <dgm:cxn modelId="{B24DAF55-A070-4D6F-BC39-018A09A23BF0}" type="presParOf" srcId="{355D8C92-807F-4324-8C8A-97E55DBDACF1}" destId="{91531335-0C3B-4784-B9FE-6D1F4153B59E}" srcOrd="0" destOrd="0" presId="urn:microsoft.com/office/officeart/2005/8/layout/list1"/>
    <dgm:cxn modelId="{7C3312B1-CF3C-4D72-B1D2-1F2D12E5E171}" type="presParOf" srcId="{355D8C92-807F-4324-8C8A-97E55DBDACF1}" destId="{B25528D0-F33D-4434-966D-D2DE9F5F54B9}" srcOrd="1" destOrd="0" presId="urn:microsoft.com/office/officeart/2005/8/layout/list1"/>
    <dgm:cxn modelId="{2EE2E8AB-09A7-49A3-976E-967685E1CBB6}" type="presParOf" srcId="{FE98D2C2-B4FD-4339-BEC6-5977DFBE5A10}" destId="{8664CFF7-16DB-4482-8B05-794AE150AACD}" srcOrd="9" destOrd="0" presId="urn:microsoft.com/office/officeart/2005/8/layout/list1"/>
    <dgm:cxn modelId="{620746A1-AC99-498D-90E8-75A27FF72E00}" type="presParOf" srcId="{FE98D2C2-B4FD-4339-BEC6-5977DFBE5A10}" destId="{B7957038-1E00-478E-8267-CFEC764404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AE-18C5-49EA-80BF-0E4DC35B089C}">
      <dsp:nvSpPr>
        <dsp:cNvPr id="0" name=""/>
        <dsp:cNvSpPr/>
      </dsp:nvSpPr>
      <dsp:spPr>
        <a:xfrm>
          <a:off x="0" y="224570"/>
          <a:ext cx="2049258" cy="1229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</a:t>
          </a:r>
          <a:r>
            <a:rPr lang="en-US" sz="1400" kern="1200" baseline="0" dirty="0"/>
            <a:t> are your licensing policies</a:t>
          </a:r>
          <a:endParaRPr lang="en-US" sz="1400" kern="1200" dirty="0"/>
        </a:p>
      </dsp:txBody>
      <dsp:txXfrm>
        <a:off x="0" y="224570"/>
        <a:ext cx="2049258" cy="1229554"/>
      </dsp:txXfrm>
    </dsp:sp>
    <dsp:sp modelId="{E0DFD033-2D9E-4DA0-B404-9E205F8913EC}">
      <dsp:nvSpPr>
        <dsp:cNvPr id="0" name=""/>
        <dsp:cNvSpPr/>
      </dsp:nvSpPr>
      <dsp:spPr>
        <a:xfrm>
          <a:off x="2256767" y="216886"/>
          <a:ext cx="2049258" cy="1229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are the PBIX  files </a:t>
          </a:r>
          <a:r>
            <a:rPr lang="en-US" sz="1400" kern="1200" dirty="0" err="1"/>
            <a:t>handled,where</a:t>
          </a:r>
          <a:r>
            <a:rPr lang="en-US" sz="1400" kern="1200" dirty="0"/>
            <a:t> are they stored</a:t>
          </a:r>
        </a:p>
      </dsp:txBody>
      <dsp:txXfrm>
        <a:off x="2256767" y="216886"/>
        <a:ext cx="2049258" cy="1229554"/>
      </dsp:txXfrm>
    </dsp:sp>
    <dsp:sp modelId="{83C5113B-2E52-4B0F-B818-8C8AEB48ACB2}">
      <dsp:nvSpPr>
        <dsp:cNvPr id="0" name=""/>
        <dsp:cNvSpPr/>
      </dsp:nvSpPr>
      <dsp:spPr>
        <a:xfrm>
          <a:off x="4510950" y="224570"/>
          <a:ext cx="2049258" cy="1229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your report embedding policies and practices</a:t>
          </a:r>
        </a:p>
      </dsp:txBody>
      <dsp:txXfrm>
        <a:off x="4510950" y="224570"/>
        <a:ext cx="2049258" cy="1229554"/>
      </dsp:txXfrm>
    </dsp:sp>
    <dsp:sp modelId="{232884F8-9EE8-4288-A869-332AB5DF9801}">
      <dsp:nvSpPr>
        <dsp:cNvPr id="0" name=""/>
        <dsp:cNvSpPr/>
      </dsp:nvSpPr>
      <dsp:spPr>
        <a:xfrm>
          <a:off x="6765134" y="224570"/>
          <a:ext cx="2049258" cy="1229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your report distribution strategy</a:t>
          </a:r>
        </a:p>
      </dsp:txBody>
      <dsp:txXfrm>
        <a:off x="6765134" y="224570"/>
        <a:ext cx="2049258" cy="1229554"/>
      </dsp:txXfrm>
    </dsp:sp>
    <dsp:sp modelId="{DDEA86F1-CA8A-4593-BC7A-4012F8067600}">
      <dsp:nvSpPr>
        <dsp:cNvPr id="0" name=""/>
        <dsp:cNvSpPr/>
      </dsp:nvSpPr>
      <dsp:spPr>
        <a:xfrm>
          <a:off x="2583" y="1659051"/>
          <a:ext cx="2049258" cy="12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How are  reports secured an shared? AD groups and </a:t>
          </a:r>
          <a:r>
            <a:rPr lang="en-US" sz="1400" kern="1200" dirty="0" err="1"/>
            <a:t>DLs|what</a:t>
          </a:r>
          <a:r>
            <a:rPr lang="en-US" sz="1400" kern="1200" dirty="0"/>
            <a:t> about office 365 groups  	</a:t>
          </a:r>
        </a:p>
      </dsp:txBody>
      <dsp:txXfrm>
        <a:off x="2583" y="1659051"/>
        <a:ext cx="2049258" cy="1229554"/>
      </dsp:txXfrm>
    </dsp:sp>
    <dsp:sp modelId="{07B5320B-4737-4C9A-8D25-44ECC97BC26E}">
      <dsp:nvSpPr>
        <dsp:cNvPr id="0" name=""/>
        <dsp:cNvSpPr/>
      </dsp:nvSpPr>
      <dsp:spPr>
        <a:xfrm>
          <a:off x="2256767" y="1659051"/>
          <a:ext cx="2049258" cy="1229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your AD group policies</a:t>
          </a:r>
        </a:p>
      </dsp:txBody>
      <dsp:txXfrm>
        <a:off x="2256767" y="1659051"/>
        <a:ext cx="2049258" cy="1229554"/>
      </dsp:txXfrm>
    </dsp:sp>
    <dsp:sp modelId="{021367B5-B73A-40DE-9DB1-96926D6930EF}">
      <dsp:nvSpPr>
        <dsp:cNvPr id="0" name=""/>
        <dsp:cNvSpPr/>
      </dsp:nvSpPr>
      <dsp:spPr>
        <a:xfrm>
          <a:off x="4510950" y="1659051"/>
          <a:ext cx="2049258" cy="1229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is your System </a:t>
          </a:r>
          <a:r>
            <a:rPr lang="en-US" sz="1400" kern="1200" dirty="0" err="1"/>
            <a:t>Usage,Montoring,Auditing</a:t>
          </a:r>
          <a:r>
            <a:rPr lang="en-US" sz="1400" kern="1200" dirty="0"/>
            <a:t> </a:t>
          </a:r>
          <a:r>
            <a:rPr lang="en-US" sz="1400" kern="1200" dirty="0" err="1"/>
            <a:t>Stratregies</a:t>
          </a:r>
          <a:endParaRPr lang="en-US" sz="1400" kern="1200" dirty="0"/>
        </a:p>
      </dsp:txBody>
      <dsp:txXfrm>
        <a:off x="4510950" y="1659051"/>
        <a:ext cx="2049258" cy="1229554"/>
      </dsp:txXfrm>
    </dsp:sp>
    <dsp:sp modelId="{3C260366-6000-4A41-80B1-ABF960F0C6D3}">
      <dsp:nvSpPr>
        <dsp:cNvPr id="0" name=""/>
        <dsp:cNvSpPr/>
      </dsp:nvSpPr>
      <dsp:spPr>
        <a:xfrm>
          <a:off x="6765134" y="1659051"/>
          <a:ext cx="2049258" cy="1229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 your requirement around data freshness? Do this vary by Data source</a:t>
          </a:r>
        </a:p>
      </dsp:txBody>
      <dsp:txXfrm>
        <a:off x="6765134" y="1659051"/>
        <a:ext cx="2049258" cy="1229554"/>
      </dsp:txXfrm>
    </dsp:sp>
    <dsp:sp modelId="{206C74AC-5F2C-4D65-B72E-D9F15094AB23}">
      <dsp:nvSpPr>
        <dsp:cNvPr id="0" name=""/>
        <dsp:cNvSpPr/>
      </dsp:nvSpPr>
      <dsp:spPr>
        <a:xfrm>
          <a:off x="2256767" y="3093532"/>
          <a:ext cx="2049258" cy="1229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you have Data gateways built at on -Prem</a:t>
          </a:r>
        </a:p>
      </dsp:txBody>
      <dsp:txXfrm>
        <a:off x="2256767" y="3093532"/>
        <a:ext cx="2049258" cy="1229554"/>
      </dsp:txXfrm>
    </dsp:sp>
    <dsp:sp modelId="{C2F1B519-42DB-423D-A75F-0D47271F3FA7}">
      <dsp:nvSpPr>
        <dsp:cNvPr id="0" name=""/>
        <dsp:cNvSpPr/>
      </dsp:nvSpPr>
      <dsp:spPr>
        <a:xfrm>
          <a:off x="4510950" y="3093532"/>
          <a:ext cx="2049258" cy="1229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You need your Data to be restricted at Role-level</a:t>
          </a:r>
        </a:p>
      </dsp:txBody>
      <dsp:txXfrm>
        <a:off x="4510950" y="3093532"/>
        <a:ext cx="2049258" cy="1229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80D26-97CF-43B1-BCA1-1E7ABC9F0724}">
      <dsp:nvSpPr>
        <dsp:cNvPr id="0" name=""/>
        <dsp:cNvSpPr/>
      </dsp:nvSpPr>
      <dsp:spPr>
        <a:xfrm>
          <a:off x="1354666" y="0"/>
          <a:ext cx="5418667" cy="5418667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043-883B-4C3D-90E1-4018B67CA4C5}">
      <dsp:nvSpPr>
        <dsp:cNvPr id="0" name=""/>
        <dsp:cNvSpPr/>
      </dsp:nvSpPr>
      <dsp:spPr>
        <a:xfrm>
          <a:off x="4145280" y="514773"/>
          <a:ext cx="2113280" cy="21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Security</a:t>
          </a:r>
        </a:p>
      </dsp:txBody>
      <dsp:txXfrm>
        <a:off x="4248442" y="617935"/>
        <a:ext cx="1906956" cy="1906956"/>
      </dsp:txXfrm>
    </dsp:sp>
    <dsp:sp modelId="{EED0DBC1-8D17-4320-B66D-17041D5FDBFE}">
      <dsp:nvSpPr>
        <dsp:cNvPr id="0" name=""/>
        <dsp:cNvSpPr/>
      </dsp:nvSpPr>
      <dsp:spPr>
        <a:xfrm>
          <a:off x="1869439" y="514773"/>
          <a:ext cx="2113280" cy="21132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Compliance</a:t>
          </a:r>
        </a:p>
      </dsp:txBody>
      <dsp:txXfrm>
        <a:off x="1972601" y="617935"/>
        <a:ext cx="1906956" cy="1906956"/>
      </dsp:txXfrm>
    </dsp:sp>
    <dsp:sp modelId="{B04D47DE-7486-459F-8BFC-658D4A207923}">
      <dsp:nvSpPr>
        <dsp:cNvPr id="0" name=""/>
        <dsp:cNvSpPr/>
      </dsp:nvSpPr>
      <dsp:spPr>
        <a:xfrm>
          <a:off x="4145280" y="2790613"/>
          <a:ext cx="2113280" cy="211328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Restriction/Sharing</a:t>
          </a:r>
        </a:p>
      </dsp:txBody>
      <dsp:txXfrm>
        <a:off x="4248442" y="2893775"/>
        <a:ext cx="1906956" cy="1906956"/>
      </dsp:txXfrm>
    </dsp:sp>
    <dsp:sp modelId="{227AA31A-5D4E-423B-9879-76B8B5941C8A}">
      <dsp:nvSpPr>
        <dsp:cNvPr id="0" name=""/>
        <dsp:cNvSpPr/>
      </dsp:nvSpPr>
      <dsp:spPr>
        <a:xfrm>
          <a:off x="1869439" y="2790613"/>
          <a:ext cx="2113280" cy="211328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Auditing</a:t>
          </a:r>
        </a:p>
      </dsp:txBody>
      <dsp:txXfrm>
        <a:off x="1972601" y="2893775"/>
        <a:ext cx="1906956" cy="1906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1BEA-2FC5-430E-A921-BD17F1372585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12435-D9E0-41CE-82AC-98EFEB452157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Active Directory Integrated Security</a:t>
          </a:r>
        </a:p>
      </dsp:txBody>
      <dsp:txXfrm>
        <a:off x="380119" y="246332"/>
        <a:ext cx="7675541" cy="492448"/>
      </dsp:txXfrm>
    </dsp:sp>
    <dsp:sp modelId="{8D6F069B-92D4-4609-9990-3F8052971D18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F7513-9AA8-45CB-8001-D614BDA75938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GDPR Compliance</a:t>
          </a:r>
        </a:p>
      </dsp:txBody>
      <dsp:txXfrm>
        <a:off x="826075" y="985438"/>
        <a:ext cx="7229585" cy="492448"/>
      </dsp:txXfrm>
    </dsp:sp>
    <dsp:sp modelId="{6BFFF1A5-6D92-4951-BEA2-D60F1A16C08F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61446-AADA-49C4-B870-284844858F97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Row-Level Security</a:t>
          </a:r>
        </a:p>
      </dsp:txBody>
      <dsp:txXfrm>
        <a:off x="1070457" y="1724003"/>
        <a:ext cx="6985203" cy="492448"/>
      </dsp:txXfrm>
    </dsp:sp>
    <dsp:sp modelId="{311146FC-3467-4CEA-A0DC-52562CF491AF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D8186-458F-4096-AB9A-BA579EF8A18D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0365 Groups</a:t>
          </a:r>
        </a:p>
      </dsp:txBody>
      <dsp:txXfrm>
        <a:off x="1148486" y="2463109"/>
        <a:ext cx="6907174" cy="492448"/>
      </dsp:txXfrm>
    </dsp:sp>
    <dsp:sp modelId="{49E6E01E-3283-429E-89F8-DF0DD6AFEB52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5981E-9A90-4766-B66B-AEF30F677296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 Built - Auditing </a:t>
          </a:r>
        </a:p>
      </dsp:txBody>
      <dsp:txXfrm>
        <a:off x="1070457" y="3202215"/>
        <a:ext cx="6985203" cy="492448"/>
      </dsp:txXfrm>
    </dsp:sp>
    <dsp:sp modelId="{34C0F9DB-708A-46BE-ADD1-900EFC8ADE27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EF94A-8D95-410B-AE41-5DB150BD3A16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Capacity Planning</a:t>
          </a:r>
        </a:p>
      </dsp:txBody>
      <dsp:txXfrm>
        <a:off x="826075" y="3940779"/>
        <a:ext cx="7229585" cy="492448"/>
      </dsp:txXfrm>
    </dsp:sp>
    <dsp:sp modelId="{DE546CA1-454D-4A23-A295-91351AA2B16C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B1318-BE4E-48BA-A4BB-72F20F1727B7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Organizational Content Packs </a:t>
          </a:r>
        </a:p>
      </dsp:txBody>
      <dsp:txXfrm>
        <a:off x="380119" y="4679885"/>
        <a:ext cx="7675541" cy="492448"/>
      </dsp:txXfrm>
    </dsp:sp>
    <dsp:sp modelId="{543F8413-2B34-4E79-9688-5E1BE4C7C94E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31D87-3E03-4D94-BB6F-C28036B5EDEB}">
      <dsp:nvSpPr>
        <dsp:cNvPr id="0" name=""/>
        <dsp:cNvSpPr/>
      </dsp:nvSpPr>
      <dsp:spPr>
        <a:xfrm>
          <a:off x="3387328" y="632"/>
          <a:ext cx="1353343" cy="13533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High Security</a:t>
          </a:r>
        </a:p>
      </dsp:txBody>
      <dsp:txXfrm>
        <a:off x="3585520" y="198824"/>
        <a:ext cx="956959" cy="956959"/>
      </dsp:txXfrm>
    </dsp:sp>
    <dsp:sp modelId="{34131103-EDD7-494E-91BA-D28F32E5EF9C}">
      <dsp:nvSpPr>
        <dsp:cNvPr id="0" name=""/>
        <dsp:cNvSpPr/>
      </dsp:nvSpPr>
      <dsp:spPr>
        <a:xfrm rot="1800000">
          <a:off x="4755226" y="951844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762455" y="1016217"/>
        <a:ext cx="251792" cy="274051"/>
      </dsp:txXfrm>
    </dsp:sp>
    <dsp:sp modelId="{42C2242C-CEFE-43B8-B66F-89795F0F8143}">
      <dsp:nvSpPr>
        <dsp:cNvPr id="0" name=""/>
        <dsp:cNvSpPr/>
      </dsp:nvSpPr>
      <dsp:spPr>
        <a:xfrm>
          <a:off x="5147117" y="1016646"/>
          <a:ext cx="1353343" cy="1353343"/>
        </a:xfrm>
        <a:prstGeom prst="ellipse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Compliance</a:t>
          </a:r>
        </a:p>
      </dsp:txBody>
      <dsp:txXfrm>
        <a:off x="5345309" y="1214838"/>
        <a:ext cx="956959" cy="956959"/>
      </dsp:txXfrm>
    </dsp:sp>
    <dsp:sp modelId="{32CA1B83-E6FD-416C-B051-643E65F261D4}">
      <dsp:nvSpPr>
        <dsp:cNvPr id="0" name=""/>
        <dsp:cNvSpPr/>
      </dsp:nvSpPr>
      <dsp:spPr>
        <a:xfrm rot="5400000">
          <a:off x="5643937" y="2470776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697893" y="2508172"/>
        <a:ext cx="251792" cy="274051"/>
      </dsp:txXfrm>
    </dsp:sp>
    <dsp:sp modelId="{1AE484AA-71E8-478B-96F8-13EE121C9BBA}">
      <dsp:nvSpPr>
        <dsp:cNvPr id="0" name=""/>
        <dsp:cNvSpPr/>
      </dsp:nvSpPr>
      <dsp:spPr>
        <a:xfrm>
          <a:off x="5147117" y="3048676"/>
          <a:ext cx="1353343" cy="1353343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Automated Policy management </a:t>
          </a:r>
        </a:p>
      </dsp:txBody>
      <dsp:txXfrm>
        <a:off x="5345309" y="3246868"/>
        <a:ext cx="956959" cy="956959"/>
      </dsp:txXfrm>
    </dsp:sp>
    <dsp:sp modelId="{4C71EC51-3D56-4284-AF57-6527714E134A}">
      <dsp:nvSpPr>
        <dsp:cNvPr id="0" name=""/>
        <dsp:cNvSpPr/>
      </dsp:nvSpPr>
      <dsp:spPr>
        <a:xfrm rot="9000000">
          <a:off x="4772859" y="3999888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4873541" y="4064261"/>
        <a:ext cx="251792" cy="274051"/>
      </dsp:txXfrm>
    </dsp:sp>
    <dsp:sp modelId="{4A726526-05F2-4D7D-A1C2-6C6698691874}">
      <dsp:nvSpPr>
        <dsp:cNvPr id="0" name=""/>
        <dsp:cNvSpPr/>
      </dsp:nvSpPr>
      <dsp:spPr>
        <a:xfrm>
          <a:off x="3387328" y="4064691"/>
          <a:ext cx="1353343" cy="1353343"/>
        </a:xfrm>
        <a:prstGeom prst="ellipse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License</a:t>
          </a:r>
          <a:r>
            <a:rPr lang="en-US" sz="1200" kern="1200" baseline="0" dirty="0"/>
            <a:t> Management from PBI Portal</a:t>
          </a:r>
          <a:endParaRPr lang="en-US" sz="1200" kern="1200" dirty="0"/>
        </a:p>
      </dsp:txBody>
      <dsp:txXfrm>
        <a:off x="3585520" y="4262883"/>
        <a:ext cx="956959" cy="956959"/>
      </dsp:txXfrm>
    </dsp:sp>
    <dsp:sp modelId="{077F4538-7C63-45D9-AA5F-A826AB472C02}">
      <dsp:nvSpPr>
        <dsp:cNvPr id="0" name=""/>
        <dsp:cNvSpPr/>
      </dsp:nvSpPr>
      <dsp:spPr>
        <a:xfrm rot="12600000">
          <a:off x="3013070" y="4010069"/>
          <a:ext cx="359703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113752" y="4128398"/>
        <a:ext cx="251792" cy="274051"/>
      </dsp:txXfrm>
    </dsp:sp>
    <dsp:sp modelId="{1D552123-4E90-40DD-8BAD-B22FE8B5A098}">
      <dsp:nvSpPr>
        <dsp:cNvPr id="0" name=""/>
        <dsp:cNvSpPr/>
      </dsp:nvSpPr>
      <dsp:spPr>
        <a:xfrm>
          <a:off x="1627538" y="3048676"/>
          <a:ext cx="1353343" cy="1353343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Capacity Management/Inbuilt  audit</a:t>
          </a:r>
        </a:p>
      </dsp:txBody>
      <dsp:txXfrm>
        <a:off x="1825730" y="3246868"/>
        <a:ext cx="956959" cy="956959"/>
      </dsp:txXfrm>
    </dsp:sp>
    <dsp:sp modelId="{DF04AC09-A317-4A9B-AFFA-6E16A8DF8F23}">
      <dsp:nvSpPr>
        <dsp:cNvPr id="0" name=""/>
        <dsp:cNvSpPr/>
      </dsp:nvSpPr>
      <dsp:spPr>
        <a:xfrm rot="16153607">
          <a:off x="2110735" y="2491139"/>
          <a:ext cx="359800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165433" y="2636455"/>
        <a:ext cx="251860" cy="274051"/>
      </dsp:txXfrm>
    </dsp:sp>
    <dsp:sp modelId="{869135FF-8B76-421C-8C3B-04BD0A04602C}">
      <dsp:nvSpPr>
        <dsp:cNvPr id="0" name=""/>
        <dsp:cNvSpPr/>
      </dsp:nvSpPr>
      <dsp:spPr>
        <a:xfrm>
          <a:off x="1600114" y="1016648"/>
          <a:ext cx="1353343" cy="1353343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Organizational Compliance</a:t>
          </a:r>
        </a:p>
      </dsp:txBody>
      <dsp:txXfrm>
        <a:off x="1798306" y="1214840"/>
        <a:ext cx="956959" cy="956959"/>
      </dsp:txXfrm>
    </dsp:sp>
    <dsp:sp modelId="{F5E9CE75-14E9-455F-8F2E-605DBC1FC758}">
      <dsp:nvSpPr>
        <dsp:cNvPr id="0" name=""/>
        <dsp:cNvSpPr/>
      </dsp:nvSpPr>
      <dsp:spPr>
        <a:xfrm rot="19822927">
          <a:off x="2975074" y="962143"/>
          <a:ext cx="372315" cy="45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82371" y="1081094"/>
        <a:ext cx="260621" cy="2740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978C1-9C8D-422F-8871-5F9ADD95300F}">
      <dsp:nvSpPr>
        <dsp:cNvPr id="0" name=""/>
        <dsp:cNvSpPr/>
      </dsp:nvSpPr>
      <dsp:spPr>
        <a:xfrm>
          <a:off x="0" y="561910"/>
          <a:ext cx="76423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AB46C0-6F97-4D76-854F-7F2604349F12}">
      <dsp:nvSpPr>
        <dsp:cNvPr id="0" name=""/>
        <dsp:cNvSpPr/>
      </dsp:nvSpPr>
      <dsp:spPr>
        <a:xfrm>
          <a:off x="382117" y="1030"/>
          <a:ext cx="5349646" cy="1121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04" tIns="0" rIns="20220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Peoples and Practices</a:t>
          </a:r>
        </a:p>
      </dsp:txBody>
      <dsp:txXfrm>
        <a:off x="436877" y="55790"/>
        <a:ext cx="5240126" cy="1012240"/>
      </dsp:txXfrm>
    </dsp:sp>
    <dsp:sp modelId="{E22DF72E-8D84-4458-92C5-2391BAF60103}">
      <dsp:nvSpPr>
        <dsp:cNvPr id="0" name=""/>
        <dsp:cNvSpPr/>
      </dsp:nvSpPr>
      <dsp:spPr>
        <a:xfrm>
          <a:off x="0" y="2285591"/>
          <a:ext cx="76423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B3C71-838D-4169-90F1-CE20F5957AFE}">
      <dsp:nvSpPr>
        <dsp:cNvPr id="0" name=""/>
        <dsp:cNvSpPr/>
      </dsp:nvSpPr>
      <dsp:spPr>
        <a:xfrm>
          <a:off x="382117" y="1724710"/>
          <a:ext cx="5349646" cy="112176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04" tIns="0" rIns="20220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Processes</a:t>
          </a:r>
        </a:p>
      </dsp:txBody>
      <dsp:txXfrm>
        <a:off x="436877" y="1779470"/>
        <a:ext cx="5240126" cy="1012240"/>
      </dsp:txXfrm>
    </dsp:sp>
    <dsp:sp modelId="{B7957038-1E00-478E-8267-CFEC76440440}">
      <dsp:nvSpPr>
        <dsp:cNvPr id="0" name=""/>
        <dsp:cNvSpPr/>
      </dsp:nvSpPr>
      <dsp:spPr>
        <a:xfrm>
          <a:off x="0" y="4009271"/>
          <a:ext cx="764235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528D0-F33D-4434-966D-D2DE9F5F54B9}">
      <dsp:nvSpPr>
        <dsp:cNvPr id="0" name=""/>
        <dsp:cNvSpPr/>
      </dsp:nvSpPr>
      <dsp:spPr>
        <a:xfrm>
          <a:off x="382117" y="3448391"/>
          <a:ext cx="5349646" cy="112176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204" tIns="0" rIns="20220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Technologies</a:t>
          </a:r>
        </a:p>
      </dsp:txBody>
      <dsp:txXfrm>
        <a:off x="436877" y="3503151"/>
        <a:ext cx="5240126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C438-86FF-48E7-AF73-6B617876D81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A6322-3190-4C4D-A305-DC676963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</a:t>
            </a:r>
            <a:r>
              <a:rPr lang="en-US" dirty="0" err="1"/>
              <a:t>PowerBI</a:t>
            </a:r>
            <a:r>
              <a:rPr lang="en-US" dirty="0"/>
              <a:t> Governance What Else Can happen</a:t>
            </a:r>
          </a:p>
          <a:p>
            <a:endParaRPr lang="en-US" dirty="0"/>
          </a:p>
          <a:p>
            <a:r>
              <a:rPr lang="en-US" dirty="0"/>
              <a:t>Security Breaches</a:t>
            </a:r>
          </a:p>
          <a:p>
            <a:r>
              <a:rPr lang="en-US" dirty="0"/>
              <a:t>Data Privacy </a:t>
            </a:r>
            <a:r>
              <a:rPr lang="en-US" dirty="0" err="1"/>
              <a:t>and/Or</a:t>
            </a:r>
            <a:r>
              <a:rPr lang="en-US" dirty="0"/>
              <a:t> Regulatory violations</a:t>
            </a:r>
          </a:p>
          <a:p>
            <a:r>
              <a:rPr lang="en-US" dirty="0"/>
              <a:t>Not able to properly manage licensing</a:t>
            </a:r>
          </a:p>
          <a:p>
            <a:r>
              <a:rPr lang="en-US" dirty="0"/>
              <a:t>Breach of Organizational </a:t>
            </a:r>
            <a:r>
              <a:rPr lang="en-US" dirty="0" err="1"/>
              <a:t>Complaince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9A6322-3190-4C4D-A305-DC67696312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086B-18DC-4C4F-A5DA-718650FE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67FD-C71D-4813-9CD9-029B60BB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4A8E-CF76-4DF6-8964-B5C0FA68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039A-C176-4F7D-91D3-AF6F6D55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54757-2DCD-442F-B236-2E4347EB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704-D8D6-477F-B9DE-84B709EA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CFBB-62B0-45D1-8B60-2B1BC5F9E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3DC53-D559-477A-A7A2-3F412A92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E201-E0AD-4912-8CC7-9683574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01CC-5986-4D89-A20D-24AC2542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E1D7A-CF56-4555-A632-08267E49A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68B10-1473-4CC4-B0B3-EE33A0EC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3D6C-711F-4538-BEA7-4FEAE474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BE78-6D5E-485D-A406-CFE5D6DF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2468-D512-4DF4-93D9-908AFD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6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920-B8E2-44E3-83EF-2346F4A3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3BB7-5A63-4BA2-B9EE-C1CE1463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7385-A1CA-4BB1-8503-E5293705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3FED-ED6F-44EA-A9C2-0B8876D6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5853-C573-42A0-B7F8-EEEC1E6D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010A-7642-41D3-BE1C-7C10AEE9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A069F-2FA7-4D55-A0E6-C8EB6A4D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5A62-33E2-40CD-92BA-CBE0FDC1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CCB5-AD7F-4C46-A4B4-51A489B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B9AC-6B39-4435-828C-3CEA8D0A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5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AFD7-2422-4261-868C-815EC88A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24E5C-E29C-4CBF-A7EB-24D627AEB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E3F78-96D2-4308-AF46-D0E944EC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E67FA-FC97-4AB3-8303-FDDB0D88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2A77-01D4-4AB7-A782-90A92AAF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75089-0046-4978-BAF7-27F7D92E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C9C-9674-4AAB-BF56-606F89A6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9255-6299-4C2A-8B2B-20AB2EA5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4FD7-628D-4828-8E8A-E1E66A28F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BF198-6B82-417F-A855-BE3A4F97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096C3-7116-4F8A-A111-64B67482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6F44C-5CC4-4023-8765-0DABFD63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389319-2C09-423A-B59C-8E258472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8274-40A0-4503-A8CE-3FEDCB69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D3DF-D8BF-4213-8F7D-B4A7C2AB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7982-C73C-452B-A87C-F6B691AB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05B7B-A646-472F-A368-D9C045A0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2C035-EDE5-4017-97FE-11D308F4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32B6D-80E2-48AF-BE8E-B89CD09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26C4C-211F-4175-A350-E0BCE26D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DBCF0-E6A0-48DA-B6A4-D41F8899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96F9-EAD2-47B7-9B97-81C723D0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7A95-0112-45B0-AB33-B5A8404D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9C50A-E9FF-4BC8-BAC2-7B0C7B7B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707C0-6E26-4EC8-9096-68D6E7ED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7305-8F0E-407A-B498-D33AB728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6086A-B8C9-4934-95F9-942B946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DCF7-F144-471B-AF52-A4660A24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C04E2-6BF6-447C-9099-CED0D9BE3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1B8E-8C66-46C2-AAED-6B0AE191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5957-FEBD-4E3D-8777-276B7A99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FEF84-0A25-43F1-9A48-68ADE128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8A160-43FB-4A81-9E06-170B544A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7168E-4482-49B1-A3CE-C0C47653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86798-3098-41C5-9AAA-E27E638F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BC438-0131-4371-B13A-05D468FF5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7F07-5B9B-437F-A7A3-9D6B6268FDD3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126B-19E7-4D24-BCA3-785E2742A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D81C-7E07-4C43-9D11-24F4B2DD0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EB1A-3ACD-47E6-8663-1AAC9197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14B5-35EF-4D96-B82E-42A382F00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Governance</a:t>
            </a:r>
          </a:p>
        </p:txBody>
      </p:sp>
    </p:spTree>
    <p:extLst>
      <p:ext uri="{BB962C8B-B14F-4D97-AF65-F5344CB8AC3E}">
        <p14:creationId xmlns:p14="http://schemas.microsoft.com/office/powerpoint/2010/main" val="925111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428AEC-4FD2-40DF-BACD-1CDC7FA65751}"/>
              </a:ext>
            </a:extLst>
          </p:cNvPr>
          <p:cNvSpPr/>
          <p:nvPr/>
        </p:nvSpPr>
        <p:spPr>
          <a:xfrm>
            <a:off x="1161288" y="173736"/>
            <a:ext cx="8970264" cy="587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40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03F1AA1-12E3-414D-A18D-7E148038980B}"/>
              </a:ext>
            </a:extLst>
          </p:cNvPr>
          <p:cNvSpPr/>
          <p:nvPr/>
        </p:nvSpPr>
        <p:spPr>
          <a:xfrm>
            <a:off x="5514975" y="927139"/>
            <a:ext cx="4819650" cy="5763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B915B-1A2C-480C-8E0F-247B4505306B}"/>
              </a:ext>
            </a:extLst>
          </p:cNvPr>
          <p:cNvSpPr/>
          <p:nvPr/>
        </p:nvSpPr>
        <p:spPr>
          <a:xfrm>
            <a:off x="466725" y="927139"/>
            <a:ext cx="4895850" cy="5763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53F65-8153-4429-97CA-8C9805AB6AB4}"/>
              </a:ext>
            </a:extLst>
          </p:cNvPr>
          <p:cNvSpPr/>
          <p:nvPr/>
        </p:nvSpPr>
        <p:spPr>
          <a:xfrm>
            <a:off x="466725" y="167223"/>
            <a:ext cx="9944100" cy="67097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C20B0-EFC6-4EF8-A2FF-EAA7E03BCF7E}"/>
              </a:ext>
            </a:extLst>
          </p:cNvPr>
          <p:cNvSpPr txBox="1"/>
          <p:nvPr/>
        </p:nvSpPr>
        <p:spPr>
          <a:xfrm>
            <a:off x="619125" y="288965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SNP Offers: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FF6AF-EC0A-4E12-85EE-055726684264}"/>
              </a:ext>
            </a:extLst>
          </p:cNvPr>
          <p:cNvSpPr txBox="1"/>
          <p:nvPr/>
        </p:nvSpPr>
        <p:spPr>
          <a:xfrm>
            <a:off x="5514975" y="288965"/>
            <a:ext cx="180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20E67-E540-4DB3-8A60-D05193D6DD55}"/>
              </a:ext>
            </a:extLst>
          </p:cNvPr>
          <p:cNvSpPr txBox="1"/>
          <p:nvPr/>
        </p:nvSpPr>
        <p:spPr>
          <a:xfrm>
            <a:off x="609600" y="749559"/>
            <a:ext cx="4400550" cy="141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will help you establishing with right licensing model as per your Organization size and needs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helped Customers by setting up environment administration, Environment and report consistency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helps customer by understanding there Compliance / Organization data policies , and building a perfect role assignments  by enabling Azure AD security , AD Security avoids Security  breach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Helps customer by enabling  required tenant settings ,Audit reporting ,Usage patterns in Power BI portal.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helps customers by enabling Multi Cluster Hybrid gateways and governing  the performance /security through pre-built  Microsoft monitoring templates.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 Ensures High security standards by leveraging 0365,Azure  AD , Power BI Roles based Data governance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SNP helps Customer to be successful by understanding there Enterprise business needs and Suggesting  them various Robust ,Cost effective ,Secured Solutions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8077F-6485-4D95-B831-7C7FAD8A6D69}"/>
              </a:ext>
            </a:extLst>
          </p:cNvPr>
          <p:cNvSpPr txBox="1"/>
          <p:nvPr/>
        </p:nvSpPr>
        <p:spPr>
          <a:xfrm>
            <a:off x="5819775" y="927139"/>
            <a:ext cx="4514850" cy="75097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Connectors</a:t>
            </a:r>
            <a:r>
              <a:rPr lang="en-US" sz="1400" dirty="0"/>
              <a:t>: 80+ Data connectors    Spanning broadly across On-premises ,Cloud, CRM, Marketing, API, Oracle, etc.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License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Management</a:t>
            </a:r>
            <a:r>
              <a:rPr lang="en-US" sz="1400" dirty="0"/>
              <a:t>: Power BI Is available in 3 different licensing approaches for your business needs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Preparation</a:t>
            </a:r>
            <a:r>
              <a:rPr lang="en-US" sz="1400" dirty="0"/>
              <a:t>: In Built  Data modelling ,Data Preparation ,Data Transformation Features. Avoids Depending Upon Third party Tools for Smaller Datasets.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Visualization</a:t>
            </a:r>
            <a:r>
              <a:rPr lang="en-US" sz="1400" dirty="0"/>
              <a:t>: Rich Native visualizations, along with Custom visualization, helps your data understanding better with Stephen methodology.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Data Refresh</a:t>
            </a:r>
            <a:r>
              <a:rPr lang="en-US" sz="1400" dirty="0"/>
              <a:t>: Data is  refreshed live as per Business SLA.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ML &amp; AI</a:t>
            </a:r>
            <a:r>
              <a:rPr lang="en-US" sz="1400" dirty="0"/>
              <a:t>:  Deeply Integrated and ML &amp; AI ,Now  Business can not only see metric, They can Analyze themselves and talk to data  using AI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Security</a:t>
            </a:r>
            <a:r>
              <a:rPr lang="en-US" sz="1400" dirty="0"/>
              <a:t>:  Data is Restricted with  RLS ,Active Directory Permissions, Privileges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Report Sharing</a:t>
            </a:r>
            <a:r>
              <a:rPr lang="en-US" sz="1400" dirty="0"/>
              <a:t>:  Automated report publish with scheduled emails in various formats like PDF,PBIX,PPT from a single user to Large group of audience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0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816E7E2-0AA2-4E38-9E2C-1C1C743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-120140"/>
            <a:ext cx="10058400" cy="1450757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  <a:t>HYBRID BI</a:t>
            </a:r>
            <a:br>
              <a:rPr lang="en-US" sz="3400" b="1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r>
              <a:rPr lang="en-US" sz="1400" b="1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  <a:t> </a:t>
            </a:r>
            <a:br>
              <a:rPr lang="en-US" sz="3400" b="1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</a:br>
            <a:r>
              <a:rPr lang="en-US" sz="2200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  <a:t>SNP’S </a:t>
            </a:r>
            <a:r>
              <a:rPr lang="en-US" sz="2200" dirty="0">
                <a:solidFill>
                  <a:schemeClr val="accent4"/>
                </a:solidFill>
                <a:latin typeface="Open Sans" panose="020B0606030504020204" pitchFamily="34" charset="0"/>
                <a:ea typeface="+mn-ea"/>
                <a:cs typeface="+mn-cs"/>
              </a:rPr>
              <a:t>2</a:t>
            </a:r>
            <a:r>
              <a:rPr lang="en-US" sz="2200" dirty="0">
                <a:solidFill>
                  <a:schemeClr val="accent2"/>
                </a:solidFill>
                <a:latin typeface="Open Sans" panose="020B0606030504020204" pitchFamily="34" charset="0"/>
                <a:ea typeface="+mn-ea"/>
                <a:cs typeface="+mn-cs"/>
              </a:rPr>
              <a:t> WEEK Power BI Governance IMPLEMENTATION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2D3F71-B1CC-4A72-9BEE-AC88C073EDDD}"/>
              </a:ext>
            </a:extLst>
          </p:cNvPr>
          <p:cNvSpPr/>
          <p:nvPr/>
        </p:nvSpPr>
        <p:spPr>
          <a:xfrm>
            <a:off x="2827331" y="1239483"/>
            <a:ext cx="1920156" cy="539189"/>
          </a:xfrm>
          <a:prstGeom prst="roundRect">
            <a:avLst/>
          </a:prstGeom>
          <a:solidFill>
            <a:srgbClr val="F28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panose="020B0606030504020204"/>
              </a:rPr>
              <a:t>Week 1</a:t>
            </a:r>
          </a:p>
        </p:txBody>
      </p:sp>
      <p:sp>
        <p:nvSpPr>
          <p:cNvPr id="5" name="Round Single Corner Rectangle 18">
            <a:extLst>
              <a:ext uri="{FF2B5EF4-FFF2-40B4-BE49-F238E27FC236}">
                <a16:creationId xmlns:a16="http://schemas.microsoft.com/office/drawing/2014/main" id="{3594BAA4-3541-40EE-94A0-18F5EDE87415}"/>
              </a:ext>
            </a:extLst>
          </p:cNvPr>
          <p:cNvSpPr/>
          <p:nvPr/>
        </p:nvSpPr>
        <p:spPr>
          <a:xfrm rot="10800000" flipV="1">
            <a:off x="2827331" y="1936913"/>
            <a:ext cx="1920156" cy="430196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/>
          </a:p>
          <a:p>
            <a:r>
              <a:rPr lang="en-US" sz="1300" u="sng" dirty="0"/>
              <a:t>Discovery </a:t>
            </a:r>
          </a:p>
          <a:p>
            <a:endParaRPr lang="en-US" sz="1300" u="sng" dirty="0"/>
          </a:p>
          <a:p>
            <a:r>
              <a:rPr lang="en-US" sz="1000" dirty="0"/>
              <a:t>Understanding there existing IT Landscape ,Security Standards, report sharing ,Visual governance ,Compliance policies</a:t>
            </a:r>
          </a:p>
          <a:p>
            <a:endParaRPr lang="en-US" sz="1000" dirty="0"/>
          </a:p>
          <a:p>
            <a:r>
              <a:rPr lang="en-US" sz="1000" dirty="0"/>
              <a:t> Understanding  licensing needs ,capacity , Report Accessing policies, Data 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63292-3125-44C3-95A0-E37B53CC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0825"/>
            <a:ext cx="12192000" cy="73903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E5D6B6-DCE1-4165-947B-1D1DDF439791}"/>
              </a:ext>
            </a:extLst>
          </p:cNvPr>
          <p:cNvSpPr/>
          <p:nvPr/>
        </p:nvSpPr>
        <p:spPr>
          <a:xfrm>
            <a:off x="5150519" y="1246126"/>
            <a:ext cx="2679032" cy="535507"/>
          </a:xfrm>
          <a:prstGeom prst="roundRect">
            <a:avLst/>
          </a:prstGeom>
          <a:solidFill>
            <a:srgbClr val="F28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panose="020B0606030504020204"/>
              </a:rPr>
              <a:t>Week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14D8A-45AE-4BA6-A25A-6082481D8E0F}"/>
              </a:ext>
            </a:extLst>
          </p:cNvPr>
          <p:cNvSpPr/>
          <p:nvPr/>
        </p:nvSpPr>
        <p:spPr>
          <a:xfrm>
            <a:off x="8093932" y="1285050"/>
            <a:ext cx="2283017" cy="539189"/>
          </a:xfrm>
          <a:prstGeom prst="roundRect">
            <a:avLst/>
          </a:prstGeom>
          <a:solidFill>
            <a:srgbClr val="F28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panose="020B0606030504020204"/>
              </a:rPr>
              <a:t>Deliverables</a:t>
            </a:r>
          </a:p>
        </p:txBody>
      </p:sp>
      <p:sp>
        <p:nvSpPr>
          <p:cNvPr id="10" name="Round Single Corner Rectangle 18">
            <a:extLst>
              <a:ext uri="{FF2B5EF4-FFF2-40B4-BE49-F238E27FC236}">
                <a16:creationId xmlns:a16="http://schemas.microsoft.com/office/drawing/2014/main" id="{1643EC46-83ED-49D7-AA69-F222CEB48842}"/>
              </a:ext>
            </a:extLst>
          </p:cNvPr>
          <p:cNvSpPr/>
          <p:nvPr/>
        </p:nvSpPr>
        <p:spPr>
          <a:xfrm rot="10800000" flipV="1">
            <a:off x="5150513" y="1907715"/>
            <a:ext cx="2679035" cy="421311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200" dirty="0"/>
          </a:p>
          <a:p>
            <a:r>
              <a:rPr lang="en-US" sz="1300" u="sng" dirty="0"/>
              <a:t>Implementation</a:t>
            </a:r>
          </a:p>
          <a:p>
            <a:endParaRPr lang="en-US" sz="1300" u="sng" dirty="0"/>
          </a:p>
          <a:p>
            <a:r>
              <a:rPr lang="en-US" sz="1000" dirty="0"/>
              <a:t>After Understanding of Inputs from discovery phase </a:t>
            </a:r>
          </a:p>
          <a:p>
            <a:endParaRPr lang="en-US" sz="1000" dirty="0"/>
          </a:p>
          <a:p>
            <a:r>
              <a:rPr lang="en-US" sz="1000" dirty="0"/>
              <a:t> Building workspace for  and  Report  publishing ,and AD groups /0365  for report publishing</a:t>
            </a:r>
          </a:p>
          <a:p>
            <a:endParaRPr lang="en-US" sz="1000" dirty="0"/>
          </a:p>
          <a:p>
            <a:r>
              <a:rPr lang="en-US" sz="1000" dirty="0"/>
              <a:t>Assigning Read/Reshare/Reuse roles as per Business /user assignments of organization</a:t>
            </a:r>
          </a:p>
          <a:p>
            <a:endParaRPr lang="en-US" sz="1000" dirty="0"/>
          </a:p>
          <a:p>
            <a:r>
              <a:rPr lang="en-US" sz="1000" dirty="0"/>
              <a:t>Assigning Proper licenses  as per size of business,</a:t>
            </a:r>
          </a:p>
          <a:p>
            <a:endParaRPr lang="en-US" sz="1000" dirty="0"/>
          </a:p>
          <a:p>
            <a:r>
              <a:rPr lang="en-US" sz="1000" dirty="0"/>
              <a:t>Enabling auto audit/Capacity sizing as per business needs </a:t>
            </a:r>
          </a:p>
          <a:p>
            <a:endParaRPr lang="en-US" sz="1000" dirty="0"/>
          </a:p>
          <a:p>
            <a:r>
              <a:rPr lang="en-US" sz="1000" dirty="0"/>
              <a:t>Endorsing Data sources as per the standards for reusability</a:t>
            </a:r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300" u="sng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2" name="Round Single Corner Rectangle 18">
            <a:extLst>
              <a:ext uri="{FF2B5EF4-FFF2-40B4-BE49-F238E27FC236}">
                <a16:creationId xmlns:a16="http://schemas.microsoft.com/office/drawing/2014/main" id="{A22E07E2-907D-4787-B7DA-AD68F870FF30}"/>
              </a:ext>
            </a:extLst>
          </p:cNvPr>
          <p:cNvSpPr/>
          <p:nvPr/>
        </p:nvSpPr>
        <p:spPr>
          <a:xfrm rot="10800000" flipV="1">
            <a:off x="8164490" y="1936914"/>
            <a:ext cx="2189185" cy="4100436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000" dirty="0"/>
          </a:p>
          <a:p>
            <a:r>
              <a:rPr lang="en-US" sz="1000" dirty="0"/>
              <a:t>Providing  Documentation by  Knowledge transfer for the client IT Teams</a:t>
            </a:r>
          </a:p>
          <a:p>
            <a:endParaRPr lang="en-US" sz="1000" dirty="0"/>
          </a:p>
          <a:p>
            <a:r>
              <a:rPr lang="en-US" sz="1000" dirty="0"/>
              <a:t>Measure system use and frequency, and track popular reports and  dashboards. Deliver value to users and drive adoption by  monitoring rendering speed and report performance</a:t>
            </a:r>
          </a:p>
          <a:p>
            <a:endParaRPr lang="en-US" sz="1000" dirty="0"/>
          </a:p>
          <a:p>
            <a:r>
              <a:rPr lang="en-US" sz="1000" dirty="0"/>
              <a:t>Continue security monitoring to help ensure compliance with  regulatory requirements.</a:t>
            </a:r>
          </a:p>
          <a:p>
            <a:r>
              <a:rPr lang="en-US" sz="1000" dirty="0"/>
              <a:t>Review data source usage information to identify potential flaws in  data integrity or even overlap in effort.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C62DDE-3BE0-4C47-9612-13D703648902}"/>
              </a:ext>
            </a:extLst>
          </p:cNvPr>
          <p:cNvSpPr/>
          <p:nvPr/>
        </p:nvSpPr>
        <p:spPr>
          <a:xfrm>
            <a:off x="385078" y="1266874"/>
            <a:ext cx="1920156" cy="539189"/>
          </a:xfrm>
          <a:prstGeom prst="roundRect">
            <a:avLst/>
          </a:prstGeom>
          <a:solidFill>
            <a:srgbClr val="F28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Open Sans" panose="020B0606030504020204"/>
              </a:rPr>
              <a:t>Input/Roles</a:t>
            </a:r>
          </a:p>
        </p:txBody>
      </p:sp>
      <p:sp>
        <p:nvSpPr>
          <p:cNvPr id="14" name="Round Single Corner Rectangle 18">
            <a:extLst>
              <a:ext uri="{FF2B5EF4-FFF2-40B4-BE49-F238E27FC236}">
                <a16:creationId xmlns:a16="http://schemas.microsoft.com/office/drawing/2014/main" id="{9C69D528-7C0D-4C2D-B175-86155827D0EF}"/>
              </a:ext>
            </a:extLst>
          </p:cNvPr>
          <p:cNvSpPr/>
          <p:nvPr/>
        </p:nvSpPr>
        <p:spPr>
          <a:xfrm rot="10800000" flipV="1">
            <a:off x="385077" y="1936913"/>
            <a:ext cx="1920156" cy="415652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300" dirty="0"/>
          </a:p>
          <a:p>
            <a:r>
              <a:rPr lang="en-US" sz="1300" u="sng" dirty="0"/>
              <a:t>From Customer</a:t>
            </a:r>
          </a:p>
          <a:p>
            <a:endParaRPr lang="en-US" sz="1300" u="sng" dirty="0"/>
          </a:p>
          <a:p>
            <a:endParaRPr lang="en-US" sz="1300" u="sng" dirty="0"/>
          </a:p>
          <a:p>
            <a:r>
              <a:rPr lang="en-US" sz="1000" dirty="0"/>
              <a:t>Power BI  Service portal admin access  or  Service account which has admin access</a:t>
            </a:r>
          </a:p>
          <a:p>
            <a:endParaRPr lang="en-US" sz="1000" dirty="0"/>
          </a:p>
          <a:p>
            <a:r>
              <a:rPr lang="en-US" sz="1000" dirty="0"/>
              <a:t>Type of Security, Governance as Per Business /Customer needs </a:t>
            </a:r>
          </a:p>
          <a:p>
            <a:r>
              <a:rPr lang="en-US" sz="1300" dirty="0"/>
              <a:t> </a:t>
            </a: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257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99CAFC2-519E-4D97-9633-A667CDC65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185753"/>
              </p:ext>
            </p:extLst>
          </p:nvPr>
        </p:nvGraphicFramePr>
        <p:xfrm>
          <a:off x="2031999" y="719667"/>
          <a:ext cx="8816976" cy="4547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7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A3C8D-F117-4833-9892-9AAB1757714A}"/>
              </a:ext>
            </a:extLst>
          </p:cNvPr>
          <p:cNvSpPr txBox="1"/>
          <p:nvPr/>
        </p:nvSpPr>
        <p:spPr>
          <a:xfrm>
            <a:off x="419100" y="276225"/>
            <a:ext cx="691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Power BI Governance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CE8D45-4DD3-4069-A0F5-12A22324D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7758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87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2" y="200037"/>
            <a:ext cx="8037118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What </a:t>
            </a:r>
            <a:r>
              <a:rPr sz="4000" spc="-5" dirty="0"/>
              <a:t>is </a:t>
            </a:r>
            <a:r>
              <a:rPr sz="4000" spc="-10" dirty="0"/>
              <a:t>Governance? </a:t>
            </a:r>
            <a:r>
              <a:rPr sz="4000" spc="-5" dirty="0"/>
              <a:t>(In the IT</a:t>
            </a:r>
            <a:r>
              <a:rPr sz="4000" spc="25" dirty="0"/>
              <a:t> </a:t>
            </a:r>
            <a:r>
              <a:rPr sz="4000" spc="-20" dirty="0"/>
              <a:t>context)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212215" y="1183251"/>
            <a:ext cx="7639050" cy="30226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716280">
              <a:lnSpc>
                <a:spcPct val="70000"/>
              </a:lnSpc>
              <a:spcBef>
                <a:spcPts val="1040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formal </a:t>
            </a:r>
            <a:r>
              <a:rPr sz="2600" spc="-10" dirty="0">
                <a:latin typeface="Calibri"/>
                <a:cs typeface="Calibri"/>
              </a:rPr>
              <a:t>framework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structure </a:t>
            </a:r>
            <a:r>
              <a:rPr sz="2600" spc="-25" dirty="0">
                <a:latin typeface="Calibri"/>
                <a:cs typeface="Calibri"/>
              </a:rPr>
              <a:t>for  </a:t>
            </a:r>
            <a:r>
              <a:rPr sz="2600" spc="-15" dirty="0">
                <a:latin typeface="Calibri"/>
                <a:cs typeface="Calibri"/>
              </a:rPr>
              <a:t>organizations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ensure that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investments </a:t>
            </a:r>
            <a:r>
              <a:rPr sz="2600" spc="-5" dirty="0">
                <a:latin typeface="Calibri"/>
                <a:cs typeface="Calibri"/>
              </a:rPr>
              <a:t>support  business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objectives.</a:t>
            </a:r>
            <a:endParaRPr sz="2600" dirty="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ITIL –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spc="-25" dirty="0">
                <a:latin typeface="Calibri"/>
                <a:cs typeface="Calibri"/>
              </a:rPr>
              <a:t>Technology </a:t>
            </a:r>
            <a:r>
              <a:rPr sz="2600" spc="-10" dirty="0">
                <a:latin typeface="Calibri"/>
                <a:cs typeface="Calibri"/>
              </a:rPr>
              <a:t>Infrastructure Library </a:t>
            </a:r>
            <a:r>
              <a:rPr sz="2600" dirty="0">
                <a:latin typeface="Calibri"/>
                <a:cs typeface="Calibri"/>
              </a:rPr>
              <a:t>is a  </a:t>
            </a:r>
            <a:r>
              <a:rPr sz="2600" spc="-5" dirty="0">
                <a:latin typeface="Calibri"/>
                <a:cs typeface="Calibri"/>
              </a:rPr>
              <a:t>Governance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Framework</a:t>
            </a:r>
            <a:endParaRPr sz="2600" dirty="0">
              <a:latin typeface="Calibri"/>
              <a:cs typeface="Calibri"/>
            </a:endParaRPr>
          </a:p>
          <a:p>
            <a:pPr marL="241300" marR="915669" indent="-228600">
              <a:lnSpc>
                <a:spcPct val="7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GRC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Governance </a:t>
            </a:r>
            <a:r>
              <a:rPr sz="2600" dirty="0">
                <a:latin typeface="Calibri"/>
                <a:cs typeface="Calibri"/>
              </a:rPr>
              <a:t>Risk &amp; </a:t>
            </a:r>
            <a:r>
              <a:rPr sz="2600" spc="-5" dirty="0">
                <a:latin typeface="Calibri"/>
                <a:cs typeface="Calibri"/>
              </a:rPr>
              <a:t>Compliance </a:t>
            </a:r>
            <a:r>
              <a:rPr sz="2600" dirty="0">
                <a:latin typeface="Calibri"/>
                <a:cs typeface="Calibri"/>
              </a:rPr>
              <a:t>is another  </a:t>
            </a:r>
            <a:r>
              <a:rPr sz="2600" spc="-10" dirty="0">
                <a:latin typeface="Calibri"/>
                <a:cs typeface="Calibri"/>
              </a:rPr>
              <a:t>Framework </a:t>
            </a:r>
            <a:r>
              <a:rPr sz="2600" spc="-5" dirty="0">
                <a:latin typeface="Calibri"/>
                <a:cs typeface="Calibri"/>
              </a:rPr>
              <a:t>established </a:t>
            </a:r>
            <a:r>
              <a:rPr sz="2600" dirty="0">
                <a:latin typeface="Calibri"/>
                <a:cs typeface="Calibri"/>
              </a:rPr>
              <a:t>in 2000 in US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15" dirty="0">
                <a:latin typeface="Calibri"/>
                <a:cs typeface="Calibri"/>
              </a:rPr>
              <a:t>large  </a:t>
            </a:r>
            <a:r>
              <a:rPr sz="2600" spc="-10" dirty="0">
                <a:latin typeface="Calibri"/>
                <a:cs typeface="Calibri"/>
              </a:rPr>
              <a:t>corporations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ISO 27001 – is the IT </a:t>
            </a:r>
            <a:r>
              <a:rPr sz="2600" spc="-15" dirty="0">
                <a:latin typeface="Calibri"/>
                <a:cs typeface="Calibri"/>
              </a:rPr>
              <a:t>related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framework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7477" y="4561330"/>
            <a:ext cx="3364991" cy="22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85019" y="6542530"/>
            <a:ext cx="917448" cy="31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349" y="330518"/>
            <a:ext cx="7095490" cy="696595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Where </a:t>
            </a:r>
            <a:r>
              <a:rPr dirty="0"/>
              <a:t>is </a:t>
            </a:r>
            <a:r>
              <a:rPr spc="-15" dirty="0"/>
              <a:t>Governance</a:t>
            </a:r>
            <a:r>
              <a:rPr spc="15" dirty="0"/>
              <a:t> </a:t>
            </a:r>
            <a:r>
              <a:rPr spc="-25" dirty="0"/>
              <a:t>involved?</a:t>
            </a:r>
          </a:p>
        </p:txBody>
      </p:sp>
      <p:sp>
        <p:nvSpPr>
          <p:cNvPr id="3" name="object 3"/>
          <p:cNvSpPr/>
          <p:nvPr/>
        </p:nvSpPr>
        <p:spPr>
          <a:xfrm>
            <a:off x="2478024" y="1763268"/>
            <a:ext cx="7562088" cy="372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3912" y="5020056"/>
            <a:ext cx="3119755" cy="142026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175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Edit?</a:t>
            </a:r>
            <a:endParaRPr>
              <a:latin typeface="Calibri"/>
              <a:cs typeface="Calibri"/>
            </a:endParaRPr>
          </a:p>
          <a:p>
            <a:pPr marL="349885" marR="344170" algn="ctr">
              <a:lnSpc>
                <a:spcPts val="1939"/>
              </a:lnSpc>
              <a:spcBef>
                <a:spcPts val="14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How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 who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Data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Source?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1810"/>
              </a:lnSpc>
            </a:pP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Templates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visuals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050"/>
              </a:lnSpc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209163"/>
            <a:ext cx="753110" cy="887730"/>
          </a:xfrm>
          <a:custGeom>
            <a:avLst/>
            <a:gdLst/>
            <a:ahLst/>
            <a:cxnLst/>
            <a:rect l="l" t="t" r="r" b="b"/>
            <a:pathLst>
              <a:path w="753110" h="887729">
                <a:moveTo>
                  <a:pt x="0" y="0"/>
                </a:moveTo>
                <a:lnTo>
                  <a:pt x="0" y="793242"/>
                </a:lnTo>
                <a:lnTo>
                  <a:pt x="6064" y="810149"/>
                </a:lnTo>
                <a:lnTo>
                  <a:pt x="51392" y="840725"/>
                </a:lnTo>
                <a:lnTo>
                  <a:pt x="88529" y="853861"/>
                </a:lnTo>
                <a:lnTo>
                  <a:pt x="133898" y="865206"/>
                </a:lnTo>
                <a:lnTo>
                  <a:pt x="186435" y="874493"/>
                </a:lnTo>
                <a:lnTo>
                  <a:pt x="245078" y="881457"/>
                </a:lnTo>
                <a:lnTo>
                  <a:pt x="308763" y="885831"/>
                </a:lnTo>
                <a:lnTo>
                  <a:pt x="376428" y="887349"/>
                </a:lnTo>
                <a:lnTo>
                  <a:pt x="444092" y="885831"/>
                </a:lnTo>
                <a:lnTo>
                  <a:pt x="507777" y="881457"/>
                </a:lnTo>
                <a:lnTo>
                  <a:pt x="566420" y="874493"/>
                </a:lnTo>
                <a:lnTo>
                  <a:pt x="618957" y="865206"/>
                </a:lnTo>
                <a:lnTo>
                  <a:pt x="664326" y="853861"/>
                </a:lnTo>
                <a:lnTo>
                  <a:pt x="701463" y="840725"/>
                </a:lnTo>
                <a:lnTo>
                  <a:pt x="746791" y="810149"/>
                </a:lnTo>
                <a:lnTo>
                  <a:pt x="752856" y="793242"/>
                </a:lnTo>
                <a:lnTo>
                  <a:pt x="752856" y="94107"/>
                </a:lnTo>
                <a:lnTo>
                  <a:pt x="376428" y="94107"/>
                </a:lnTo>
                <a:lnTo>
                  <a:pt x="308763" y="92589"/>
                </a:lnTo>
                <a:lnTo>
                  <a:pt x="245078" y="88215"/>
                </a:lnTo>
                <a:lnTo>
                  <a:pt x="186436" y="81251"/>
                </a:lnTo>
                <a:lnTo>
                  <a:pt x="133898" y="71964"/>
                </a:lnTo>
                <a:lnTo>
                  <a:pt x="88529" y="60619"/>
                </a:lnTo>
                <a:lnTo>
                  <a:pt x="51392" y="47483"/>
                </a:lnTo>
                <a:lnTo>
                  <a:pt x="6064" y="16907"/>
                </a:lnTo>
                <a:lnTo>
                  <a:pt x="0" y="0"/>
                </a:lnTo>
                <a:close/>
              </a:path>
              <a:path w="753110" h="887729">
                <a:moveTo>
                  <a:pt x="752856" y="0"/>
                </a:moveTo>
                <a:lnTo>
                  <a:pt x="729306" y="32824"/>
                </a:lnTo>
                <a:lnTo>
                  <a:pt x="664326" y="60619"/>
                </a:lnTo>
                <a:lnTo>
                  <a:pt x="618957" y="71964"/>
                </a:lnTo>
                <a:lnTo>
                  <a:pt x="566419" y="81251"/>
                </a:lnTo>
                <a:lnTo>
                  <a:pt x="507777" y="88215"/>
                </a:lnTo>
                <a:lnTo>
                  <a:pt x="444092" y="92589"/>
                </a:lnTo>
                <a:lnTo>
                  <a:pt x="376428" y="94107"/>
                </a:lnTo>
                <a:lnTo>
                  <a:pt x="752856" y="94107"/>
                </a:lnTo>
                <a:lnTo>
                  <a:pt x="75285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3115056"/>
            <a:ext cx="753110" cy="188595"/>
          </a:xfrm>
          <a:custGeom>
            <a:avLst/>
            <a:gdLst/>
            <a:ahLst/>
            <a:cxnLst/>
            <a:rect l="l" t="t" r="r" b="b"/>
            <a:pathLst>
              <a:path w="753110" h="188595">
                <a:moveTo>
                  <a:pt x="376428" y="0"/>
                </a:moveTo>
                <a:lnTo>
                  <a:pt x="308763" y="1517"/>
                </a:lnTo>
                <a:lnTo>
                  <a:pt x="245078" y="5891"/>
                </a:lnTo>
                <a:lnTo>
                  <a:pt x="186435" y="12855"/>
                </a:lnTo>
                <a:lnTo>
                  <a:pt x="133898" y="22142"/>
                </a:lnTo>
                <a:lnTo>
                  <a:pt x="88529" y="33487"/>
                </a:lnTo>
                <a:lnTo>
                  <a:pt x="51392" y="46623"/>
                </a:lnTo>
                <a:lnTo>
                  <a:pt x="6064" y="77199"/>
                </a:lnTo>
                <a:lnTo>
                  <a:pt x="0" y="94107"/>
                </a:lnTo>
                <a:lnTo>
                  <a:pt x="6064" y="111014"/>
                </a:lnTo>
                <a:lnTo>
                  <a:pt x="51392" y="141590"/>
                </a:lnTo>
                <a:lnTo>
                  <a:pt x="88529" y="154726"/>
                </a:lnTo>
                <a:lnTo>
                  <a:pt x="133898" y="166071"/>
                </a:lnTo>
                <a:lnTo>
                  <a:pt x="186436" y="175358"/>
                </a:lnTo>
                <a:lnTo>
                  <a:pt x="245078" y="182322"/>
                </a:lnTo>
                <a:lnTo>
                  <a:pt x="308763" y="186696"/>
                </a:lnTo>
                <a:lnTo>
                  <a:pt x="376428" y="188214"/>
                </a:lnTo>
                <a:lnTo>
                  <a:pt x="444092" y="186696"/>
                </a:lnTo>
                <a:lnTo>
                  <a:pt x="507777" y="182322"/>
                </a:lnTo>
                <a:lnTo>
                  <a:pt x="566420" y="175358"/>
                </a:lnTo>
                <a:lnTo>
                  <a:pt x="618957" y="166071"/>
                </a:lnTo>
                <a:lnTo>
                  <a:pt x="664326" y="154726"/>
                </a:lnTo>
                <a:lnTo>
                  <a:pt x="701463" y="141590"/>
                </a:lnTo>
                <a:lnTo>
                  <a:pt x="746791" y="111014"/>
                </a:lnTo>
                <a:lnTo>
                  <a:pt x="752856" y="94107"/>
                </a:lnTo>
                <a:lnTo>
                  <a:pt x="746791" y="77199"/>
                </a:lnTo>
                <a:lnTo>
                  <a:pt x="701463" y="46623"/>
                </a:lnTo>
                <a:lnTo>
                  <a:pt x="664326" y="33487"/>
                </a:lnTo>
                <a:lnTo>
                  <a:pt x="618957" y="22142"/>
                </a:lnTo>
                <a:lnTo>
                  <a:pt x="566420" y="12855"/>
                </a:lnTo>
                <a:lnTo>
                  <a:pt x="507777" y="5891"/>
                </a:lnTo>
                <a:lnTo>
                  <a:pt x="444092" y="1517"/>
                </a:lnTo>
                <a:lnTo>
                  <a:pt x="376428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5000" y="3115056"/>
            <a:ext cx="753110" cy="188595"/>
          </a:xfrm>
          <a:custGeom>
            <a:avLst/>
            <a:gdLst/>
            <a:ahLst/>
            <a:cxnLst/>
            <a:rect l="l" t="t" r="r" b="b"/>
            <a:pathLst>
              <a:path w="753110" h="188595">
                <a:moveTo>
                  <a:pt x="752856" y="94107"/>
                </a:moveTo>
                <a:lnTo>
                  <a:pt x="729306" y="126931"/>
                </a:lnTo>
                <a:lnTo>
                  <a:pt x="664326" y="154726"/>
                </a:lnTo>
                <a:lnTo>
                  <a:pt x="618957" y="166071"/>
                </a:lnTo>
                <a:lnTo>
                  <a:pt x="566420" y="175358"/>
                </a:lnTo>
                <a:lnTo>
                  <a:pt x="507777" y="182322"/>
                </a:lnTo>
                <a:lnTo>
                  <a:pt x="444092" y="186696"/>
                </a:lnTo>
                <a:lnTo>
                  <a:pt x="376428" y="188214"/>
                </a:lnTo>
                <a:lnTo>
                  <a:pt x="308763" y="186696"/>
                </a:lnTo>
                <a:lnTo>
                  <a:pt x="245078" y="182322"/>
                </a:lnTo>
                <a:lnTo>
                  <a:pt x="186435" y="175358"/>
                </a:lnTo>
                <a:lnTo>
                  <a:pt x="133898" y="166071"/>
                </a:lnTo>
                <a:lnTo>
                  <a:pt x="88529" y="154726"/>
                </a:lnTo>
                <a:lnTo>
                  <a:pt x="51392" y="141590"/>
                </a:lnTo>
                <a:lnTo>
                  <a:pt x="6064" y="111014"/>
                </a:lnTo>
                <a:lnTo>
                  <a:pt x="0" y="94107"/>
                </a:lnTo>
                <a:lnTo>
                  <a:pt x="6064" y="77199"/>
                </a:lnTo>
                <a:lnTo>
                  <a:pt x="51392" y="46623"/>
                </a:lnTo>
                <a:lnTo>
                  <a:pt x="88529" y="33487"/>
                </a:lnTo>
                <a:lnTo>
                  <a:pt x="133898" y="22142"/>
                </a:lnTo>
                <a:lnTo>
                  <a:pt x="186436" y="12855"/>
                </a:lnTo>
                <a:lnTo>
                  <a:pt x="245078" y="5891"/>
                </a:lnTo>
                <a:lnTo>
                  <a:pt x="308763" y="1517"/>
                </a:lnTo>
                <a:lnTo>
                  <a:pt x="376428" y="0"/>
                </a:lnTo>
                <a:lnTo>
                  <a:pt x="444092" y="1517"/>
                </a:lnTo>
                <a:lnTo>
                  <a:pt x="507777" y="5891"/>
                </a:lnTo>
                <a:lnTo>
                  <a:pt x="566420" y="12855"/>
                </a:lnTo>
                <a:lnTo>
                  <a:pt x="618957" y="22142"/>
                </a:lnTo>
                <a:lnTo>
                  <a:pt x="664326" y="33487"/>
                </a:lnTo>
                <a:lnTo>
                  <a:pt x="701463" y="46623"/>
                </a:lnTo>
                <a:lnTo>
                  <a:pt x="746791" y="77199"/>
                </a:lnTo>
                <a:lnTo>
                  <a:pt x="752856" y="9410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3209163"/>
            <a:ext cx="753110" cy="887730"/>
          </a:xfrm>
          <a:custGeom>
            <a:avLst/>
            <a:gdLst/>
            <a:ahLst/>
            <a:cxnLst/>
            <a:rect l="l" t="t" r="r" b="b"/>
            <a:pathLst>
              <a:path w="753110" h="887729">
                <a:moveTo>
                  <a:pt x="752856" y="0"/>
                </a:moveTo>
                <a:lnTo>
                  <a:pt x="752856" y="793242"/>
                </a:lnTo>
                <a:lnTo>
                  <a:pt x="746791" y="810149"/>
                </a:lnTo>
                <a:lnTo>
                  <a:pt x="701463" y="840725"/>
                </a:lnTo>
                <a:lnTo>
                  <a:pt x="664326" y="853861"/>
                </a:lnTo>
                <a:lnTo>
                  <a:pt x="618957" y="865206"/>
                </a:lnTo>
                <a:lnTo>
                  <a:pt x="566420" y="874493"/>
                </a:lnTo>
                <a:lnTo>
                  <a:pt x="507777" y="881457"/>
                </a:lnTo>
                <a:lnTo>
                  <a:pt x="444092" y="885831"/>
                </a:lnTo>
                <a:lnTo>
                  <a:pt x="376428" y="887349"/>
                </a:lnTo>
                <a:lnTo>
                  <a:pt x="308763" y="885831"/>
                </a:lnTo>
                <a:lnTo>
                  <a:pt x="245078" y="881457"/>
                </a:lnTo>
                <a:lnTo>
                  <a:pt x="186435" y="874493"/>
                </a:lnTo>
                <a:lnTo>
                  <a:pt x="133898" y="865206"/>
                </a:lnTo>
                <a:lnTo>
                  <a:pt x="88529" y="853861"/>
                </a:lnTo>
                <a:lnTo>
                  <a:pt x="51392" y="840725"/>
                </a:lnTo>
                <a:lnTo>
                  <a:pt x="6064" y="810149"/>
                </a:lnTo>
                <a:lnTo>
                  <a:pt x="0" y="793242"/>
                </a:lnTo>
                <a:lnTo>
                  <a:pt x="0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3668" y="3227578"/>
            <a:ext cx="51562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indent="635" algn="ctr">
              <a:lnSpc>
                <a:spcPts val="1939"/>
              </a:lnSpc>
              <a:spcBef>
                <a:spcPts val="345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On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em 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DB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2191" y="3737737"/>
            <a:ext cx="678180" cy="461009"/>
          </a:xfrm>
          <a:custGeom>
            <a:avLst/>
            <a:gdLst/>
            <a:ahLst/>
            <a:cxnLst/>
            <a:rect l="l" t="t" r="r" b="b"/>
            <a:pathLst>
              <a:path w="678180" h="461010">
                <a:moveTo>
                  <a:pt x="610959" y="423589"/>
                </a:moveTo>
                <a:lnTo>
                  <a:pt x="593217" y="449833"/>
                </a:lnTo>
                <a:lnTo>
                  <a:pt x="677672" y="460882"/>
                </a:lnTo>
                <a:lnTo>
                  <a:pt x="660643" y="430656"/>
                </a:lnTo>
                <a:lnTo>
                  <a:pt x="621410" y="430656"/>
                </a:lnTo>
                <a:lnTo>
                  <a:pt x="610959" y="423589"/>
                </a:lnTo>
                <a:close/>
              </a:path>
              <a:path w="678180" h="461010">
                <a:moveTo>
                  <a:pt x="618080" y="413056"/>
                </a:moveTo>
                <a:lnTo>
                  <a:pt x="610959" y="423589"/>
                </a:lnTo>
                <a:lnTo>
                  <a:pt x="621410" y="430656"/>
                </a:lnTo>
                <a:lnTo>
                  <a:pt x="628522" y="420115"/>
                </a:lnTo>
                <a:lnTo>
                  <a:pt x="618080" y="413056"/>
                </a:lnTo>
                <a:close/>
              </a:path>
              <a:path w="678180" h="461010">
                <a:moveTo>
                  <a:pt x="635889" y="386714"/>
                </a:moveTo>
                <a:lnTo>
                  <a:pt x="618080" y="413056"/>
                </a:lnTo>
                <a:lnTo>
                  <a:pt x="628522" y="420115"/>
                </a:lnTo>
                <a:lnTo>
                  <a:pt x="621410" y="430656"/>
                </a:lnTo>
                <a:lnTo>
                  <a:pt x="660643" y="430656"/>
                </a:lnTo>
                <a:lnTo>
                  <a:pt x="635889" y="386714"/>
                </a:lnTo>
                <a:close/>
              </a:path>
              <a:path w="678180" h="461010">
                <a:moveTo>
                  <a:pt x="7112" y="0"/>
                </a:moveTo>
                <a:lnTo>
                  <a:pt x="0" y="10413"/>
                </a:lnTo>
                <a:lnTo>
                  <a:pt x="610959" y="423589"/>
                </a:lnTo>
                <a:lnTo>
                  <a:pt x="618080" y="413056"/>
                </a:lnTo>
                <a:lnTo>
                  <a:pt x="711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0565" y="1757172"/>
            <a:ext cx="3119755" cy="57964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32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Direct</a:t>
            </a:r>
            <a:r>
              <a:rPr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Query?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050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Cash/import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data?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1147" y="5291329"/>
            <a:ext cx="2512060" cy="67967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15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Who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consume?</a:t>
            </a:r>
            <a:endParaRPr>
              <a:latin typeface="Calibri"/>
              <a:cs typeface="Calibri"/>
            </a:endParaRPr>
          </a:p>
          <a:p>
            <a:pPr marL="172085" marR="165100" indent="-635" algn="ctr">
              <a:lnSpc>
                <a:spcPts val="1939"/>
              </a:lnSpc>
              <a:spcBef>
                <a:spcPts val="14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Similar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devices?  Special</a:t>
            </a:r>
            <a:r>
              <a:rPr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authentication?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3364" y="2526792"/>
            <a:ext cx="996950" cy="234038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45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3365" y="3087623"/>
            <a:ext cx="1473835" cy="61170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4290" rIns="0" bIns="0" rtlCol="0">
            <a:spAutoFit/>
          </a:bodyPr>
          <a:lstStyle/>
          <a:p>
            <a:pPr marL="245110" marR="234315" algn="ctr">
              <a:lnSpc>
                <a:spcPts val="151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Integrity  Scheduled  connections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87DAA0A-3A06-4A01-A272-244C666D8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5158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78562E-C53F-4040-81C5-04253C03EDD5}"/>
              </a:ext>
            </a:extLst>
          </p:cNvPr>
          <p:cNvSpPr txBox="1"/>
          <p:nvPr/>
        </p:nvSpPr>
        <p:spPr>
          <a:xfrm>
            <a:off x="118872" y="106510"/>
            <a:ext cx="539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Features of Power BI Governance</a:t>
            </a:r>
          </a:p>
        </p:txBody>
      </p:sp>
    </p:spTree>
    <p:extLst>
      <p:ext uri="{BB962C8B-B14F-4D97-AF65-F5344CB8AC3E}">
        <p14:creationId xmlns:p14="http://schemas.microsoft.com/office/powerpoint/2010/main" val="63092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397B33-2BC1-480E-A103-7C0652815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2717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3B06D9-7F54-4D15-80A3-353FFC24A9EA}"/>
              </a:ext>
            </a:extLst>
          </p:cNvPr>
          <p:cNvSpPr txBox="1"/>
          <p:nvPr/>
        </p:nvSpPr>
        <p:spPr>
          <a:xfrm>
            <a:off x="365760" y="256032"/>
            <a:ext cx="4645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 to customer</a:t>
            </a:r>
          </a:p>
        </p:txBody>
      </p:sp>
    </p:spTree>
    <p:extLst>
      <p:ext uri="{BB962C8B-B14F-4D97-AF65-F5344CB8AC3E}">
        <p14:creationId xmlns:p14="http://schemas.microsoft.com/office/powerpoint/2010/main" val="387313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6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87A017-BD51-4285-A598-D0B22C378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35398"/>
              </p:ext>
            </p:extLst>
          </p:nvPr>
        </p:nvGraphicFramePr>
        <p:xfrm>
          <a:off x="952237" y="899724"/>
          <a:ext cx="10337976" cy="505474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619429">
                  <a:extLst>
                    <a:ext uri="{9D8B030D-6E8A-4147-A177-3AD203B41FA5}">
                      <a16:colId xmlns:a16="http://schemas.microsoft.com/office/drawing/2014/main" val="3523806859"/>
                    </a:ext>
                  </a:extLst>
                </a:gridCol>
                <a:gridCol w="3311555">
                  <a:extLst>
                    <a:ext uri="{9D8B030D-6E8A-4147-A177-3AD203B41FA5}">
                      <a16:colId xmlns:a16="http://schemas.microsoft.com/office/drawing/2014/main" val="1014386227"/>
                    </a:ext>
                  </a:extLst>
                </a:gridCol>
                <a:gridCol w="3406992">
                  <a:extLst>
                    <a:ext uri="{9D8B030D-6E8A-4147-A177-3AD203B41FA5}">
                      <a16:colId xmlns:a16="http://schemas.microsoft.com/office/drawing/2014/main" val="1993531235"/>
                    </a:ext>
                  </a:extLst>
                </a:gridCol>
              </a:tblGrid>
              <a:tr h="544352">
                <a:tc gridSpan="3">
                  <a:txBody>
                    <a:bodyPr/>
                    <a:lstStyle/>
                    <a:p>
                      <a:pPr marL="1014984" marR="1014984" algn="ctr" fontAlgn="t">
                        <a:lnSpc>
                          <a:spcPts val="23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Power BI Delivery Approaches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5004" marR="115004" marT="57502" marB="5750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71155"/>
                  </a:ext>
                </a:extLst>
              </a:tr>
              <a:tr h="738422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29184" marR="329184" indent="54864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Business-Led Self-Service BI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38328" marR="338328" indent="73152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IT-Managed Self-Service BI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91440" marR="9144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Corporate BI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53154"/>
                  </a:ext>
                </a:extLst>
              </a:tr>
              <a:tr h="712865"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82880" marR="0" algn="l" fontAlgn="t">
                        <a:spcBef>
                          <a:spcPts val="11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          Bottom-Up Approach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3464" marR="0" algn="l" fontAlgn="t">
                        <a:spcBef>
                          <a:spcPts val="11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        Blended Approach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91440" marR="91440" algn="ctr" fontAlgn="t">
                        <a:spcBef>
                          <a:spcPts val="112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Top-Down Approach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98827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pPr marL="45720" marR="4572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Analysis using any type of data source; emphasis on data exploration and freedom to innovate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" marR="45720" indent="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A “managed” approach wherein reporting utilizes only predefined/governed data sources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" marR="54864" indent="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Utilization of reports and dashboards published by IT for business users to consume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91580"/>
                  </a:ext>
                </a:extLst>
              </a:tr>
              <a:tr h="690503">
                <a:tc>
                  <a:txBody>
                    <a:bodyPr/>
                    <a:lstStyle/>
                    <a:p>
                      <a:pPr marL="45720" marR="4572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Ownership: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00584" marR="91440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Business supports all elements of the solution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0584" marR="100584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Ownership: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00584" marR="100584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IT: data + semantic layer Business: reports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Ownership: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91440" marR="9144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IT supports all elements of the solution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81486"/>
                  </a:ext>
                </a:extLst>
              </a:tr>
              <a:tr h="901344">
                <a:tc>
                  <a:txBody>
                    <a:bodyPr/>
                    <a:lstStyle/>
                    <a:p>
                      <a:pPr marL="118872" marR="118872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Scope of Power BI use by business users: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54864" marR="54864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Data preparation, data modeling, report creation &amp; execution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0584" marR="100584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Scope of Power BI use by business users: </a:t>
                      </a: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Creation of reports and dashboards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 fontAlgn="t"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Scope of Power BI use by business users: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3464" marR="283464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Execution of published reports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84868"/>
                  </a:ext>
                </a:extLst>
              </a:tr>
              <a:tr h="776756">
                <a:tc>
                  <a:txBody>
                    <a:bodyPr/>
                    <a:lstStyle/>
                    <a:p>
                      <a:pPr marL="45720" marR="45720" algn="ctr" fontAlgn="t">
                        <a:lnSpc>
                          <a:spcPts val="1460"/>
                        </a:lnSpc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Governed by: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5720" marR="45720" algn="ctr" fontAlgn="t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Business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0584" marR="100584" algn="ctr" fontAlgn="t">
                        <a:lnSpc>
                          <a:spcPts val="1460"/>
                        </a:lnSpc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Governed by: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100584" marR="100584" algn="ctr" fontAlgn="t">
                        <a:lnSpc>
                          <a:spcPts val="146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IT: data + semantic layer Business: reports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 algn="ctr" fontAlgn="t">
                        <a:lnSpc>
                          <a:spcPts val="1460"/>
                        </a:lnSpc>
                        <a:spcBef>
                          <a:spcPts val="735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833B0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Governed by: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91440" marR="91440" algn="ctr" fontAlgn="t">
                        <a:lnSpc>
                          <a:spcPts val="14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80" marR="11980" marT="119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991756"/>
                  </a:ext>
                </a:extLst>
              </a:tr>
            </a:tbl>
          </a:graphicData>
        </a:graphic>
      </p:graphicFrame>
      <p:sp>
        <p:nvSpPr>
          <p:cNvPr id="3" name="Arrow: Up 2">
            <a:extLst>
              <a:ext uri="{FF2B5EF4-FFF2-40B4-BE49-F238E27FC236}">
                <a16:creationId xmlns:a16="http://schemas.microsoft.com/office/drawing/2014/main" id="{E24861EF-21CB-46CF-9A7D-76D8285E0B72}"/>
              </a:ext>
            </a:extLst>
          </p:cNvPr>
          <p:cNvSpPr/>
          <p:nvPr/>
        </p:nvSpPr>
        <p:spPr>
          <a:xfrm>
            <a:off x="2313432" y="2048256"/>
            <a:ext cx="374904" cy="50292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E3B45C6-3E12-478B-A20F-62ED4BE3184A}"/>
              </a:ext>
            </a:extLst>
          </p:cNvPr>
          <p:cNvSpPr/>
          <p:nvPr/>
        </p:nvSpPr>
        <p:spPr>
          <a:xfrm>
            <a:off x="5358384" y="1993392"/>
            <a:ext cx="457200" cy="53949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EF39EE10-221B-466F-A2B4-6869AAEFCDE3}"/>
              </a:ext>
            </a:extLst>
          </p:cNvPr>
          <p:cNvSpPr/>
          <p:nvPr/>
        </p:nvSpPr>
        <p:spPr>
          <a:xfrm>
            <a:off x="5857992" y="1949196"/>
            <a:ext cx="457199" cy="58369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B3C30B5-0FF1-4FC4-BC59-98DACC4BBAE7}"/>
              </a:ext>
            </a:extLst>
          </p:cNvPr>
          <p:cNvSpPr/>
          <p:nvPr/>
        </p:nvSpPr>
        <p:spPr>
          <a:xfrm>
            <a:off x="9421368" y="1949196"/>
            <a:ext cx="457200" cy="53949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6B9D37F-59DD-4D19-84EC-CC6030103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096728"/>
              </p:ext>
            </p:extLst>
          </p:nvPr>
        </p:nvGraphicFramePr>
        <p:xfrm>
          <a:off x="2517648" y="945049"/>
          <a:ext cx="7642352" cy="496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B3164-CF5D-4003-A3B0-D38F0CFFE414}"/>
              </a:ext>
            </a:extLst>
          </p:cNvPr>
          <p:cNvSpPr txBox="1"/>
          <p:nvPr/>
        </p:nvSpPr>
        <p:spPr>
          <a:xfrm>
            <a:off x="73152" y="118872"/>
            <a:ext cx="372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 BI Governance Model</a:t>
            </a:r>
          </a:p>
        </p:txBody>
      </p:sp>
    </p:spTree>
    <p:extLst>
      <p:ext uri="{BB962C8B-B14F-4D97-AF65-F5344CB8AC3E}">
        <p14:creationId xmlns:p14="http://schemas.microsoft.com/office/powerpoint/2010/main" val="104446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1001</Words>
  <Application>Microsoft Office PowerPoint</Application>
  <PresentationFormat>Widescreen</PresentationFormat>
  <Paragraphs>219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Segoe UI</vt:lpstr>
      <vt:lpstr>Wingdings</vt:lpstr>
      <vt:lpstr>Office Theme</vt:lpstr>
      <vt:lpstr>Power BI Governance</vt:lpstr>
      <vt:lpstr>PowerPoint Presentation</vt:lpstr>
      <vt:lpstr>PowerPoint Presentation</vt:lpstr>
      <vt:lpstr>What is Governance? (In the IT context)</vt:lpstr>
      <vt:lpstr>Where is Governance involved?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HYBRID BI   SNP’S 2 WEEK Power BI Governance IMPLEMENTATION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Governance</dc:title>
  <dc:creator>SaiKiran</dc:creator>
  <cp:lastModifiedBy>SaiKiran</cp:lastModifiedBy>
  <cp:revision>6</cp:revision>
  <dcterms:created xsi:type="dcterms:W3CDTF">2020-05-05T19:49:07Z</dcterms:created>
  <dcterms:modified xsi:type="dcterms:W3CDTF">2020-05-05T20:27:15Z</dcterms:modified>
</cp:coreProperties>
</file>