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C778-E372-4769-AB5C-D28D3D60C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A08E4A-1D87-4889-96B8-6827769D2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63ADDA-76C8-46EF-A9AA-5E3F16093A44}"/>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5" name="Footer Placeholder 4">
            <a:extLst>
              <a:ext uri="{FF2B5EF4-FFF2-40B4-BE49-F238E27FC236}">
                <a16:creationId xmlns:a16="http://schemas.microsoft.com/office/drawing/2014/main" id="{92871690-2967-41EE-986E-9F409D56C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40C62-9A1E-4547-ACF5-31A0A4FEF87C}"/>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149985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F3AB-382C-44B9-B401-805051D84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29DC2D-7FA4-4BC9-9715-B7A84932A1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50FB1-5E70-49E4-838B-8AD6D9B11923}"/>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5" name="Footer Placeholder 4">
            <a:extLst>
              <a:ext uri="{FF2B5EF4-FFF2-40B4-BE49-F238E27FC236}">
                <a16:creationId xmlns:a16="http://schemas.microsoft.com/office/drawing/2014/main" id="{135F6720-C929-4099-AE2B-C708D10BE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48544-2297-4A46-8C41-324BF898E3B9}"/>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7959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C58A6-71F2-4160-ACC8-5E83A516A9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4587EA-5D4E-4D5C-BB78-2F832D62C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741AF-F8B4-4CA7-A2CA-6D8CFF1BFAF0}"/>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5" name="Footer Placeholder 4">
            <a:extLst>
              <a:ext uri="{FF2B5EF4-FFF2-40B4-BE49-F238E27FC236}">
                <a16:creationId xmlns:a16="http://schemas.microsoft.com/office/drawing/2014/main" id="{F9D24DE3-3E04-40D5-94CE-659118334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0F119-5DC0-48F4-9F0B-D8F6608232E0}"/>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90313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CD89-D839-428E-9ADF-44ECBEEA7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50790-AC8C-4016-B5FE-0B473545E7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4E081-1EF3-4234-9694-F17D79FB2717}"/>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5" name="Footer Placeholder 4">
            <a:extLst>
              <a:ext uri="{FF2B5EF4-FFF2-40B4-BE49-F238E27FC236}">
                <a16:creationId xmlns:a16="http://schemas.microsoft.com/office/drawing/2014/main" id="{B6222E0B-E4BF-43F6-B093-D58C62A29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EBA30-F200-47A4-A225-D8D0925A02AA}"/>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38152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2C5C-35A8-4D03-A481-6AAC8DB3F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389BCF-3184-4B0D-92C0-6546D54D3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64D91-CBF5-4201-9CD8-F7F85F939F7B}"/>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5" name="Footer Placeholder 4">
            <a:extLst>
              <a:ext uri="{FF2B5EF4-FFF2-40B4-BE49-F238E27FC236}">
                <a16:creationId xmlns:a16="http://schemas.microsoft.com/office/drawing/2014/main" id="{88DCA09E-30F2-441C-919F-864C6D2FE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1F5DB-DC1A-4D08-9EC8-8CF19F92B17D}"/>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230925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06BD-F2E7-46EA-8929-516B0A76F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DD477-6F11-4D9E-956F-B9E61B33F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70F156-0101-4D69-BA37-9186D84B6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0FC515-B678-4DD0-A7D3-D7254DE09EE4}"/>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6" name="Footer Placeholder 5">
            <a:extLst>
              <a:ext uri="{FF2B5EF4-FFF2-40B4-BE49-F238E27FC236}">
                <a16:creationId xmlns:a16="http://schemas.microsoft.com/office/drawing/2014/main" id="{3A5ABF3F-9DCD-470A-BA3E-E02C4C101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54D1C-11BB-46A6-A1D2-AC090B20E754}"/>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304390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F59D-C3FB-4355-AB88-6F7DF180E5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D877F-228A-4832-AD78-31F287A586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F9F44-36C3-4CB4-BEC1-DBB008ED6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708EF4-6757-4ABF-A182-17E58D1C7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84172-734E-4EA0-8A95-21E668CCB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C6A903-572F-4804-AC36-CAD1041FB2CD}"/>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8" name="Footer Placeholder 7">
            <a:extLst>
              <a:ext uri="{FF2B5EF4-FFF2-40B4-BE49-F238E27FC236}">
                <a16:creationId xmlns:a16="http://schemas.microsoft.com/office/drawing/2014/main" id="{6E9844DF-C49D-4327-9FF7-1BE3038744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CA808-6EBD-4708-B876-2B012C43BFD6}"/>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398638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4C68-C006-4001-867B-5A2F42C84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2214E3-524E-464B-99F1-2E4720746E6F}"/>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4" name="Footer Placeholder 3">
            <a:extLst>
              <a:ext uri="{FF2B5EF4-FFF2-40B4-BE49-F238E27FC236}">
                <a16:creationId xmlns:a16="http://schemas.microsoft.com/office/drawing/2014/main" id="{74C6C6B7-FE05-464D-8EBD-CC70D3C896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C6987-FF22-4C37-97B3-D5A86FA39E14}"/>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287231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EB593-587B-4A35-AFE4-CFA27F1B40E1}"/>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3" name="Footer Placeholder 2">
            <a:extLst>
              <a:ext uri="{FF2B5EF4-FFF2-40B4-BE49-F238E27FC236}">
                <a16:creationId xmlns:a16="http://schemas.microsoft.com/office/drawing/2014/main" id="{20A15EE0-C73A-445C-A8B5-0E87A0A86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43CEFF-4AFD-4930-A2E4-F5AA4B7D0A48}"/>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107615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A669-F18C-4121-89B6-DAE6F6278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D3FDC2-095B-4601-8C9E-66AA98F43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5B6A66-BE25-4B00-AB81-D972B3065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A6DA8-CB41-4095-A59C-9E7A462081C5}"/>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6" name="Footer Placeholder 5">
            <a:extLst>
              <a:ext uri="{FF2B5EF4-FFF2-40B4-BE49-F238E27FC236}">
                <a16:creationId xmlns:a16="http://schemas.microsoft.com/office/drawing/2014/main" id="{BB1A2F5E-C616-4B6B-BFAB-1F3148239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02350-A865-45F2-AEF7-B83B9D23A693}"/>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144653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F5C6-26BF-4407-A365-E546E4393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333A56-97EF-4129-A6FE-2551F13EE2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57B2E4-4D16-482D-BEEA-F95996C76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8384D-5D64-4CC2-9D72-69DF2A2462EC}"/>
              </a:ext>
            </a:extLst>
          </p:cNvPr>
          <p:cNvSpPr>
            <a:spLocks noGrp="1"/>
          </p:cNvSpPr>
          <p:nvPr>
            <p:ph type="dt" sz="half" idx="10"/>
          </p:nvPr>
        </p:nvSpPr>
        <p:spPr/>
        <p:txBody>
          <a:bodyPr/>
          <a:lstStyle/>
          <a:p>
            <a:fld id="{64DA15C2-9349-4690-A18D-E62077801FD3}" type="datetimeFigureOut">
              <a:rPr lang="en-US" smtClean="0"/>
              <a:t>3/9/2020</a:t>
            </a:fld>
            <a:endParaRPr lang="en-US"/>
          </a:p>
        </p:txBody>
      </p:sp>
      <p:sp>
        <p:nvSpPr>
          <p:cNvPr id="6" name="Footer Placeholder 5">
            <a:extLst>
              <a:ext uri="{FF2B5EF4-FFF2-40B4-BE49-F238E27FC236}">
                <a16:creationId xmlns:a16="http://schemas.microsoft.com/office/drawing/2014/main" id="{682AD3A9-AC67-4F28-90E9-504113D4E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33766-BF73-48EB-9EDB-501DBC725C62}"/>
              </a:ext>
            </a:extLst>
          </p:cNvPr>
          <p:cNvSpPr>
            <a:spLocks noGrp="1"/>
          </p:cNvSpPr>
          <p:nvPr>
            <p:ph type="sldNum" sz="quarter" idx="12"/>
          </p:nvPr>
        </p:nvSpPr>
        <p:spPr/>
        <p:txBody>
          <a:bodyPr/>
          <a:lstStyle/>
          <a:p>
            <a:fld id="{89E148A6-B0C9-426B-9546-47B4AF356ED7}" type="slidenum">
              <a:rPr lang="en-US" smtClean="0"/>
              <a:t>‹#›</a:t>
            </a:fld>
            <a:endParaRPr lang="en-US"/>
          </a:p>
        </p:txBody>
      </p:sp>
    </p:spTree>
    <p:extLst>
      <p:ext uri="{BB962C8B-B14F-4D97-AF65-F5344CB8AC3E}">
        <p14:creationId xmlns:p14="http://schemas.microsoft.com/office/powerpoint/2010/main" val="65693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A3865-C195-4294-84FF-0AF827D2B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B5BD74-F0AB-4B27-AA6A-7EC899786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999FB-955C-4AB3-A241-2B5A3B6E1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A15C2-9349-4690-A18D-E62077801FD3}" type="datetimeFigureOut">
              <a:rPr lang="en-US" smtClean="0"/>
              <a:t>3/9/2020</a:t>
            </a:fld>
            <a:endParaRPr lang="en-US"/>
          </a:p>
        </p:txBody>
      </p:sp>
      <p:sp>
        <p:nvSpPr>
          <p:cNvPr id="5" name="Footer Placeholder 4">
            <a:extLst>
              <a:ext uri="{FF2B5EF4-FFF2-40B4-BE49-F238E27FC236}">
                <a16:creationId xmlns:a16="http://schemas.microsoft.com/office/drawing/2014/main" id="{121DD765-0F5A-427E-AD75-C7FFF5A73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6E930A-8442-4DA0-8835-5808B07D1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148A6-B0C9-426B-9546-47B4AF356ED7}" type="slidenum">
              <a:rPr lang="en-US" smtClean="0"/>
              <a:t>‹#›</a:t>
            </a:fld>
            <a:endParaRPr lang="en-US"/>
          </a:p>
        </p:txBody>
      </p:sp>
    </p:spTree>
    <p:extLst>
      <p:ext uri="{BB962C8B-B14F-4D97-AF65-F5344CB8AC3E}">
        <p14:creationId xmlns:p14="http://schemas.microsoft.com/office/powerpoint/2010/main" val="150074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F4AB-685B-441C-8D01-DD34EB5299A5}"/>
              </a:ext>
            </a:extLst>
          </p:cNvPr>
          <p:cNvSpPr>
            <a:spLocks noGrp="1"/>
          </p:cNvSpPr>
          <p:nvPr>
            <p:ph type="ctrTitle"/>
          </p:nvPr>
        </p:nvSpPr>
        <p:spPr/>
        <p:txBody>
          <a:bodyPr/>
          <a:lstStyle/>
          <a:p>
            <a:r>
              <a:rPr lang="en-US" dirty="0"/>
              <a:t>Enterprise BI </a:t>
            </a:r>
          </a:p>
        </p:txBody>
      </p:sp>
    </p:spTree>
    <p:extLst>
      <p:ext uri="{BB962C8B-B14F-4D97-AF65-F5344CB8AC3E}">
        <p14:creationId xmlns:p14="http://schemas.microsoft.com/office/powerpoint/2010/main" val="15989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1CF9-BE56-4DE9-B3FE-F08BA787FD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E65DA52-EA48-4EDE-B57C-DDA2005E3F2A}"/>
              </a:ext>
            </a:extLst>
          </p:cNvPr>
          <p:cNvSpPr>
            <a:spLocks noGrp="1"/>
          </p:cNvSpPr>
          <p:nvPr>
            <p:ph idx="1"/>
          </p:nvPr>
        </p:nvSpPr>
        <p:spPr/>
        <p:txBody>
          <a:bodyPr>
            <a:normAutofit/>
          </a:bodyPr>
          <a:lstStyle/>
          <a:p>
            <a:r>
              <a:rPr lang="en-US" sz="2000" dirty="0"/>
              <a:t>You may have heard the phrase "Data is the new Oil." Digital data is everywhere, and organizations are striving to leverage these large datasets called big data for their competitive advantage.</a:t>
            </a:r>
          </a:p>
          <a:p>
            <a:r>
              <a:rPr lang="en-US" sz="2000" dirty="0"/>
              <a:t>However, this is no trivial task. In order to achieve this, companies often find themselves investing large amounts of money on software tools as well as introducing cumbersome IT processes.</a:t>
            </a:r>
          </a:p>
          <a:p>
            <a:r>
              <a:rPr lang="en-US" sz="2000" dirty="0"/>
              <a:t>In this presentation we'll discuss the aspects of data automation and focus on the central goal of extracting the data that is locked in several operational systems, normalizing it to the enterprise's standards and sharing it with the various business stakeholders such as executives, report writers, managers, and data scientists. Furthermore, storing the normalized data on a high performing database platform called a data warehouse for analytics.</a:t>
            </a:r>
          </a:p>
          <a:p>
            <a:endParaRPr lang="en-US" dirty="0"/>
          </a:p>
        </p:txBody>
      </p:sp>
    </p:spTree>
    <p:extLst>
      <p:ext uri="{BB962C8B-B14F-4D97-AF65-F5344CB8AC3E}">
        <p14:creationId xmlns:p14="http://schemas.microsoft.com/office/powerpoint/2010/main" val="212849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C2A0-D9D5-4B22-B358-3543F1A81F9A}"/>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73D75FD3-E048-424C-90C4-849EDCE63A87}"/>
              </a:ext>
            </a:extLst>
          </p:cNvPr>
          <p:cNvPicPr>
            <a:picLocks noGrp="1" noChangeAspect="1"/>
          </p:cNvPicPr>
          <p:nvPr>
            <p:ph idx="1"/>
          </p:nvPr>
        </p:nvPicPr>
        <p:blipFill>
          <a:blip r:embed="rId2"/>
          <a:stretch>
            <a:fillRect/>
          </a:stretch>
        </p:blipFill>
        <p:spPr>
          <a:xfrm>
            <a:off x="1312318" y="1825625"/>
            <a:ext cx="9567364" cy="4351338"/>
          </a:xfrm>
          <a:prstGeom prst="rect">
            <a:avLst/>
          </a:prstGeom>
        </p:spPr>
      </p:pic>
    </p:spTree>
    <p:extLst>
      <p:ext uri="{BB962C8B-B14F-4D97-AF65-F5344CB8AC3E}">
        <p14:creationId xmlns:p14="http://schemas.microsoft.com/office/powerpoint/2010/main" val="30285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95AB0-D01E-4091-9FD7-7431D337A7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Migration Overview</a:t>
            </a:r>
          </a:p>
        </p:txBody>
      </p:sp>
      <p:pic>
        <p:nvPicPr>
          <p:cNvPr id="3" name="Picture 2" descr="A screenshot of a cell phone&#10;&#10;Description automatically generated">
            <a:extLst>
              <a:ext uri="{FF2B5EF4-FFF2-40B4-BE49-F238E27FC236}">
                <a16:creationId xmlns:a16="http://schemas.microsoft.com/office/drawing/2014/main" id="{4B699E9C-15CA-40E0-AC11-00F9FD0C0232}"/>
              </a:ext>
            </a:extLst>
          </p:cNvPr>
          <p:cNvPicPr>
            <a:picLocks noChangeAspect="1"/>
          </p:cNvPicPr>
          <p:nvPr/>
        </p:nvPicPr>
        <p:blipFill>
          <a:blip r:embed="rId2"/>
          <a:stretch>
            <a:fillRect/>
          </a:stretch>
        </p:blipFill>
        <p:spPr>
          <a:xfrm>
            <a:off x="1969991" y="1675227"/>
            <a:ext cx="8252018" cy="4394199"/>
          </a:xfrm>
          <a:prstGeom prst="rect">
            <a:avLst/>
          </a:prstGeom>
        </p:spPr>
      </p:pic>
    </p:spTree>
    <p:extLst>
      <p:ext uri="{BB962C8B-B14F-4D97-AF65-F5344CB8AC3E}">
        <p14:creationId xmlns:p14="http://schemas.microsoft.com/office/powerpoint/2010/main" val="172294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150</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Enterprise BI </vt:lpstr>
      <vt:lpstr>Introduction</vt:lpstr>
      <vt:lpstr>Architecture</vt:lpstr>
      <vt:lpstr>Data Migration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BI </dc:title>
  <dc:creator>SaiKiran</dc:creator>
  <cp:lastModifiedBy>SaiKiran</cp:lastModifiedBy>
  <cp:revision>4</cp:revision>
  <dcterms:created xsi:type="dcterms:W3CDTF">2020-03-04T09:19:02Z</dcterms:created>
  <dcterms:modified xsi:type="dcterms:W3CDTF">2020-03-09T11:34:10Z</dcterms:modified>
</cp:coreProperties>
</file>