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C26ED-A505-4458-B916-85A72D106AF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C0BD2-74C9-409B-9B99-8EC7F540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1513-9C6B-46B2-BBE9-5343A2381C7A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770A-DD0B-4BB7-818C-1B1BF9835686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C996-09E3-4AD5-8387-8135F58666A1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3FD0-F612-4CDC-8B6B-07A63F30CB06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1C12-41FC-4A08-9F65-3A20699C72DE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416F-CA2A-487C-B41C-62AB9EE5409E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BFC-68F5-4256-9D69-3FA4FDA31AEB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9421-0328-4309-959D-B19B04916420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191F-B362-4DAB-BEDA-03B2A0883037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2ECE-C227-4DD2-8929-EC581264E745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6CB1A3C-9C68-46F7-BB0C-D90428720ADE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86446EF-AAC5-4CE2-A5AE-357C65B28F32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atalog.data.gov/dataset/vehicle-repai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Day, New data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Team-06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00" y="225083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76778" y="6137734"/>
            <a:ext cx="5901189" cy="320040"/>
          </a:xfrm>
        </p:spPr>
        <p:txBody>
          <a:bodyPr/>
          <a:lstStyle/>
          <a:p>
            <a:pPr algn="r"/>
            <a:r>
              <a:rPr lang="en-US" sz="1200" b="1" dirty="0" smtClean="0">
                <a:solidFill>
                  <a:schemeClr val="bg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Bhavya</a:t>
            </a:r>
            <a:endParaRPr lang="en-US" sz="1200" b="1" dirty="0">
              <a:solidFill>
                <a:schemeClr val="bg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creenshot (126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71" y="225083"/>
            <a:ext cx="1308296" cy="908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17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3152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11028"/>
            <a:ext cx="7729728" cy="438977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labor charges acquired during each month of the year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Bar Chart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66659" y="3569336"/>
            <a:ext cx="5439410" cy="28314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7642" y="36576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90997" y="6400801"/>
            <a:ext cx="5901189" cy="320040"/>
          </a:xfrm>
        </p:spPr>
        <p:txBody>
          <a:bodyPr/>
          <a:lstStyle/>
          <a:p>
            <a:pPr algn="r"/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Ravichander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Reddy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Screenshot (126)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71" y="225083"/>
            <a:ext cx="1308296" cy="908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95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33479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Goal-4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45712"/>
            <a:ext cx="7729728" cy="491228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 earned by each department and count of common reasons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handle.                   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Tree Map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3551164"/>
            <a:ext cx="5943600" cy="28365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3236" y="295422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90811" y="6475258"/>
            <a:ext cx="5901189" cy="320040"/>
          </a:xfrm>
        </p:spPr>
        <p:txBody>
          <a:bodyPr/>
          <a:lstStyle/>
          <a:p>
            <a:pPr algn="r"/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Alekya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Screenshot (126)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71" y="225083"/>
            <a:ext cx="1308296" cy="908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2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3152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Goal-5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33186"/>
            <a:ext cx="7729728" cy="482481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the states with the count of distinct departments and the sum of the total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Dual Layer Map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3584178"/>
            <a:ext cx="5943600" cy="29870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0184" y="239151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17205" y="6537960"/>
            <a:ext cx="5901189" cy="320040"/>
          </a:xfrm>
        </p:spPr>
        <p:txBody>
          <a:bodyPr/>
          <a:lstStyle/>
          <a:p>
            <a:pPr algn="r"/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Tarun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Screenshot (126)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71" y="225083"/>
            <a:ext cx="1308296" cy="908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8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3152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Goal-6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73811"/>
            <a:ext cx="7729728" cy="453647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profit gained through parts sale across all states in the month of 'January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2015‘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Pivot Chart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30411" y="3652948"/>
            <a:ext cx="5331178" cy="29032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5778" y="351693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90811" y="6537960"/>
            <a:ext cx="5901189" cy="320040"/>
          </a:xfrm>
        </p:spPr>
        <p:txBody>
          <a:bodyPr/>
          <a:lstStyle/>
          <a:p>
            <a:pPr algn="r"/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Sumanth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Screenshot (126)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71" y="225083"/>
            <a:ext cx="1308296" cy="908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61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our analysis of data set through charts, it is clear that department ‘2111’ handles most of the vehicle repairs with high total cost.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is the best way to analyze the bulk data in a better way.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319" y="351692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257015"/>
            <a:ext cx="5901189" cy="320040"/>
          </a:xfrm>
        </p:spPr>
        <p:txBody>
          <a:bodyPr/>
          <a:lstStyle/>
          <a:p>
            <a:pPr algn="r"/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Sumanth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creenshot (126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71" y="225083"/>
            <a:ext cx="1308296" cy="908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489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097" y="2395286"/>
            <a:ext cx="7729728" cy="11887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0" y="5897880"/>
            <a:ext cx="5901189" cy="320040"/>
          </a:xfrm>
        </p:spPr>
        <p:txBody>
          <a:bodyPr/>
          <a:lstStyle/>
          <a:p>
            <a:pPr algn="r"/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Sumanth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9916" y="206625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Screenshot (126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71" y="225083"/>
            <a:ext cx="1308296" cy="908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67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50624"/>
            <a:ext cx="7729728" cy="73152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51" y="2628028"/>
            <a:ext cx="1974273" cy="1891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97" y="2626643"/>
            <a:ext cx="1892530" cy="1892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000" y="2621638"/>
            <a:ext cx="1691335" cy="1903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07" y="2621638"/>
            <a:ext cx="1489710" cy="18925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334" y="2616625"/>
            <a:ext cx="1574077" cy="18975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528" y="2628028"/>
            <a:ext cx="1841244" cy="18600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4842" y="4509147"/>
            <a:ext cx="19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Bhavya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Deepthi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0830" y="4553797"/>
            <a:ext cx="19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Rohitha Reddy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08458" y="4568685"/>
            <a:ext cx="197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err="1"/>
              <a:t>Ravichander</a:t>
            </a:r>
            <a:r>
              <a:rPr lang="en-US" dirty="0"/>
              <a:t> Reddy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1796" y="4566908"/>
            <a:ext cx="194333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Alekya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17526" y="4596969"/>
            <a:ext cx="194333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Tarun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23434" y="4566908"/>
            <a:ext cx="194333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198971" y="309489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6096000" y="6194005"/>
            <a:ext cx="5901189" cy="320040"/>
          </a:xfrm>
        </p:spPr>
        <p:txBody>
          <a:bodyPr/>
          <a:lstStyle/>
          <a:p>
            <a:pPr algn="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Bhavya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Screenshot (126)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71" y="225083"/>
            <a:ext cx="1308296" cy="908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9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3152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69810"/>
            <a:ext cx="7729728" cy="429300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involves analysis of the Vehicle repair maintenance data collected from all over the United states.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have a data related to repairs, corresponding departments handling them and the total cost involved for the repairs.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catalog.data.gov/dataset/vehicle-repairs</a:t>
            </a: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of data set: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Government- Vehicle Maintenance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00" y="43609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362817"/>
            <a:ext cx="5901189" cy="320040"/>
          </a:xfrm>
        </p:spPr>
        <p:txBody>
          <a:bodyPr/>
          <a:lstStyle/>
          <a:p>
            <a:pPr algn="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Bhavya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creenshot (126)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71" y="225083"/>
            <a:ext cx="1308296" cy="908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74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7" y="767847"/>
            <a:ext cx="7729728" cy="73152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Attributes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7" y="1805663"/>
            <a:ext cx="8122686" cy="50523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repair original data set had irrelevant and duplicate data.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cleaning strategies, the data set have the below columns.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Department_Id, Enrolled_date, Receipt_ID, Vehicle_ID, Unit_No, Reason, Description, Parts_cost, Labor Charges, Total_Cost(dollars), State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total the data set have 500 records with 11 columns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48830" y="337625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348750"/>
            <a:ext cx="5901189" cy="320040"/>
          </a:xfrm>
        </p:spPr>
        <p:txBody>
          <a:bodyPr vert="horz" lIns="91440" tIns="45720" rIns="91440" bIns="45720" rtlCol="0" anchor="ctr"/>
          <a:lstStyle/>
          <a:p>
            <a:pPr algn="r"/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Alekya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creenshot (126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71" y="225083"/>
            <a:ext cx="1308296" cy="90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962" y="4560794"/>
            <a:ext cx="6410632" cy="163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3152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269017"/>
            <a:ext cx="7729728" cy="352762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data set in our project, we have used the below two tools for visualization.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Tools Include:</a:t>
            </a:r>
          </a:p>
          <a:p>
            <a:pPr lvl="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  <a:p>
            <a:pPr lvl="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34762" y="267286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369447"/>
            <a:ext cx="5901189" cy="320040"/>
          </a:xfrm>
        </p:spPr>
        <p:txBody>
          <a:bodyPr vert="horz" lIns="91440" tIns="45720" rIns="91440" bIns="45720" rtlCol="0" anchor="ctr"/>
          <a:lstStyle/>
          <a:p>
            <a:pPr algn="r"/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Tarun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creenshot (126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71" y="225083"/>
            <a:ext cx="1308296" cy="908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612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3152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337598"/>
            <a:ext cx="7729728" cy="41023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has got registered with the highest repairs in the month of 'March 2015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?‘</a:t>
            </a:r>
          </a:p>
          <a:p>
            <a:pPr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total repair costs earned through department ‘2111’ in all the states.</a:t>
            </a:r>
          </a:p>
          <a:p>
            <a:pPr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labor charges acquired during each month of the year 2015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76966" y="337625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12557"/>
            <a:ext cx="5901189" cy="320040"/>
          </a:xfrm>
        </p:spPr>
        <p:txBody>
          <a:bodyPr/>
          <a:lstStyle/>
          <a:p>
            <a:pPr algn="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Rohitha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creenshot (126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71" y="225083"/>
            <a:ext cx="1308296" cy="908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370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31520"/>
          </a:xfrm>
        </p:spPr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337597"/>
            <a:ext cx="7729728" cy="401095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 earned by each department and count of common reasons they handle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the states with the count of distinct departments and the sum of the total cost</a:t>
            </a:r>
          </a:p>
          <a:p>
            <a:pPr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profit gained through parts sale across all states in the month of 'January 2015'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2897" y="211015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348548"/>
            <a:ext cx="5901189" cy="320040"/>
          </a:xfrm>
        </p:spPr>
        <p:txBody>
          <a:bodyPr vert="horz" lIns="91440" tIns="45720" rIns="91440" bIns="45720" rtlCol="0" anchor="ctr"/>
          <a:lstStyle/>
          <a:p>
            <a:pPr algn="r"/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Ravichander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Reddy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creenshot (126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71" y="225083"/>
            <a:ext cx="1308296" cy="908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4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444" y="598931"/>
            <a:ext cx="7729728" cy="731520"/>
          </a:xfrm>
        </p:spPr>
        <p:txBody>
          <a:bodyPr>
            <a:noAutofit/>
          </a:bodyPr>
          <a:lstStyle/>
          <a:p>
            <a:r>
              <a:rPr lang="en-US" dirty="0" smtClean="0"/>
              <a:t>Goal-1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444" y="1911566"/>
            <a:ext cx="7944830" cy="44812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state has got registered with the highest repairs in the month of ‘March 2015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’?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19122" y="3031023"/>
            <a:ext cx="5846445" cy="3423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0076" y="2569610"/>
            <a:ext cx="340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Choropleth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7642" y="233171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59859" y="6454081"/>
            <a:ext cx="5901189" cy="320040"/>
          </a:xfrm>
        </p:spPr>
        <p:txBody>
          <a:bodyPr/>
          <a:lstStyle/>
          <a:p>
            <a:pPr algn="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Bhavya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creenshot (126)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71" y="225083"/>
            <a:ext cx="1308296" cy="908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2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61" y="548662"/>
            <a:ext cx="7729728" cy="73152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261" y="1619140"/>
            <a:ext cx="9446242" cy="523885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total repair costs earned through department ‘2111’ in all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Bar Chart                                                             Line Graph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S538107\Desktop\Barchar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261" y="2429852"/>
            <a:ext cx="4126230" cy="3213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538107\Desktop\Linegraph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147" y="2429852"/>
            <a:ext cx="4838700" cy="30304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34762" y="182902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778304" y="6090556"/>
            <a:ext cx="5901189" cy="320040"/>
          </a:xfrm>
        </p:spPr>
        <p:txBody>
          <a:bodyPr/>
          <a:lstStyle/>
          <a:p>
            <a:pPr algn="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Rohitha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Screenshot (126)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71" y="225083"/>
            <a:ext cx="1308296" cy="908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92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147</TotalTime>
  <Words>467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Wingdings</vt:lpstr>
      <vt:lpstr>Parcel</vt:lpstr>
      <vt:lpstr>New Day, New data          Team-06</vt:lpstr>
      <vt:lpstr>Team members</vt:lpstr>
      <vt:lpstr>Introduction to Project</vt:lpstr>
      <vt:lpstr>Data set Attributes</vt:lpstr>
      <vt:lpstr>Tools Used</vt:lpstr>
      <vt:lpstr>Goals</vt:lpstr>
      <vt:lpstr>Cont.…</vt:lpstr>
      <vt:lpstr>Goal-1</vt:lpstr>
      <vt:lpstr>Goal-2</vt:lpstr>
      <vt:lpstr>Goal-3</vt:lpstr>
      <vt:lpstr>Goal-4</vt:lpstr>
      <vt:lpstr>Goal-5</vt:lpstr>
      <vt:lpstr>Goal-6</vt:lpstr>
      <vt:lpstr>Conclusion</vt:lpstr>
      <vt:lpstr>Thank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Day, New data</dc:title>
  <dc:creator>Gorrepati,Bhavya Deepthi</dc:creator>
  <cp:lastModifiedBy>Gorrepati,Bhavya Deepthi</cp:lastModifiedBy>
  <cp:revision>55</cp:revision>
  <dcterms:created xsi:type="dcterms:W3CDTF">2020-07-01T21:29:29Z</dcterms:created>
  <dcterms:modified xsi:type="dcterms:W3CDTF">2020-07-01T23:56:34Z</dcterms:modified>
</cp:coreProperties>
</file>