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lam, Sita Ratna Deepika (UMKC-Student)" initials="LSRD(" lastIdx="1" clrIdx="0">
    <p:extLst>
      <p:ext uri="{19B8F6BF-5375-455C-9EA6-DF929625EA0E}">
        <p15:presenceInfo xmlns:p15="http://schemas.microsoft.com/office/powerpoint/2012/main" userId="S-1-5-21-2008365202-1495225606-1849977318-391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4:53:15.49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811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02916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 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reduce communication complexity between multiple objects or classes.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which normally handles all the communications between different classes and supports easy maintenance of the code by loose coupling.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 object that encapsulates how a set of objects interact. Mediator promotes loose coupling by keeping objects from referring to each other explicitly, and it lets you vary their interaction independently.</a:t>
            </a:r>
          </a:p>
        </p:txBody>
      </p:sp>
      <p:pic>
        <p:nvPicPr>
          <p:cNvPr id="1026" name="Picture 2" descr="http://www.vincehuston.org/images/mediator_categ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13" y="4520246"/>
            <a:ext cx="31051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293824"/>
            <a:ext cx="4981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intermediary to decouple many peers.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the many-to-many relationships between interacting peers to "full object status".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6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that 3 users are connected to 3 groups.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were to model this in software, we could decide to have User objects coupled to Group objects, and Group objects coupled to User objects.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when changes occur, both classes and all their instances would be affected.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74" y="3283924"/>
            <a:ext cx="2857500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83924"/>
            <a:ext cx="47244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alternate approach would be to introduce "an additional level of indirection" - take the mapping of users to groups and groups to users, and make it an abstraction unto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ADV: many mappings can easily be maintained and manipulated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8086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mediator object: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all interconnections, acts as the hub of communication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controlling and coordinating the interactions of its clients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promotes loose coupling by keeping objects from referring to each other explicitly.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4175"/>
            <a:ext cx="51162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Mediator pattern promotes a "many-to-many relationship network" to "full object status".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the inter-relationships with an object enhances encapsulation, and allows the behavior of those inter-relationships to be modified or extended through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3654175"/>
            <a:ext cx="2762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Mediator defines an object that controls how a set of objects interact.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 coupling between colleague objects is achieved by having colleagues communicate with the Mediator, rather than with each other.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tower at a controlled airport demonstrates this pattern very well.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7" y="3601608"/>
            <a:ext cx="4410075" cy="3114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6989" y="3402227"/>
            <a:ext cx="3619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pilots of the planes approaching or departing the terminal area communicate with the tower rather than explicitly communicating with one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constraints on who can take off or land are enforced by the tower.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129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94" y="1272029"/>
            <a:ext cx="7739406" cy="43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4" y="791850"/>
            <a:ext cx="8103909" cy="45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6" y="735290"/>
            <a:ext cx="8439084" cy="47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Office Theme</vt:lpstr>
      <vt:lpstr>Custom Design</vt:lpstr>
      <vt:lpstr>MEDIATOR</vt:lpstr>
      <vt:lpstr>Definition</vt:lpstr>
      <vt:lpstr>Discussion</vt:lpstr>
      <vt:lpstr>PowerPoint Presentation</vt:lpstr>
      <vt:lpstr>Example</vt:lpstr>
      <vt:lpstr>Example Code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Kumar Raja Golla</cp:lastModifiedBy>
  <cp:revision>12</cp:revision>
  <dcterms:created xsi:type="dcterms:W3CDTF">2014-01-29T16:47:28Z</dcterms:created>
  <dcterms:modified xsi:type="dcterms:W3CDTF">2016-11-29T05:14:57Z</dcterms:modified>
</cp:coreProperties>
</file>