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73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63" r:id="rId14"/>
    <p:sldId id="264" r:id="rId15"/>
    <p:sldId id="278" r:id="rId16"/>
    <p:sldId id="265" r:id="rId17"/>
    <p:sldId id="266" r:id="rId18"/>
    <p:sldId id="267" r:id="rId19"/>
    <p:sldId id="270" r:id="rId20"/>
    <p:sldId id="269" r:id="rId21"/>
    <p:sldId id="259" r:id="rId22"/>
    <p:sldId id="260" r:id="rId23"/>
    <p:sldId id="261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" y="904460"/>
            <a:ext cx="8348870" cy="23836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TRANSPARENT</a:t>
            </a:r>
            <a:b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02916"/>
            <a:ext cx="6669157" cy="2478614"/>
          </a:xfrm>
        </p:spPr>
        <p:txBody>
          <a:bodyPr>
            <a:normAutofit/>
          </a:bodyPr>
          <a:lstStyle/>
          <a:p>
            <a:r>
              <a:rPr lang="en-US" dirty="0"/>
              <a:t>               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Alekhya Polavarapu(43)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Sita ratna deepika lalam(24)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Avinash Penti(42)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Harsha Kumar raja Golla(15)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- notification clutter.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filter important messages.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YooHoo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NeedFeed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YooHoo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those changes that break binary compatibility in library code—a mere 7 percent of all changes.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NeedFeed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code ownership and past code changes to identify relevant changes.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5289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for developers and users can help them decide: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implement new functionality,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projects and APIs to use,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avoid disrupting users, and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activity in other repositories requires immediate attention.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analyses will produce additional notifications and reports that ISAM can provide in the longer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9" y="626202"/>
            <a:ext cx="8198271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29" y="388307"/>
            <a:ext cx="8379912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Runtime Data to Provide Monitoring :</a:t>
            </a:r>
            <a:b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95" y="1858332"/>
            <a:ext cx="80990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coding to highlight commits in a GitHub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failures and security threats.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developers can observe that a component is widely used in diverse contexts and has become stable, they’ll regard it as trustworthy.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5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Adoption curve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82" y="1503880"/>
            <a:ext cx="6266622" cy="3975801"/>
          </a:xfrm>
        </p:spPr>
      </p:pic>
    </p:spTree>
    <p:extLst>
      <p:ext uri="{BB962C8B-B14F-4D97-AF65-F5344CB8AC3E}">
        <p14:creationId xmlns:p14="http://schemas.microsoft.com/office/powerpoint/2010/main" val="277351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00" y="1300899"/>
            <a:ext cx="7630197" cy="41666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3569" y="160223"/>
            <a:ext cx="7772400" cy="89557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ISAM works ?</a:t>
            </a:r>
          </a:p>
        </p:txBody>
      </p:sp>
    </p:spTree>
    <p:extLst>
      <p:ext uri="{BB962C8B-B14F-4D97-AF65-F5344CB8AC3E}">
        <p14:creationId xmlns:p14="http://schemas.microsoft.com/office/powerpoint/2010/main" val="280189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932" y="64809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deliver evidence-based component recommendations.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versions will send usage data back to the providers.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supplied by existing customers, they’ll also issue a range of early warnings as customer applications and open source components evolve.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1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72" y="28280"/>
            <a:ext cx="8973760" cy="7918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run-time data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4" y="1065229"/>
            <a:ext cx="8443622" cy="43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699"/>
            <a:ext cx="2226365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7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view (see Figure 3a) shows which other packages the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gtools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depends on (the solid lines)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dependencies and the frequency with which the packages are called in a set of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data poses potential privacy issues, but they might well be surmountable.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27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349912"/>
            <a:ext cx="7563678" cy="7632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496" y="1321905"/>
            <a:ext cx="8229600" cy="508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customers agree to use instrumented software versions and provide their runtime data and test results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9" y="2295940"/>
            <a:ext cx="4612584" cy="34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mean?</a:t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6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 of software ecosystems will support rapid development of innovative products, besides helping developers manage risk and issuing them early warnings of looming failures.</a:t>
            </a:r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05" y="318052"/>
            <a:ext cx="8229600" cy="51782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ISAM Does?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develop proprietary algorithms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custom assessment reports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Updated Frequently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benefit from these reports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makes the basic data public so that it benefits the overall ecosystem</a:t>
            </a:r>
          </a:p>
        </p:txBody>
      </p:sp>
    </p:spTree>
    <p:extLst>
      <p:ext uri="{BB962C8B-B14F-4D97-AF65-F5344CB8AC3E}">
        <p14:creationId xmlns:p14="http://schemas.microsoft.com/office/powerpoint/2010/main" val="394198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795130"/>
            <a:ext cx="8229600" cy="528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Advantages and Disadvantages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software ecosystems have rich source of libraries, frameworks, and code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require time and effort to evaluate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user dependent on someone else’s code making it uncertain.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support well-informed choices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issues timely warnings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software quality will improve and the development becomes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83" y="1351066"/>
            <a:ext cx="6899068" cy="3449534"/>
          </a:xfrm>
        </p:spPr>
      </p:pic>
    </p:spTree>
    <p:extLst>
      <p:ext uri="{BB962C8B-B14F-4D97-AF65-F5344CB8AC3E}">
        <p14:creationId xmlns:p14="http://schemas.microsoft.com/office/powerpoint/2010/main" val="30468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0" y="1043609"/>
            <a:ext cx="7740147" cy="3912046"/>
          </a:xfrm>
        </p:spPr>
      </p:pic>
    </p:spTree>
    <p:extLst>
      <p:ext uri="{BB962C8B-B14F-4D97-AF65-F5344CB8AC3E}">
        <p14:creationId xmlns:p14="http://schemas.microsoft.com/office/powerpoint/2010/main" val="25913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distributed version control and social-media features that create transparent environments, which adds transformative intelligent services. This idea is called as intelligent transparency.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Big tax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that in 2020 the IRS announces it will release an anonymized version of its tax return database.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software assurance and monitoring(ISAM)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-- It applies analytics to the database and identifies the best candidate ensembles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primary risk of reliance on open source components is that ensemble elements becomes incompatible as new versions comes.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 issues notifications of suggested changes  which allows a peek into projects future.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0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Transparency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506896"/>
            <a:ext cx="8319052" cy="561926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transparency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“accurate observability, of an organization’s low level activities, routines, behaviors, output, and performance.”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environments: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fork and manipulate code, examine all commits and comments. 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ADV: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easily find and monitor code.</a:t>
            </a:r>
          </a:p>
          <a:p>
            <a:pPr marL="914400" lvl="2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DISADV: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can present developers with overwhelming amounts of information.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 transparent environments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quality attributes of a component(like durability and responsiveness) – are not directly observable.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Signals – time consuming, laborious.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velocity,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test cases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 transparent environments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inference speed and accuracy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quickly summarize the information developers want to see.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developers discover interesting changes.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Tech Angels’ Gemnasium</a:t>
            </a: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 changes that encourage further actions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breaking interface changes or new useful features.</a:t>
            </a:r>
          </a:p>
          <a:p>
            <a:pPr lvl="1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notifies users of updates and security vulnerabilities in their dependencies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take appropriate action without constantly monitoring changes.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714</Words>
  <Application>Microsoft Office PowerPoint</Application>
  <PresentationFormat>On-screen Show (4:3)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INTELLIGENT TRANSPARENT SOFTWARE ECOSYSTEMS</vt:lpstr>
      <vt:lpstr> What does it mean? </vt:lpstr>
      <vt:lpstr>Contnd..</vt:lpstr>
      <vt:lpstr>Scenario: Big tax data</vt:lpstr>
      <vt:lpstr>Ongoing Vigilance</vt:lpstr>
      <vt:lpstr>Enhancing Transparency with Analytics</vt:lpstr>
      <vt:lpstr>PowerPoint Presentation</vt:lpstr>
      <vt:lpstr>Intelligently transparent environments</vt:lpstr>
      <vt:lpstr>Intelligent Transparency</vt:lpstr>
      <vt:lpstr>Information Overload</vt:lpstr>
      <vt:lpstr>Contd…</vt:lpstr>
      <vt:lpstr>PowerPoint Presentation</vt:lpstr>
      <vt:lpstr>Analyzing Runtime Data to Provide Monitoring : </vt:lpstr>
      <vt:lpstr>Adoption curve </vt:lpstr>
      <vt:lpstr>How ISAM works ?</vt:lpstr>
      <vt:lpstr>PowerPoint Presentation</vt:lpstr>
      <vt:lpstr>PowerPoint Presentation</vt:lpstr>
      <vt:lpstr>Contd..</vt:lpstr>
      <vt:lpstr>RUNTIME MONITORING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Kumar Raja Golla</cp:lastModifiedBy>
  <cp:revision>22</cp:revision>
  <dcterms:created xsi:type="dcterms:W3CDTF">2014-01-29T16:47:28Z</dcterms:created>
  <dcterms:modified xsi:type="dcterms:W3CDTF">2016-11-29T04:37:59Z</dcterms:modified>
</cp:coreProperties>
</file>