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276" r:id="rId4"/>
    <p:sldId id="279" r:id="rId5"/>
    <p:sldId id="278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243" y="2434719"/>
            <a:ext cx="7205870" cy="1530626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Apartment Search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965345"/>
            <a:ext cx="6400800" cy="235373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Harsha Kumar Raja Golla(15)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Deepika Lalam(24)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(42)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Alekhya Polavarapu(43)</a:t>
            </a:r>
          </a:p>
          <a:p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search for apartment vacancies at a particular location or around his current location.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negotiate the price with the owner through call or  through chat.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958"/>
            <a:ext cx="8229600" cy="33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634" y="2071283"/>
            <a:ext cx="3110113" cy="8210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17" y="2008946"/>
            <a:ext cx="2355576" cy="1766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34" y="3321327"/>
            <a:ext cx="3119421" cy="1200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327" y="4333460"/>
            <a:ext cx="1424609" cy="1424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561" y="3979310"/>
            <a:ext cx="1904240" cy="1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0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-99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03" y="1123121"/>
            <a:ext cx="8835887" cy="53273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login using his credentials or Register as a new user.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Login Using the Facebook OAuth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Apartments using 2 options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a) Around User’s current location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b) At a particular location user is interested in.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Autofill Google API integrated in the search bar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can be viewed in 2 ways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a) Map View with Markers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b) List View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contact the owner using the call an chat facilities and make an agreement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Slider Interface so user can navigate between screens easily.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8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164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Times New Roman</vt:lpstr>
      <vt:lpstr>Office Theme</vt:lpstr>
      <vt:lpstr>Custom Design</vt:lpstr>
      <vt:lpstr> Apartment Search </vt:lpstr>
      <vt:lpstr>Project Overview</vt:lpstr>
      <vt:lpstr>Architecture Diagram</vt:lpstr>
      <vt:lpstr>Technologies Used</vt:lpstr>
      <vt:lpstr>Application Features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Kumar Raja Golla</cp:lastModifiedBy>
  <cp:revision>28</cp:revision>
  <dcterms:created xsi:type="dcterms:W3CDTF">2014-01-29T16:47:28Z</dcterms:created>
  <dcterms:modified xsi:type="dcterms:W3CDTF">2016-12-08T17:33:53Z</dcterms:modified>
</cp:coreProperties>
</file>