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8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6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84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863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81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10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26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88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7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9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7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4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0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0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0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51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33634"/>
            <a:ext cx="8825658" cy="3459636"/>
          </a:xfrm>
        </p:spPr>
        <p:txBody>
          <a:bodyPr/>
          <a:lstStyle/>
          <a:p>
            <a:r>
              <a:rPr lang="en-US" sz="6000" dirty="0"/>
              <a:t>Analysis of twitter data-Donald Trump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110086"/>
            <a:ext cx="8825658" cy="2215299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</a:t>
            </a:r>
            <a:r>
              <a:rPr lang="en-US" sz="6200" dirty="0"/>
              <a:t>BHAVESH VEERAMACHANENI</a:t>
            </a:r>
          </a:p>
          <a:p>
            <a:r>
              <a:rPr lang="en-US" sz="6200" dirty="0"/>
              <a:t>                                                                     Alekhya </a:t>
            </a:r>
            <a:r>
              <a:rPr lang="en-US" sz="6200" dirty="0" err="1"/>
              <a:t>PolavaRAPU</a:t>
            </a:r>
            <a:endParaRPr lang="en-US" sz="6200" dirty="0"/>
          </a:p>
          <a:p>
            <a:r>
              <a:rPr lang="en-US" sz="6200" dirty="0"/>
              <a:t>                                                                     MONICA NADAKUDITI</a:t>
            </a:r>
          </a:p>
          <a:p>
            <a:r>
              <a:rPr lang="en-US" sz="6200" dirty="0"/>
              <a:t>                                                                      YAMINI NUVVULA</a:t>
            </a:r>
          </a:p>
        </p:txBody>
      </p:sp>
    </p:spTree>
    <p:extLst>
      <p:ext uri="{BB962C8B-B14F-4D97-AF65-F5344CB8AC3E}">
        <p14:creationId xmlns:p14="http://schemas.microsoft.com/office/powerpoint/2010/main" val="65943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4 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1595120"/>
            <a:ext cx="8300719" cy="4653280"/>
          </a:xfrm>
        </p:spPr>
      </p:pic>
    </p:spTree>
    <p:extLst>
      <p:ext uri="{BB962C8B-B14F-4D97-AF65-F5344CB8AC3E}">
        <p14:creationId xmlns:p14="http://schemas.microsoft.com/office/powerpoint/2010/main" val="300895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Query:5</a:t>
            </a:r>
            <a:br>
              <a:rPr lang="en-US" dirty="0"/>
            </a:br>
            <a:r>
              <a:rPr lang="en-US" sz="2800" dirty="0"/>
              <a:t>In this query we implemented </a:t>
            </a:r>
            <a:r>
              <a:rPr lang="en-US" sz="2800" dirty="0" err="1"/>
              <a:t>getfavourites</a:t>
            </a:r>
            <a:r>
              <a:rPr lang="en-US" sz="2800" dirty="0"/>
              <a:t>() public API to retrieve the favorited tweets of an authenticated user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888" y="2676525"/>
            <a:ext cx="63500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0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167" y="2052918"/>
            <a:ext cx="7598005" cy="1661243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7200" dirty="0"/>
              <a:t>                                </a:t>
            </a:r>
            <a:r>
              <a:rPr lang="en-US" sz="203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74032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5 visualization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2052638"/>
            <a:ext cx="6116320" cy="4195762"/>
          </a:xfrm>
        </p:spPr>
      </p:pic>
    </p:spTree>
    <p:extLst>
      <p:ext uri="{BB962C8B-B14F-4D97-AF65-F5344CB8AC3E}">
        <p14:creationId xmlns:p14="http://schemas.microsoft.com/office/powerpoint/2010/main" val="118747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Collected  the twitter data from twitter API using python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Analyzation is performed on the collected data using </a:t>
            </a:r>
            <a:r>
              <a:rPr lang="en-US" sz="3200" dirty="0" err="1"/>
              <a:t>scala</a:t>
            </a:r>
            <a:r>
              <a:rPr lang="en-US" sz="3200" dirty="0"/>
              <a:t>-plugins and loading spark libraries in </a:t>
            </a:r>
            <a:r>
              <a:rPr lang="en-US" sz="3200" dirty="0" err="1"/>
              <a:t>Intellij</a:t>
            </a:r>
            <a:r>
              <a:rPr lang="en-US" sz="3200" dirty="0"/>
              <a:t> Idea IDE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Implemented the visualization of the analyzed data  in Html , </a:t>
            </a:r>
            <a:r>
              <a:rPr lang="en-US" sz="3200" dirty="0" err="1"/>
              <a:t>javascript</a:t>
            </a:r>
            <a:r>
              <a:rPr lang="en-US" sz="3200" dirty="0"/>
              <a:t> and chart.js </a:t>
            </a:r>
            <a:r>
              <a:rPr lang="en-US" sz="3200" dirty="0" err="1"/>
              <a:t>cdn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>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772008"/>
          </a:xfrm>
        </p:spPr>
        <p:txBody>
          <a:bodyPr/>
          <a:lstStyle/>
          <a:p>
            <a:r>
              <a:rPr lang="en-US" dirty="0"/>
              <a:t>Query-1:</a:t>
            </a:r>
            <a:br>
              <a:rPr lang="en-US" dirty="0"/>
            </a:br>
            <a:r>
              <a:rPr lang="en-US" sz="2400" dirty="0"/>
              <a:t>Get the username and location of the person who       tweeted on Donald trump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810" y="2008188"/>
            <a:ext cx="8321709" cy="424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0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the Query result on maps</a:t>
            </a:r>
          </a:p>
        </p:txBody>
      </p:sp>
      <p:pic>
        <p:nvPicPr>
          <p:cNvPr id="4" name="Content Placeholder 3" descr="C:\Users\moninl95\Downloads\pbphase3-2-satellite (1)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4944" y="1757680"/>
            <a:ext cx="6813376" cy="406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677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Query:2</a:t>
            </a:r>
            <a:br>
              <a:rPr lang="en-US" dirty="0"/>
            </a:br>
            <a:r>
              <a:rPr lang="en-US" sz="2400" dirty="0"/>
              <a:t>Count of the tweets on Donald trump and Hillary </a:t>
            </a:r>
            <a:r>
              <a:rPr lang="en-US" sz="2400" dirty="0" err="1"/>
              <a:t>clinton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1747520"/>
            <a:ext cx="7977398" cy="450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2 Visualization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20" y="2052638"/>
            <a:ext cx="5994399" cy="4195762"/>
          </a:xfrm>
        </p:spPr>
      </p:pic>
    </p:spTree>
    <p:extLst>
      <p:ext uri="{BB962C8B-B14F-4D97-AF65-F5344CB8AC3E}">
        <p14:creationId xmlns:p14="http://schemas.microsoft.com/office/powerpoint/2010/main" val="240756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Query:3</a:t>
            </a:r>
            <a:br>
              <a:rPr lang="en-US" dirty="0"/>
            </a:br>
            <a:r>
              <a:rPr lang="en-US" sz="2800" dirty="0"/>
              <a:t>count of tweets that are made from various websites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3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3 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80" y="1493520"/>
            <a:ext cx="7081520" cy="4754880"/>
          </a:xfrm>
        </p:spPr>
      </p:pic>
    </p:spTree>
    <p:extLst>
      <p:ext uri="{BB962C8B-B14F-4D97-AF65-F5344CB8AC3E}">
        <p14:creationId xmlns:p14="http://schemas.microsoft.com/office/powerpoint/2010/main" val="93648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Query:4</a:t>
            </a:r>
            <a:br>
              <a:rPr lang="en-US" dirty="0"/>
            </a:br>
            <a:r>
              <a:rPr lang="en-US" sz="3600" dirty="0"/>
              <a:t>count of the matched hash tags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45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97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Analysis of twitter data-Donald Trump</vt:lpstr>
      <vt:lpstr>Introduction </vt:lpstr>
      <vt:lpstr>Query-1: Get the username and location of the person who       tweeted on Donald trump</vt:lpstr>
      <vt:lpstr>Visualization of the Query result on maps</vt:lpstr>
      <vt:lpstr>Query:2 Count of the tweets on Donald trump and Hillary clinton</vt:lpstr>
      <vt:lpstr>Query 2 Visualization</vt:lpstr>
      <vt:lpstr>Query:3 count of tweets that are made from various websites</vt:lpstr>
      <vt:lpstr>Query 3 visualization</vt:lpstr>
      <vt:lpstr>Query:4 count of the matched hash tags</vt:lpstr>
      <vt:lpstr>Query 4 Visualization</vt:lpstr>
      <vt:lpstr>Query:5 In this query we implemented getfavourites() public API to retrieve the favorited tweets of an authenticated user</vt:lpstr>
      <vt:lpstr>PowerPoint Presentation</vt:lpstr>
      <vt:lpstr>Query 5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twitter data-Donald Trump</dc:title>
  <dc:creator>Polavarapu, Alekhya (UMKC-Student)</dc:creator>
  <cp:lastModifiedBy>Polavarapu, Alekhya (UMKC-Student)</cp:lastModifiedBy>
  <cp:revision>8</cp:revision>
  <dcterms:created xsi:type="dcterms:W3CDTF">2016-12-06T07:10:21Z</dcterms:created>
  <dcterms:modified xsi:type="dcterms:W3CDTF">2016-12-06T08:13:48Z</dcterms:modified>
</cp:coreProperties>
</file>