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86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2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7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0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2C4DF7-4105-4CD7-AE75-03E963E17CA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D4F7-1A85-4705-84DC-E2D6BC06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33634"/>
            <a:ext cx="8825658" cy="3459636"/>
          </a:xfrm>
        </p:spPr>
        <p:txBody>
          <a:bodyPr/>
          <a:lstStyle/>
          <a:p>
            <a:r>
              <a:rPr lang="en-US" sz="6000" dirty="0"/>
              <a:t>Analysis of twitter data-Donald Trump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10086"/>
            <a:ext cx="8825658" cy="2215299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</a:t>
            </a:r>
            <a:r>
              <a:rPr lang="en-US" sz="6200" dirty="0"/>
              <a:t>BHAVESH VEERAMACHANENI</a:t>
            </a:r>
          </a:p>
          <a:p>
            <a:r>
              <a:rPr lang="en-US" sz="6200" dirty="0"/>
              <a:t>                                                                     Alekhya </a:t>
            </a:r>
            <a:r>
              <a:rPr lang="en-US" sz="6200" dirty="0" err="1"/>
              <a:t>PolavaRAPU</a:t>
            </a:r>
            <a:endParaRPr lang="en-US" sz="6200" dirty="0"/>
          </a:p>
          <a:p>
            <a:r>
              <a:rPr lang="en-US" sz="6200" dirty="0"/>
              <a:t>                                                                     MONICA NADAKUDITI</a:t>
            </a:r>
          </a:p>
          <a:p>
            <a:r>
              <a:rPr lang="en-US" sz="6200" dirty="0"/>
              <a:t>                                                                      YAMINI NUVVULA</a:t>
            </a:r>
          </a:p>
        </p:txBody>
      </p:sp>
    </p:spTree>
    <p:extLst>
      <p:ext uri="{BB962C8B-B14F-4D97-AF65-F5344CB8AC3E}">
        <p14:creationId xmlns:p14="http://schemas.microsoft.com/office/powerpoint/2010/main" val="6594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595120"/>
            <a:ext cx="8300719" cy="4653280"/>
          </a:xfrm>
        </p:spPr>
      </p:pic>
    </p:spTree>
    <p:extLst>
      <p:ext uri="{BB962C8B-B14F-4D97-AF65-F5344CB8AC3E}">
        <p14:creationId xmlns:p14="http://schemas.microsoft.com/office/powerpoint/2010/main" val="300895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Query:5</a:t>
            </a:r>
            <a:br>
              <a:rPr lang="en-US" dirty="0"/>
            </a:br>
            <a:r>
              <a:rPr lang="en-US" sz="2800" dirty="0"/>
              <a:t>In this query we implemented </a:t>
            </a:r>
            <a:r>
              <a:rPr lang="en-US" sz="2800" dirty="0" err="1"/>
              <a:t>getfavourites</a:t>
            </a:r>
            <a:r>
              <a:rPr lang="en-US" sz="2800" dirty="0"/>
              <a:t>() public API to retrieve the favorited tweets of an authenticated 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5" y="2564092"/>
            <a:ext cx="5542961" cy="38162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51" y="2564091"/>
            <a:ext cx="5483886" cy="38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0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167" y="2052918"/>
            <a:ext cx="7598005" cy="166124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                                </a:t>
            </a:r>
            <a:r>
              <a:rPr lang="en-US" sz="203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74032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5 visualization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052638"/>
            <a:ext cx="6116320" cy="4195762"/>
          </a:xfrm>
        </p:spPr>
      </p:pic>
    </p:spTree>
    <p:extLst>
      <p:ext uri="{BB962C8B-B14F-4D97-AF65-F5344CB8AC3E}">
        <p14:creationId xmlns:p14="http://schemas.microsoft.com/office/powerpoint/2010/main" val="11874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Collected  the twitter data from twitter API using python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Analyzation is performed on the collected data using </a:t>
            </a:r>
            <a:r>
              <a:rPr lang="en-US" sz="3200" dirty="0" err="1"/>
              <a:t>scala</a:t>
            </a:r>
            <a:r>
              <a:rPr lang="en-US" sz="3200" dirty="0"/>
              <a:t>-plugins and loading spark libraries in </a:t>
            </a:r>
            <a:r>
              <a:rPr lang="en-US" sz="3200" dirty="0" err="1"/>
              <a:t>Intellij</a:t>
            </a:r>
            <a:r>
              <a:rPr lang="en-US" sz="3200" dirty="0"/>
              <a:t> Idea 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Implemented the visualization of the analyzed data  in Html , </a:t>
            </a:r>
            <a:r>
              <a:rPr lang="en-US" sz="3200" dirty="0" err="1"/>
              <a:t>javascript</a:t>
            </a:r>
            <a:r>
              <a:rPr lang="en-US" sz="3200" dirty="0"/>
              <a:t> and chart.js </a:t>
            </a:r>
            <a:r>
              <a:rPr lang="en-US" sz="3200" dirty="0" err="1"/>
              <a:t>cdn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772008"/>
          </a:xfrm>
        </p:spPr>
        <p:txBody>
          <a:bodyPr/>
          <a:lstStyle/>
          <a:p>
            <a:r>
              <a:rPr lang="en-US" dirty="0"/>
              <a:t>Query-1:</a:t>
            </a:r>
            <a:br>
              <a:rPr lang="en-US" dirty="0"/>
            </a:br>
            <a:r>
              <a:rPr lang="en-US" sz="2400" dirty="0"/>
              <a:t>Get the username and location of the person who       tweeted on Donald trump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08" y="2045895"/>
            <a:ext cx="5186879" cy="424021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03999" y="2045894"/>
            <a:ext cx="4972115" cy="42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Query result on maps</a:t>
            </a:r>
          </a:p>
        </p:txBody>
      </p:sp>
      <p:pic>
        <p:nvPicPr>
          <p:cNvPr id="4" name="Content Placeholder 3" descr="C:\Users\moninl95\Downloads\pbphase3-2-satellite (1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944" y="1757680"/>
            <a:ext cx="6813376" cy="406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7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Query:2</a:t>
            </a:r>
            <a:br>
              <a:rPr lang="en-US" dirty="0"/>
            </a:br>
            <a:r>
              <a:rPr lang="en-US" sz="2400" dirty="0"/>
              <a:t>Count of the tweets on Donald trump and Hillary </a:t>
            </a:r>
            <a:r>
              <a:rPr lang="en-US" sz="2400" dirty="0" err="1"/>
              <a:t>clinton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828" y="1747520"/>
            <a:ext cx="4911364" cy="45008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10227" y="1757362"/>
            <a:ext cx="4949072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 Visualization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2052638"/>
            <a:ext cx="5994399" cy="4195762"/>
          </a:xfrm>
        </p:spPr>
      </p:pic>
    </p:spTree>
    <p:extLst>
      <p:ext uri="{BB962C8B-B14F-4D97-AF65-F5344CB8AC3E}">
        <p14:creationId xmlns:p14="http://schemas.microsoft.com/office/powerpoint/2010/main" val="240756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Query:3</a:t>
            </a:r>
            <a:br>
              <a:rPr lang="en-US" dirty="0"/>
            </a:br>
            <a:r>
              <a:rPr lang="en-US" sz="2800" dirty="0"/>
              <a:t>count of tweets that are made from various websites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412" y="2052638"/>
            <a:ext cx="4788817" cy="4195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36" y="2052638"/>
            <a:ext cx="5203596" cy="4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1493520"/>
            <a:ext cx="7081520" cy="4754880"/>
          </a:xfrm>
        </p:spPr>
      </p:pic>
    </p:spTree>
    <p:extLst>
      <p:ext uri="{BB962C8B-B14F-4D97-AF65-F5344CB8AC3E}">
        <p14:creationId xmlns:p14="http://schemas.microsoft.com/office/powerpoint/2010/main" val="9364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Query:4</a:t>
            </a:r>
            <a:br>
              <a:rPr lang="en-US" dirty="0"/>
            </a:br>
            <a:r>
              <a:rPr lang="en-US" sz="3600" dirty="0"/>
              <a:t>count of the matched hash tags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560" y="2052638"/>
            <a:ext cx="4930218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38507" y="2052638"/>
            <a:ext cx="485480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4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97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Analysis of twitter data-Donald Trump</vt:lpstr>
      <vt:lpstr>Introduction </vt:lpstr>
      <vt:lpstr>Query-1: Get the username and location of the person who       tweeted on Donald trump</vt:lpstr>
      <vt:lpstr>Visualization of the Query result on maps</vt:lpstr>
      <vt:lpstr>Query:2 Count of the tweets on Donald trump and Hillary clinton</vt:lpstr>
      <vt:lpstr>Query 2 Visualization</vt:lpstr>
      <vt:lpstr>Query:3 count of tweets that are made from various websites</vt:lpstr>
      <vt:lpstr>Query 3 visualization</vt:lpstr>
      <vt:lpstr>Query:4 count of the matched hash tags</vt:lpstr>
      <vt:lpstr>Query 4 Visualization</vt:lpstr>
      <vt:lpstr>Query:5 In this query we implemented getfavourites() public API to retrieve the favorited tweets of an authenticated user</vt:lpstr>
      <vt:lpstr>PowerPoint Presentation</vt:lpstr>
      <vt:lpstr>Query 5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twitter data-Donald Trump</dc:title>
  <dc:creator>Polavarapu, Alekhya (UMKC-Student)</dc:creator>
  <cp:lastModifiedBy>Polavarapu, Alekhya (UMKC-Student)</cp:lastModifiedBy>
  <cp:revision>9</cp:revision>
  <dcterms:created xsi:type="dcterms:W3CDTF">2016-12-06T07:10:21Z</dcterms:created>
  <dcterms:modified xsi:type="dcterms:W3CDTF">2016-12-06T14:49:27Z</dcterms:modified>
</cp:coreProperties>
</file>