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193-4A2B-CDFC-DB76-881920F0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4751D-FC5C-B0B7-0C46-51374EFD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D1B3-CC83-0C40-2707-F4A5331D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E7DB-4077-7961-2361-09C30012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5FCB-C1B7-26B3-A39D-BE0AB91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5DD-8831-CDA1-3487-99B15706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1A99-B380-0848-9BD9-EAF898701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E62C-357B-9282-2450-97AC7B80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5D25-4D9E-164B-2EDB-D451F55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4779-43AD-2E56-03C5-824A23ED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B2D75-FC11-E156-53CB-C5D455D7F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C119C-6BB5-398B-311F-30A8DF6F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1DB8-0262-6743-DBCF-5E03AD4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F23E-D402-F743-A089-3D616616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6EEA-D85B-A65C-5FA4-5D6AA5DE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56B0-73EF-4A13-D4A5-16450E2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C74A-A0E1-54D1-4E09-8DEA1142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FA57-7FFD-1E5C-EEC3-CA92C6C0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C145-9595-3AB1-0869-59415BFE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91FC5-BFC4-C34F-3DB2-B6BA36EC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60CE-1ECF-1341-A192-3AB659FC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2658-ACDB-9B63-A488-8F10B90F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C2D9-1124-B466-B15E-1BF9EF44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00EF-3A14-828B-7539-BD8F6DF4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CF15-C8B1-CBF5-3187-9348AAEA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93D-EB0A-FDF5-BD45-5FF8D588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453F-1724-8B2F-6A21-2CFED786D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C2C1-53D5-EF46-B295-2906604E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037E-4D18-2FBF-DC8A-D855DCA2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E94B-4080-93F3-5340-E9291131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280A2-CD7D-986F-614F-939F9B4B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CA51-B4D8-54FE-8D5E-EC85FACD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8FAC-1537-AD13-24FD-C8C3F996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F03A-34E3-07F5-6DB5-68B7D87B7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FBE10-4A56-E6BD-649E-651BCC11A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5DC93-A38C-AD38-1A7A-304470D5F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8A4E2-49FB-C563-4AC7-4511C08F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1771-D18E-9DA5-0D5C-68797760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BD13C-A837-59A7-3B53-6C46D38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7BF-CC28-F30F-C112-C07A20FC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D57B-CF54-598F-91BA-DCE158C1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D13E7-9C0F-CDAB-B951-B10088E8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11E4D-0B8D-E4A9-059D-84AC25C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28CD-9E0B-8211-B8BD-88B9AD9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3B50E-85DA-8C94-39BF-082A8F1D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6EED-AF0C-AE99-588E-1F660EAF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DFE9-230B-932B-3DD2-73BF64CC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6BBE-4224-9C92-C89A-A997CA4D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46C40-85C6-70A7-D724-5B8DB3976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EC5FB-17EE-7B0A-EA36-F3F9126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BEF2-ABAA-08DC-2549-8AE1CF33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3F23-AC36-667A-08DE-49272811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CBA5-F274-CDFF-616E-C546C6F0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BE25A-AADA-9D80-F37B-0E8A94EB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D5A20-7A88-8EE1-2789-5FB3BA6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C6B6-0BBE-9B97-C28B-568A34B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53463-0303-5EBE-BC87-CBB29F53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F9FB-97B4-FF06-B7F3-22DC27D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599AB-1C77-2918-953B-71529140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C8B3-EAD0-E4EA-A4F7-F1C330B1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63D-5FA1-ECA8-8A94-55279832D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2EE1-270E-4722-952B-537AA7DA8E6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20CD-71C0-387A-4724-CD4A97FAF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C424-B415-B17B-47A2-21709C461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AB55-9412-46D7-9679-3E312CBB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introduc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B442-CF69-2342-C1F4-785DD579F5F8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Fine-Tuning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1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C272C-3626-8570-340E-E68C80C4A9C1}"/>
              </a:ext>
            </a:extLst>
          </p:cNvPr>
          <p:cNvSpPr/>
          <p:nvPr/>
        </p:nvSpPr>
        <p:spPr>
          <a:xfrm>
            <a:off x="571500" y="456206"/>
            <a:ext cx="11068050" cy="5829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8151A-A30F-83D9-EFAC-E45D718A3BFD}"/>
              </a:ext>
            </a:extLst>
          </p:cNvPr>
          <p:cNvSpPr txBox="1"/>
          <p:nvPr/>
        </p:nvSpPr>
        <p:spPr>
          <a:xfrm>
            <a:off x="828924" y="1427260"/>
            <a:ext cx="10096167" cy="425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is a technique used to adapt a pre-trained LLM to a specific task.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further training the LLM on a smaller, more focused dataset relevant to the desired task.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Excels in its ability to adapt an LLM’s behaviour to specific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nuances, tones, or terminologies</a:t>
            </a:r>
            <a:br>
              <a:rPr lang="en-US" sz="1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is needed</a:t>
            </a:r>
            <a:b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Ecnomical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2BAB-1427-5E6A-EE29-2DDA30B6A6B3}"/>
              </a:ext>
            </a:extLst>
          </p:cNvPr>
          <p:cNvSpPr txBox="1"/>
          <p:nvPr/>
        </p:nvSpPr>
        <p:spPr>
          <a:xfrm>
            <a:off x="828924" y="652007"/>
            <a:ext cx="789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Fine-Tuning</a:t>
            </a:r>
          </a:p>
        </p:txBody>
      </p:sp>
      <p:pic>
        <p:nvPicPr>
          <p:cNvPr id="2050" name="Picture 2" descr="Fine tuning icon gear and screwdriver service Vector Image">
            <a:extLst>
              <a:ext uri="{FF2B5EF4-FFF2-40B4-BE49-F238E27FC236}">
                <a16:creationId xmlns:a16="http://schemas.microsoft.com/office/drawing/2014/main" id="{70D6E8AF-E0F9-7E5A-ACAD-8EDF11B3E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1"/>
          <a:stretch/>
        </p:blipFill>
        <p:spPr bwMode="auto">
          <a:xfrm>
            <a:off x="7921265" y="3370856"/>
            <a:ext cx="3585817" cy="28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2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E4C38-F2A0-9307-8FED-1E4F6610EC81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PROCESS OF FINE-TUNING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1BD-1818-6893-26BF-C2FDE6964C90}"/>
              </a:ext>
            </a:extLst>
          </p:cNvPr>
          <p:cNvSpPr txBox="1"/>
          <p:nvPr/>
        </p:nvSpPr>
        <p:spPr>
          <a:xfrm>
            <a:off x="1115568" y="1556466"/>
            <a:ext cx="101231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181" indent="-305181" defTabSz="813816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Initial-Finetuning</a:t>
            </a:r>
          </a:p>
          <a:p>
            <a:pPr marL="305181" indent="-305181" defTabSz="813816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Selection</a:t>
            </a:r>
          </a:p>
          <a:p>
            <a:pPr marL="305181" indent="-305181" defTabSz="813816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Adjusting Parameters</a:t>
            </a:r>
          </a:p>
          <a:p>
            <a:pPr marL="305181" indent="-305181" defTabSz="813816">
              <a:spcAft>
                <a:spcPts val="600"/>
              </a:spcAft>
              <a:buAutoNum type="arabicPeriod"/>
            </a:pPr>
            <a:r>
              <a:rPr lang="en-US" kern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dirty="0"/>
          </a:p>
        </p:txBody>
      </p:sp>
      <p:pic>
        <p:nvPicPr>
          <p:cNvPr id="3074" name="Picture 2" descr="Fully fine tuned LLM generating response to user query">
            <a:extLst>
              <a:ext uri="{FF2B5EF4-FFF2-40B4-BE49-F238E27FC236}">
                <a16:creationId xmlns:a16="http://schemas.microsoft.com/office/drawing/2014/main" id="{66029A64-4CDE-93B9-8E99-05CEE663C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8" b="15787"/>
          <a:stretch/>
        </p:blipFill>
        <p:spPr bwMode="auto">
          <a:xfrm>
            <a:off x="3585681" y="2542955"/>
            <a:ext cx="7720952" cy="33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937EB0-7146-83E7-301F-6F4976DED6B0}"/>
              </a:ext>
            </a:extLst>
          </p:cNvPr>
          <p:cNvSpPr/>
          <p:nvPr/>
        </p:nvSpPr>
        <p:spPr>
          <a:xfrm>
            <a:off x="3634651" y="2518113"/>
            <a:ext cx="7713053" cy="3339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F1AB8-9DF3-E0F4-D577-6DA1A9A1D767}"/>
              </a:ext>
            </a:extLst>
          </p:cNvPr>
          <p:cNvSpPr txBox="1"/>
          <p:nvPr/>
        </p:nvSpPr>
        <p:spPr>
          <a:xfrm>
            <a:off x="556591" y="469127"/>
            <a:ext cx="11107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6031C-2D15-AB8B-2BD9-E48C68FD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54587"/>
              </p:ext>
            </p:extLst>
          </p:nvPr>
        </p:nvGraphicFramePr>
        <p:xfrm>
          <a:off x="1076325" y="1682749"/>
          <a:ext cx="9867899" cy="283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971">
                  <a:extLst>
                    <a:ext uri="{9D8B030D-6E8A-4147-A177-3AD203B41FA5}">
                      <a16:colId xmlns:a16="http://schemas.microsoft.com/office/drawing/2014/main" val="789623331"/>
                    </a:ext>
                  </a:extLst>
                </a:gridCol>
                <a:gridCol w="3404357">
                  <a:extLst>
                    <a:ext uri="{9D8B030D-6E8A-4147-A177-3AD203B41FA5}">
                      <a16:colId xmlns:a16="http://schemas.microsoft.com/office/drawing/2014/main" val="823102802"/>
                    </a:ext>
                  </a:extLst>
                </a:gridCol>
                <a:gridCol w="2810571">
                  <a:extLst>
                    <a:ext uri="{9D8B030D-6E8A-4147-A177-3AD203B41FA5}">
                      <a16:colId xmlns:a16="http://schemas.microsoft.com/office/drawing/2014/main" val="1688106938"/>
                    </a:ext>
                  </a:extLst>
                </a:gridCol>
              </a:tblGrid>
              <a:tr h="536381">
                <a:tc>
                  <a:txBody>
                    <a:bodyPr/>
                    <a:lstStyle/>
                    <a:p>
                      <a:r>
                        <a:rPr lang="en-US" sz="2100" dirty="0"/>
                        <a:t>Requirements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Data Set Resources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Learning Resources</a:t>
                      </a: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206244170"/>
                  </a:ext>
                </a:extLst>
              </a:tr>
              <a:tr h="536381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3.10.12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 Face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hlinkClick r:id="rId2"/>
                        </a:rPr>
                        <a:t>Open AI Docs</a:t>
                      </a:r>
                      <a:r>
                        <a:rPr lang="en-US" sz="2100" dirty="0"/>
                        <a:t> 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960076690"/>
                  </a:ext>
                </a:extLst>
              </a:tr>
              <a:tr h="683629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== 0.28.0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 Datahub(Github)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r>
                        <a:rPr lang="en-US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144478056"/>
                  </a:ext>
                </a:extLst>
              </a:tr>
              <a:tr h="1075710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playground account</a:t>
                      </a: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4294" marR="104294" marT="52147" marB="52147"/>
                </a:tc>
                <a:extLst>
                  <a:ext uri="{0D108BD9-81ED-4DB2-BD59-A6C34878D82A}">
                    <a16:rowId xmlns:a16="http://schemas.microsoft.com/office/drawing/2014/main" val="229774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3F692-396C-A84D-52BB-805D30BDC102}"/>
              </a:ext>
            </a:extLst>
          </p:cNvPr>
          <p:cNvSpPr txBox="1"/>
          <p:nvPr/>
        </p:nvSpPr>
        <p:spPr>
          <a:xfrm>
            <a:off x="572493" y="500933"/>
            <a:ext cx="107660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Chatbot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 creator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EF395-FC5C-0847-FDBA-BAA4ED0B2786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32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17331</TotalTime>
  <Words>114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Kusam, Venkata Alekhya</dc:creator>
  <cp:lastModifiedBy>Kusam, Venkata Alekhya</cp:lastModifiedBy>
  <cp:revision>1</cp:revision>
  <dcterms:created xsi:type="dcterms:W3CDTF">2024-03-06T18:35:16Z</dcterms:created>
  <dcterms:modified xsi:type="dcterms:W3CDTF">2024-03-19T16:54:12Z</dcterms:modified>
</cp:coreProperties>
</file>