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044AD-BB3F-4FA4-B034-216A295F13A8}" v="6" dt="2019-02-17T01:33:49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30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87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65D4-595F-4CF2-B105-8C9CD080A8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037" y="2514600"/>
            <a:ext cx="1014077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Capstone Project:</a:t>
            </a:r>
            <a:br>
              <a:rPr lang="en-US" dirty="0"/>
            </a:br>
            <a:r>
              <a:rPr lang="en-US" b="1" dirty="0"/>
              <a:t>Conestoga Student Accommodation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5893" y="4777379"/>
            <a:ext cx="9568720" cy="112628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Settipalli</a:t>
            </a:r>
            <a:r>
              <a:rPr lang="en-US" dirty="0"/>
              <a:t> S.P.R </a:t>
            </a:r>
            <a:r>
              <a:rPr lang="en-US" dirty="0" err="1"/>
              <a:t>Alekhya</a:t>
            </a:r>
            <a:endParaRPr lang="en-US" dirty="0"/>
          </a:p>
          <a:p>
            <a:r>
              <a:rPr lang="en-US" dirty="0"/>
              <a:t>Venkata Ramana Kakani</a:t>
            </a:r>
          </a:p>
          <a:p>
            <a:r>
              <a:rPr lang="en-US" dirty="0"/>
              <a:t>Vijay </a:t>
            </a:r>
            <a:r>
              <a:rPr lang="en-US" dirty="0" err="1"/>
              <a:t>Suprith</a:t>
            </a:r>
            <a:r>
              <a:rPr lang="en-US" dirty="0"/>
              <a:t> </a:t>
            </a:r>
            <a:r>
              <a:rPr lang="en-US" dirty="0" err="1"/>
              <a:t>dharoor</a:t>
            </a:r>
            <a:endParaRPr lang="en-US" dirty="0"/>
          </a:p>
          <a:p>
            <a:r>
              <a:rPr lang="en-US" dirty="0"/>
              <a:t> Shaik </a:t>
            </a:r>
            <a:r>
              <a:rPr lang="en-US" dirty="0" err="1"/>
              <a:t>Mastan</a:t>
            </a:r>
            <a:r>
              <a:rPr lang="en-US" dirty="0"/>
              <a:t> </a:t>
            </a:r>
            <a:r>
              <a:rPr lang="en-US" dirty="0" err="1"/>
              <a:t>Babu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 for Conestoga International Students.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Object of the Project is Providing Accommodation for the Conestoga International Students. International student’s are usually facing big challenges to find accommodation for their new Journey to Canada.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7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website students going to choose their new home in Canada from their home country . They are able to choose their  new home according to  price and facilities. House owners can also advertise their house for rent . </a:t>
            </a:r>
          </a:p>
          <a:p>
            <a:r>
              <a:rPr lang="en-US" dirty="0"/>
              <a:t>Students  are able to communicate with House Owner with Online Live Chat or through E-mail. </a:t>
            </a:r>
          </a:p>
          <a:p>
            <a:r>
              <a:rPr lang="en-US" dirty="0"/>
              <a:t> The Owner will get advance money for reservation of their house from the Students. </a:t>
            </a:r>
          </a:p>
          <a:p>
            <a:r>
              <a:rPr lang="en-US" dirty="0"/>
              <a:t>This Website will be designed with complete security and safe for both the students and the land owners.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3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Admin will have the authority to deal between students and house owners. </a:t>
            </a:r>
          </a:p>
          <a:p>
            <a:r>
              <a:rPr lang="en-US" dirty="0"/>
              <a:t>He is responsible for all the payment transactions . </a:t>
            </a:r>
          </a:p>
          <a:p>
            <a:r>
              <a:rPr lang="en-US" dirty="0"/>
              <a:t>He will confirm to both student and owner.</a:t>
            </a:r>
          </a:p>
          <a:p>
            <a:r>
              <a:rPr lang="en-US" dirty="0"/>
              <a:t>He will make all confirmation for both International students and owners.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research about Accommodation from the International Students and the House Owners from Canada .We  noted so many suggestions and  advices .</a:t>
            </a:r>
          </a:p>
          <a:p>
            <a:r>
              <a:rPr lang="en-US" dirty="0"/>
              <a:t>We initiated the website according to the research . We mainly Focused on things which are involved to find an accommodation. We also concentrated on major things like Security and Authority from the students and owners. </a:t>
            </a:r>
          </a:p>
        </p:txBody>
      </p:sp>
    </p:spTree>
    <p:extLst>
      <p:ext uri="{BB962C8B-B14F-4D97-AF65-F5344CB8AC3E}">
        <p14:creationId xmlns:p14="http://schemas.microsoft.com/office/powerpoint/2010/main" val="320475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and Rating(R&amp;R)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Our website will reach the students and owners through social media and advertisements.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are able to give rating and reviews about our service and maintenance of the website.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41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PHP(CodeIgniter  Framework)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/>
              <a:t>HTML,</a:t>
            </a:r>
          </a:p>
          <a:p>
            <a:pPr lvl="1"/>
            <a:r>
              <a:rPr lang="en-US" dirty="0"/>
              <a:t>CSS,</a:t>
            </a:r>
          </a:p>
          <a:p>
            <a:pPr lvl="1"/>
            <a:r>
              <a:rPr lang="en-US" dirty="0"/>
              <a:t>BOOSTRAP,</a:t>
            </a:r>
          </a:p>
          <a:p>
            <a:pPr lvl="1"/>
            <a:r>
              <a:rPr lang="en-US" dirty="0"/>
              <a:t>JAVA Script,</a:t>
            </a:r>
          </a:p>
          <a:p>
            <a:pPr lvl="1"/>
            <a:r>
              <a:rPr lang="en-US" dirty="0"/>
              <a:t> AJAX.</a:t>
            </a:r>
          </a:p>
        </p:txBody>
      </p:sp>
    </p:spTree>
    <p:extLst>
      <p:ext uri="{BB962C8B-B14F-4D97-AF65-F5344CB8AC3E}">
        <p14:creationId xmlns:p14="http://schemas.microsoft.com/office/powerpoint/2010/main" val="68566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go under its set budget.</a:t>
            </a:r>
          </a:p>
          <a:p>
            <a:r>
              <a:rPr lang="en-US" dirty="0"/>
              <a:t>We will make sure this projects will not  reach over budget.</a:t>
            </a:r>
          </a:p>
          <a:p>
            <a:r>
              <a:rPr lang="en-US" dirty="0"/>
              <a:t>We reduce over cost on software and the hardware by choosing smart ways.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make our Conestoga International  student to find accommodation easier and safe .</a:t>
            </a:r>
          </a:p>
          <a:p>
            <a:r>
              <a:rPr lang="en-US" dirty="0"/>
              <a:t>We will provide assurance to the owners by paying minimum amount of money from the home Seeker international students as reservation fee.</a:t>
            </a:r>
          </a:p>
        </p:txBody>
      </p:sp>
    </p:spTree>
    <p:extLst>
      <p:ext uri="{BB962C8B-B14F-4D97-AF65-F5344CB8AC3E}">
        <p14:creationId xmlns:p14="http://schemas.microsoft.com/office/powerpoint/2010/main" val="12717887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395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Capstone Project: Conestoga Student Accommodation </vt:lpstr>
      <vt:lpstr>Accommodation for Conestoga International Students.</vt:lpstr>
      <vt:lpstr>Features</vt:lpstr>
      <vt:lpstr>Responsibility.</vt:lpstr>
      <vt:lpstr>Research</vt:lpstr>
      <vt:lpstr>Reach and Rating(R&amp;R)</vt:lpstr>
      <vt:lpstr>Our Technologies</vt:lpstr>
      <vt:lpstr>Cost estimating</vt:lpstr>
      <vt:lpstr>Conclusion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Daniel Singroy</dc:creator>
  <cp:lastModifiedBy>vijay suprith dharoor</cp:lastModifiedBy>
  <cp:revision>15</cp:revision>
  <dcterms:created xsi:type="dcterms:W3CDTF">2014-06-05T20:51:48Z</dcterms:created>
  <dcterms:modified xsi:type="dcterms:W3CDTF">2019-02-18T03:44:53Z</dcterms:modified>
</cp:coreProperties>
</file>