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6" r:id="rId14"/>
    <p:sldId id="258" r:id="rId15"/>
    <p:sldId id="259" r:id="rId16"/>
    <p:sldId id="261" r:id="rId17"/>
    <p:sldId id="260" r:id="rId18"/>
    <p:sldId id="26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35" autoAdjust="0"/>
  </p:normalViewPr>
  <p:slideViewPr>
    <p:cSldViewPr snapToGrid="0">
      <p:cViewPr varScale="1">
        <p:scale>
          <a:sx n="115" d="100"/>
          <a:sy n="115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8251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293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8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4C95662-1E58-4B91-B03D-ED020DBBA33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2311E9-10E2-4820-8E5F-38DE610CF7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9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061" y="1669117"/>
            <a:ext cx="9144000" cy="2084663"/>
          </a:xfrm>
        </p:spPr>
        <p:txBody>
          <a:bodyPr>
            <a:no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Survey on replication techniques  for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900" y="4251488"/>
            <a:ext cx="8746002" cy="1805412"/>
          </a:xfrm>
        </p:spPr>
        <p:txBody>
          <a:bodyPr>
            <a:no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Alekhya</a:t>
            </a:r>
            <a:r>
              <a:rPr lang="en-US" sz="200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Vanga</a:t>
            </a:r>
            <a:r>
              <a:rPr lang="en-US" sz="200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77" y="1052615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QUORUM CONSENSUS PROTOCOL: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283" y="1941208"/>
            <a:ext cx="8596668" cy="44991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Here in this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QC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protocol, write operation is to recorded only on subset i.e., write quorum only on a condition that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operation should be allowed only on a subset called “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UORUM”.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We have an intersection copy and that is proved specifically.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operation will be retrieving the most recently updated value.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Here the quorum can be of two types: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STATIC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DYNAMIC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995" y="1342029"/>
            <a:ext cx="8004760" cy="1464861"/>
          </a:xfrm>
        </p:spPr>
        <p:txBody>
          <a:bodyPr>
            <a:no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GRID CONFIGURATION PROTOCOL: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043" y="2215299"/>
            <a:ext cx="7083041" cy="39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812548"/>
            <a:ext cx="7769398" cy="43139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This Protocol introduced by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MAEKAWA.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Quorum defined as the minimum number of votes that a distributed transaction has to obtain in order to allow to perform an operation in a distributed system.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 uses distributed mutual exclusion algorithm and there is a need of read and write quorum.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quorum={1,2,3,4,5}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 quorum={1,6,11,16,21,7,13,19,25}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DRAWBACKS: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Communication structure cost will be high.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Grid will be prone to failure while the number of copies of read and write quorum is large.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5AC4C-9767-41EB-96B5-DF12F009FA1A}"/>
              </a:ext>
            </a:extLst>
          </p:cNvPr>
          <p:cNvSpPr txBox="1"/>
          <p:nvPr/>
        </p:nvSpPr>
        <p:spPr>
          <a:xfrm>
            <a:off x="1370099" y="1015096"/>
            <a:ext cx="832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GC PROTOCOL &amp; DRAWBACKS:</a:t>
            </a:r>
          </a:p>
        </p:txBody>
      </p:sp>
    </p:spTree>
    <p:extLst>
      <p:ext uri="{BB962C8B-B14F-4D97-AF65-F5344CB8AC3E}">
        <p14:creationId xmlns:p14="http://schemas.microsoft.com/office/powerpoint/2010/main" val="20144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9496" y="1112363"/>
            <a:ext cx="9461369" cy="521356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TWO- REPLICA DISTRIBUTION TECHNIQUE(TRTD):</a:t>
            </a:r>
            <a:endParaRPr lang="en-US" sz="3200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All the objects present within the environment will have two replicas.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Uses Asynchronous Replication technique.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Store and forward approach to data backup or data protection.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50" y="3443004"/>
            <a:ext cx="4406629" cy="2252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488" y="1117258"/>
            <a:ext cx="9144000" cy="541606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TWO- REPLICA DISTRIBUTION TECHNIQUE(TRTD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ADVANTAGES: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Equal storage capacity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Disadvantages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Double up the resources even when the availability is not trivial.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Terminates the operation if the set is unavailable.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Faults will be doubled if both the replicas are lost/damaged.</a:t>
            </a:r>
          </a:p>
        </p:txBody>
      </p:sp>
    </p:spTree>
    <p:extLst>
      <p:ext uri="{BB962C8B-B14F-4D97-AF65-F5344CB8AC3E}">
        <p14:creationId xmlns:p14="http://schemas.microsoft.com/office/powerpoint/2010/main" val="48458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209" y="1107831"/>
            <a:ext cx="9144000" cy="541606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NEIGHBOUR REPLICA TRIANGULAR GRID(NRTG):</a:t>
            </a:r>
          </a:p>
          <a:p>
            <a:pPr algn="l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Partial Replication technique is implemented.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Nodes arranged in the form of a triangular grid structure.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Master data file associated with each node.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60" y="3242821"/>
            <a:ext cx="5003361" cy="241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4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501" y="1126684"/>
            <a:ext cx="9144000" cy="541606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NEIGHBOUR REPLICA TRIANGULAR GRID(NRTG):</a:t>
            </a:r>
          </a:p>
          <a:p>
            <a:pPr algn="l"/>
            <a:endParaRPr lang="en-US" sz="2800" dirty="0"/>
          </a:p>
          <a:p>
            <a:pPr algn="l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Low communication cost for an operation.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Applicable for large systems due to higher system availability.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Minimum storage space for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Minimum number of replication sites.</a:t>
            </a:r>
          </a:p>
          <a:p>
            <a:pPr algn="l"/>
            <a:endParaRPr lang="en-US" sz="2000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54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781" y="1074793"/>
            <a:ext cx="9144000" cy="60335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NEIGHBOUR REPLICATION DISTRIBUTION TECHNIQUE(NRDT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Organized in the form of 2-dimensional grid structure.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Master data file associated with each node.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 improve reliability ,fault tolerance and fault recovery ,Index Server (IS) and Heart Beat Monitor(HBM) are included.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94" y="3618779"/>
            <a:ext cx="4336513" cy="2120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2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635" y="1088978"/>
            <a:ext cx="9144000" cy="541606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NEIGHBOUR REPLICATION DISTRIBUTION TECHNIQUE(NRDT):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COMPONENTS OF HEART BEAT MONITOR(HBM)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Detection Manager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Coordination Manager</a:t>
            </a:r>
          </a:p>
          <a:p>
            <a:pPr algn="l"/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COMPONENT OF INDEX SERVER(IS):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Index Manager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198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1123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order to achieve fault tolerance in a distributed system without increasing the number of reliable components, these replication techniques must be introduced in the system. </a:t>
            </a:r>
          </a:p>
        </p:txBody>
      </p:sp>
    </p:spTree>
    <p:extLst>
      <p:ext uri="{BB962C8B-B14F-4D97-AF65-F5344CB8AC3E}">
        <p14:creationId xmlns:p14="http://schemas.microsoft.com/office/powerpoint/2010/main" val="10865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620" y="1963646"/>
            <a:ext cx="9603275" cy="3450613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REPLICATION IMPORTANCE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REPLICATION TECHNIQUES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38078"/>
            <a:ext cx="9729553" cy="487941"/>
          </a:xfrm>
        </p:spPr>
        <p:txBody>
          <a:bodyPr>
            <a:no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INTRODUCTION: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32" y="1961909"/>
            <a:ext cx="8145470" cy="407945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Distributed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ystems , they provide access to large amounts of data and computational resources through wide range of interfaces.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Here, they are dynamic in nature.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this faults are occurred more likely because of increase in scalability and also complexity.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replication techniques , Fault tolerance is achieved.</a:t>
            </a:r>
          </a:p>
        </p:txBody>
      </p:sp>
    </p:spTree>
    <p:extLst>
      <p:ext uri="{BB962C8B-B14F-4D97-AF65-F5344CB8AC3E}">
        <p14:creationId xmlns:p14="http://schemas.microsoft.com/office/powerpoint/2010/main" val="370813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3" y="1400616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REPLICATION IMPORTANCE: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importance of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“REPLICATION”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is that it 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nables the system to maintain more replicas to ensure the flexibility of the system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 provide higher reliability of the systems by using less reliable components , Replication is the best way to approach.</a:t>
            </a:r>
          </a:p>
        </p:txBody>
      </p:sp>
    </p:spTree>
    <p:extLst>
      <p:ext uri="{BB962C8B-B14F-4D97-AF65-F5344CB8AC3E}">
        <p14:creationId xmlns:p14="http://schemas.microsoft.com/office/powerpoint/2010/main" val="10793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11" y="1202652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REPLICATION TECHNIQUES: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146" y="1985058"/>
            <a:ext cx="8243855" cy="405630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One Write All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(ROWA)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Tree Quorum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(TQ)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Quorum Consensus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rotocol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(QC)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Grid Configuration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rotocol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(GC)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Two Replica Distribution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echnique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(TRDT)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Neighbour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eplica Triangular Grid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(NRTG)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Neighbour Replication Distributed Technique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(NRDT)</a:t>
            </a:r>
          </a:p>
        </p:txBody>
      </p:sp>
    </p:spTree>
    <p:extLst>
      <p:ext uri="{BB962C8B-B14F-4D97-AF65-F5344CB8AC3E}">
        <p14:creationId xmlns:p14="http://schemas.microsoft.com/office/powerpoint/2010/main" val="411482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225" y="1198988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ONE WRITE ALL PROTOCOL: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761" y="2048983"/>
            <a:ext cx="9603275" cy="34506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ROWA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protocol translates a logical read operation on a data item into one physical read on any of it’s replica.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Translates all of it’s write operation to physical writes ,one for each replica.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Concurrency controller synchronizes all of these replicas.</a:t>
            </a:r>
          </a:p>
        </p:txBody>
      </p:sp>
    </p:spTree>
    <p:extLst>
      <p:ext uri="{BB962C8B-B14F-4D97-AF65-F5344CB8AC3E}">
        <p14:creationId xmlns:p14="http://schemas.microsoft.com/office/powerpoint/2010/main" val="20626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931" y="1188447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ADVANTAGES AND DRAWBACKS: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595" y="1970862"/>
            <a:ext cx="8596668" cy="4444574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main 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dvantage is that it has ability to process read operation regardless of any communication failures.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Drawback is this protocol is rigid in selecting the read availability and will block all the write operations if one site is down or unreachable until the failures are repaired.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When there is an increment in response time and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then automatically performance reduces.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57" y="1212032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TREE QUORUM PROTOCOL: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152" y="2069869"/>
            <a:ext cx="8259849" cy="445376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TQ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protocol was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proposed by Agarwal.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Here it applies replication technique in a logical tree structure over the  distributed sites.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and Write Quorums are needed in order to perform Read and Write operations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7577964-FB6D-4FBD-B92A-9B0EC477F2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57" y="3601039"/>
            <a:ext cx="4121967" cy="24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4" y="2028683"/>
            <a:ext cx="8596668" cy="5631929"/>
          </a:xfrm>
        </p:spPr>
        <p:txBody>
          <a:bodyPr/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Quorum={1}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node 1 fails, Read Quorum={2,3},{2,4},{3,4}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node 2,3 fails, Read Quorum={4,5,6},{4,8,9}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all nodes fail, Read Quorum={5,6,8,9},{6,7,9,10}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uorum={1,2,3,5,6,7,9}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uorum={1,2,4,5,6,11,12}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1370E-4801-4AE0-B294-854C5C803AAF}"/>
              </a:ext>
            </a:extLst>
          </p:cNvPr>
          <p:cNvSpPr txBox="1"/>
          <p:nvPr/>
        </p:nvSpPr>
        <p:spPr>
          <a:xfrm>
            <a:off x="1352943" y="1197927"/>
            <a:ext cx="581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ILLUSTRATION:</a:t>
            </a:r>
          </a:p>
        </p:txBody>
      </p:sp>
    </p:spTree>
    <p:extLst>
      <p:ext uri="{BB962C8B-B14F-4D97-AF65-F5344CB8AC3E}">
        <p14:creationId xmlns:p14="http://schemas.microsoft.com/office/powerpoint/2010/main" val="404817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300</TotalTime>
  <Words>800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Courier New</vt:lpstr>
      <vt:lpstr>Franklin Gothic Book</vt:lpstr>
      <vt:lpstr>Times New Roman</vt:lpstr>
      <vt:lpstr>Crop</vt:lpstr>
      <vt:lpstr>Survey on replication techniques  for distributed systems</vt:lpstr>
      <vt:lpstr>PowerPoint Presentation</vt:lpstr>
      <vt:lpstr>INTRODUCTION: </vt:lpstr>
      <vt:lpstr>REPLICATION IMPORTANCE:</vt:lpstr>
      <vt:lpstr>REPLICATION TECHNIQUES:</vt:lpstr>
      <vt:lpstr>READ ONE WRITE ALL PROTOCOL:</vt:lpstr>
      <vt:lpstr>ADVANTAGES AND DRAWBACKS:</vt:lpstr>
      <vt:lpstr>TREE QUORUM PROTOCOL:</vt:lpstr>
      <vt:lpstr>PowerPoint Presentation</vt:lpstr>
      <vt:lpstr>QUORUM CONSENSUS PROTOCOL:</vt:lpstr>
      <vt:lpstr>GRID CONFIGURATION PROTOCOL: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krupa gande</dc:creator>
  <cp:lastModifiedBy>Vanga, TEJASWI (Contractor)</cp:lastModifiedBy>
  <cp:revision>118</cp:revision>
  <dcterms:created xsi:type="dcterms:W3CDTF">2016-11-16T00:07:53Z</dcterms:created>
  <dcterms:modified xsi:type="dcterms:W3CDTF">2018-09-16T19:26:48Z</dcterms:modified>
</cp:coreProperties>
</file>