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98B5CE-839B-0746-92A0-8DCD1BDC0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56287"/>
              </p:ext>
            </p:extLst>
          </p:nvPr>
        </p:nvGraphicFramePr>
        <p:xfrm>
          <a:off x="838200" y="1825625"/>
          <a:ext cx="8948351" cy="334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367205145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sz="1800" dirty="0"/>
                        <a:t>Name              Metrics</a:t>
                      </a:r>
                    </a:p>
                    <a:p>
                      <a:r>
                        <a:rPr lang="en-US" sz="1800" dirty="0"/>
                        <a:t>Of the</a:t>
                      </a:r>
                    </a:p>
                    <a:p>
                      <a:r>
                        <a:rPr lang="en-US" sz="18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Uniform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38360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Bimodal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97518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Random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18958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Exponential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8189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9C3E02-2C13-5B45-9DED-422437A1746C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2510481" cy="8805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7628E9-66A6-664C-9BED-B7A691315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02522"/>
              </p:ext>
            </p:extLst>
          </p:nvPr>
        </p:nvGraphicFramePr>
        <p:xfrm>
          <a:off x="838200" y="1185545"/>
          <a:ext cx="89483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8350">
                  <a:extLst>
                    <a:ext uri="{9D8B030D-6E8A-4147-A177-3AD203B41FA5}">
                      <a16:colId xmlns:a16="http://schemas.microsoft.com/office/drawing/2014/main" val="2620741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 table for different data distributions of confusion matrix at same cutoff score of 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5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01A0E6-25C1-D745-9D44-59F748C50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54410"/>
              </p:ext>
            </p:extLst>
          </p:nvPr>
        </p:nvGraphicFramePr>
        <p:xfrm>
          <a:off x="838200" y="1825625"/>
          <a:ext cx="6166021" cy="30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2115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0699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8763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708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343BA6-CF09-C14E-AB70-4F34C10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8726"/>
              </p:ext>
            </p:extLst>
          </p:nvPr>
        </p:nvGraphicFramePr>
        <p:xfrm>
          <a:off x="838200" y="911225"/>
          <a:ext cx="61660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1">
                  <a:extLst>
                    <a:ext uri="{9D8B030D-6E8A-4147-A177-3AD203B41FA5}">
                      <a16:colId xmlns:a16="http://schemas.microsoft.com/office/drawing/2014/main" val="406363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on the data and features distributions , issues of imbalanced data on sliding cutoff widget for a </a:t>
                      </a:r>
                      <a:r>
                        <a:rPr lang="en-US" dirty="0"/>
                        <a:t>Normal distribution data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190B83-BFB4-C84E-A113-7B46234C3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12822"/>
              </p:ext>
            </p:extLst>
          </p:nvPr>
        </p:nvGraphicFramePr>
        <p:xfrm>
          <a:off x="838200" y="1825625"/>
          <a:ext cx="6166021" cy="30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2115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0699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8763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708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259A8DB-B319-824D-A395-67BE3CC3D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80553"/>
              </p:ext>
            </p:extLst>
          </p:nvPr>
        </p:nvGraphicFramePr>
        <p:xfrm>
          <a:off x="838200" y="911225"/>
          <a:ext cx="61660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1">
                  <a:extLst>
                    <a:ext uri="{9D8B030D-6E8A-4147-A177-3AD203B41FA5}">
                      <a16:colId xmlns:a16="http://schemas.microsoft.com/office/drawing/2014/main" val="406363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on the data and features distributions , issues of imbalanced data on sliding cutoff widget for a </a:t>
                      </a:r>
                      <a:r>
                        <a:rPr lang="en-US" dirty="0"/>
                        <a:t>Uniform distribution data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16873DF-4F87-B545-9960-45D19A83C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77982"/>
              </p:ext>
            </p:extLst>
          </p:nvPr>
        </p:nvGraphicFramePr>
        <p:xfrm>
          <a:off x="838200" y="1825625"/>
          <a:ext cx="6166021" cy="30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2115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0699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8763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708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3C64D7E-6397-E344-9B9D-3E016965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38222"/>
              </p:ext>
            </p:extLst>
          </p:nvPr>
        </p:nvGraphicFramePr>
        <p:xfrm>
          <a:off x="838200" y="911225"/>
          <a:ext cx="61660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1">
                  <a:extLst>
                    <a:ext uri="{9D8B030D-6E8A-4147-A177-3AD203B41FA5}">
                      <a16:colId xmlns:a16="http://schemas.microsoft.com/office/drawing/2014/main" val="406363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on the data and features distributions , issues of imbalanced data on sliding cutoff widget for an </a:t>
                      </a:r>
                      <a:r>
                        <a:rPr lang="en-US" dirty="0"/>
                        <a:t>Exponential distribution data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6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9935B-CBB5-E642-8B38-11986B642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38334"/>
              </p:ext>
            </p:extLst>
          </p:nvPr>
        </p:nvGraphicFramePr>
        <p:xfrm>
          <a:off x="838200" y="1825625"/>
          <a:ext cx="6166021" cy="30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2115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0699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8763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708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672E035-6613-124F-8502-F4D7C82B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35824"/>
              </p:ext>
            </p:extLst>
          </p:nvPr>
        </p:nvGraphicFramePr>
        <p:xfrm>
          <a:off x="838200" y="911225"/>
          <a:ext cx="61660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1">
                  <a:extLst>
                    <a:ext uri="{9D8B030D-6E8A-4147-A177-3AD203B41FA5}">
                      <a16:colId xmlns:a16="http://schemas.microsoft.com/office/drawing/2014/main" val="406363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on the data and features distributions , issues of imbalanced data on sliding cutoff widget for a </a:t>
                      </a:r>
                      <a:r>
                        <a:rPr lang="en-US" dirty="0"/>
                        <a:t>bimodal distribution data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8E9CD6-2E74-5A4C-BDDD-FE076F353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84001"/>
              </p:ext>
            </p:extLst>
          </p:nvPr>
        </p:nvGraphicFramePr>
        <p:xfrm>
          <a:off x="838200" y="1825625"/>
          <a:ext cx="6166021" cy="30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71060609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46600593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3859975674"/>
                    </a:ext>
                  </a:extLst>
                </a:gridCol>
                <a:gridCol w="1075037">
                  <a:extLst>
                    <a:ext uri="{9D8B030D-6E8A-4147-A177-3AD203B41FA5}">
                      <a16:colId xmlns:a16="http://schemas.microsoft.com/office/drawing/2014/main" val="201218715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1029403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90451338"/>
                    </a:ext>
                  </a:extLst>
                </a:gridCol>
              </a:tblGrid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2115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20699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15275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0372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87634"/>
                  </a:ext>
                </a:extLst>
              </a:tr>
              <a:tr h="486261"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708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AB80D9D-661D-6D42-BAC6-186CF1B2F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45981"/>
              </p:ext>
            </p:extLst>
          </p:nvPr>
        </p:nvGraphicFramePr>
        <p:xfrm>
          <a:off x="838200" y="911225"/>
          <a:ext cx="61660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021">
                  <a:extLst>
                    <a:ext uri="{9D8B030D-6E8A-4147-A177-3AD203B41FA5}">
                      <a16:colId xmlns:a16="http://schemas.microsoft.com/office/drawing/2014/main" val="406363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on the data and features distributions , issues of imbalanced data on sliding cutoff widget for a </a:t>
                      </a:r>
                      <a:r>
                        <a:rPr lang="en-US" dirty="0"/>
                        <a:t>random distribution data 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2848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385</Words>
  <Application>Microsoft Macintosh PowerPoint</Application>
  <PresentationFormat>Widescreen</PresentationFormat>
  <Paragraphs>230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alekhya</dc:creator>
  <cp:lastModifiedBy>leela alekhya</cp:lastModifiedBy>
  <cp:revision>7</cp:revision>
  <dcterms:created xsi:type="dcterms:W3CDTF">2020-12-12T02:09:34Z</dcterms:created>
  <dcterms:modified xsi:type="dcterms:W3CDTF">2020-12-12T05:14:43Z</dcterms:modified>
</cp:coreProperties>
</file>