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CD1D-6276-EF44-A7A4-C8F1A6297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2EC86-1963-B04C-9107-E791ACBED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FDDF-F8AD-DB41-A432-D78B6746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ABE-4735-0A48-B43B-7F693C95D34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CE865-8C6B-A344-AF25-0045441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5FC8-1AF7-CC43-85AC-BFDB8DAD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BAA1-2A50-4442-9C63-3375DF27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A06A-D093-C047-895D-05964F31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58DBA-549F-3F46-BB3D-FCC18E33F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CFC84-0483-6C49-8BDE-2F34CF1B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ABE-4735-0A48-B43B-7F693C95D34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D793-5F92-EC42-A136-4FB4EAEB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8418-3B5B-3C43-B239-0DC10110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BAA1-2A50-4442-9C63-3375DF27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1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BC244-C7AA-B14D-8C62-4E83C2ACB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CCCC5-AC8C-074F-8B12-06A27D098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E331F-8B08-374D-A842-F29311B2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ABE-4735-0A48-B43B-7F693C95D34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4E6A-21F9-8245-A2DB-AD9D285D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ABFF-2CDD-BB42-B20E-A5B748F9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BAA1-2A50-4442-9C63-3375DF27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1298-1411-9E45-AC38-07FB8AE7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742E-B1AF-B942-B4F0-26779523D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314A-3176-1B40-BAEC-83DA4F4D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ABE-4735-0A48-B43B-7F693C95D34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AC58-DE10-644C-BE4A-4EC6E1AB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A1382-29E5-0845-B115-A02B18ED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BAA1-2A50-4442-9C63-3375DF27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6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9153-DB19-B441-9A36-0B0C7328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F93F2-F98A-E84A-8134-3463E1819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5DFD9-11BB-9249-815B-F04D894E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ABE-4735-0A48-B43B-7F693C95D34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4B1D-7F62-8448-AAEE-0BEE83DB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DB25-D925-3249-8544-49AC866E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BAA1-2A50-4442-9C63-3375DF27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2B44-AB4F-8440-A110-A687CFC3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ED06-2E15-F24B-92D7-AD48F21B6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DE159-FB61-9B41-8B5F-8A1526A18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8AC2F-5CBA-A945-B558-BE690435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ABE-4735-0A48-B43B-7F693C95D34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3D0E-27F6-B344-9CCD-CF270059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AA5FC-5AC1-CA47-9F86-9DAEB82B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BAA1-2A50-4442-9C63-3375DF27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E740-DC4F-AA41-ABE1-08D3FB99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873C4-6050-7E41-B012-52EFEE87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B3FD3-2F6F-1E45-9C93-890B5E059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EFCDF-C0E2-E647-AB8B-5F54DF83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B5CCC-F9FF-E544-A834-6B514BB7C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A55D-34ED-7241-94D3-97FD740C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ABE-4735-0A48-B43B-7F693C95D34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4267C-1F57-A94D-B4B7-9606D845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D632A-8E1E-A446-A31D-0B79CDA9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BAA1-2A50-4442-9C63-3375DF27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4AB5-5F71-4E4A-9CB9-597777D7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B11A5-E2F3-0A44-8180-907AA3F9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ABE-4735-0A48-B43B-7F693C95D34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2C278-11DE-154F-A3DA-01207C2C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45F13-81DB-864E-BB92-3D99BBC8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BAA1-2A50-4442-9C63-3375DF27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2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38CF9-0CCB-AC4E-809D-1B3D72A5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ABE-4735-0A48-B43B-7F693C95D34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0FFB3-40C0-B243-87FE-5CF88832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5F120-C757-594E-8376-1A534495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BAA1-2A50-4442-9C63-3375DF27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8DD-02B9-8241-9F3D-A89E87A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DB4A-915A-0E47-8C25-AE8C9A37F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451D4-C4C5-E547-B686-E59541B93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9EB8E-D15D-8A45-B961-C3F43991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ABE-4735-0A48-B43B-7F693C95D34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E3CB2-CCAF-C046-AB99-5E9E00FA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40B58-38EE-6F45-9FA5-C4BE22A5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BAA1-2A50-4442-9C63-3375DF27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C96D-BFE5-8E48-97D2-9EABA3CE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C8BFD-ADC4-6147-AC87-3ED5DA294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DF2D5-B9EF-2348-9BB8-BCBA158D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27B68-6624-BA47-BF20-3C207E17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ABE-4735-0A48-B43B-7F693C95D34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E39CE-D4B4-C345-BA0D-7C0446C4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F03ED-042A-AD4C-BADD-2178189C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BAA1-2A50-4442-9C63-3375DF27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5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02603-80EC-FD48-8E35-10F587C0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866A9-B528-664F-97CA-B7021DF3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4F59-9DD1-0C43-B47D-4403CF06A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21ABE-4735-0A48-B43B-7F693C95D348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49149-273A-864C-BC11-14BE05195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5FE1D-1D68-304A-A416-06B7033BB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BAA1-2A50-4442-9C63-3375DF271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2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649CF8-1826-8C4A-8B87-21287DEC8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94261"/>
              </p:ext>
            </p:extLst>
          </p:nvPr>
        </p:nvGraphicFramePr>
        <p:xfrm>
          <a:off x="1524000" y="719666"/>
          <a:ext cx="86360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2029468703"/>
                    </a:ext>
                  </a:extLst>
                </a:gridCol>
                <a:gridCol w="1292352">
                  <a:extLst>
                    <a:ext uri="{9D8B030D-6E8A-4147-A177-3AD203B41FA5}">
                      <a16:colId xmlns:a16="http://schemas.microsoft.com/office/drawing/2014/main" val="1774661173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1835166331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1956114748"/>
                    </a:ext>
                  </a:extLst>
                </a:gridCol>
                <a:gridCol w="1003134">
                  <a:extLst>
                    <a:ext uri="{9D8B030D-6E8A-4147-A177-3AD203B41FA5}">
                      <a16:colId xmlns:a16="http://schemas.microsoft.com/office/drawing/2014/main" val="653652555"/>
                    </a:ext>
                  </a:extLst>
                </a:gridCol>
                <a:gridCol w="1439334">
                  <a:extLst>
                    <a:ext uri="{9D8B030D-6E8A-4147-A177-3AD203B41FA5}">
                      <a16:colId xmlns:a16="http://schemas.microsoft.com/office/drawing/2014/main" val="1369809602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dirty="0"/>
                        <a:t>Comparison table for Spam dataset before amalgamation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0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Algorithms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5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8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63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9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81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22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225E2-CE91-DE44-A2C1-6723F3FA0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260242"/>
              </p:ext>
            </p:extLst>
          </p:nvPr>
        </p:nvGraphicFramePr>
        <p:xfrm>
          <a:off x="838200" y="1825625"/>
          <a:ext cx="9119616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104">
                  <a:extLst>
                    <a:ext uri="{9D8B030D-6E8A-4147-A177-3AD203B41FA5}">
                      <a16:colId xmlns:a16="http://schemas.microsoft.com/office/drawing/2014/main" val="2029468703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1774661173"/>
                    </a:ext>
                  </a:extLst>
                </a:gridCol>
                <a:gridCol w="1210056">
                  <a:extLst>
                    <a:ext uri="{9D8B030D-6E8A-4147-A177-3AD203B41FA5}">
                      <a16:colId xmlns:a16="http://schemas.microsoft.com/office/drawing/2014/main" val="1835166331"/>
                    </a:ext>
                  </a:extLst>
                </a:gridCol>
                <a:gridCol w="911352">
                  <a:extLst>
                    <a:ext uri="{9D8B030D-6E8A-4147-A177-3AD203B41FA5}">
                      <a16:colId xmlns:a16="http://schemas.microsoft.com/office/drawing/2014/main" val="1956114748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653652555"/>
                    </a:ext>
                  </a:extLst>
                </a:gridCol>
                <a:gridCol w="1377696">
                  <a:extLst>
                    <a:ext uri="{9D8B030D-6E8A-4147-A177-3AD203B41FA5}">
                      <a16:colId xmlns:a16="http://schemas.microsoft.com/office/drawing/2014/main" val="1369809602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dirty="0"/>
                        <a:t>Comparison table for Spam dataset before and after amalgamation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0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Algorithms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5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  <a:p>
                      <a:r>
                        <a:rPr lang="en-US" dirty="0"/>
                        <a:t>for liar liar dataset before Amalgamation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  <a:p>
                      <a:r>
                        <a:rPr lang="en-US" dirty="0"/>
                        <a:t>For liar liar dataset after 1st Amalgamation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8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  <a:p>
                      <a:r>
                        <a:rPr lang="en-US" dirty="0"/>
                        <a:t>For liar liar dataset after 2nd Amalgamation using Web scraping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63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20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52CE65-C5F7-524C-9057-EAD14483B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792187"/>
              </p:ext>
            </p:extLst>
          </p:nvPr>
        </p:nvGraphicFramePr>
        <p:xfrm>
          <a:off x="838200" y="1825625"/>
          <a:ext cx="4620768" cy="233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104">
                  <a:extLst>
                    <a:ext uri="{9D8B030D-6E8A-4147-A177-3AD203B41FA5}">
                      <a16:colId xmlns:a16="http://schemas.microsoft.com/office/drawing/2014/main" val="2029468703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1774661173"/>
                    </a:ext>
                  </a:extLst>
                </a:gridCol>
              </a:tblGrid>
              <a:tr h="478663">
                <a:tc gridSpan="2">
                  <a:txBody>
                    <a:bodyPr/>
                    <a:lstStyle/>
                    <a:p>
                      <a:r>
                        <a:rPr lang="en-US" dirty="0"/>
                        <a:t>Team Seekers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0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5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Stance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0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Click Bait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8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Spam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63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22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27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B37B-ADCE-A049-B87E-075D8459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2F7C-6764-6A41-B35D-436CD5DE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8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64A0-2963-4C42-9AA6-A3695418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D428-5CAE-D345-BC4D-2EF4713E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120</Words>
  <Application>Microsoft Macintosh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leela alekhya</dc:creator>
  <cp:lastModifiedBy>leela alekhya</cp:lastModifiedBy>
  <cp:revision>7</cp:revision>
  <dcterms:created xsi:type="dcterms:W3CDTF">2020-11-09T05:05:53Z</dcterms:created>
  <dcterms:modified xsi:type="dcterms:W3CDTF">2020-11-26T05:58:20Z</dcterms:modified>
</cp:coreProperties>
</file>