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66" r:id="rId5"/>
    <p:sldId id="268" r:id="rId6"/>
    <p:sldId id="258" r:id="rId7"/>
    <p:sldId id="259" r:id="rId8"/>
    <p:sldId id="260" r:id="rId9"/>
    <p:sldId id="261" r:id="rId10"/>
    <p:sldId id="269" r:id="rId11"/>
    <p:sldId id="270"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78A31A-BBC9-4515-9351-01CC83B041E3}" v="25" dt="2021-03-25T04:09:26.6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hya" userId="96afa507569d05c8" providerId="LiveId" clId="{6D78A31A-BBC9-4515-9351-01CC83B041E3}"/>
    <pc:docChg chg="undo custSel addSld delSld modSld sldOrd">
      <pc:chgData name="alekhya" userId="96afa507569d05c8" providerId="LiveId" clId="{6D78A31A-BBC9-4515-9351-01CC83B041E3}" dt="2021-03-25T04:21:17.157" v="2198" actId="1076"/>
      <pc:docMkLst>
        <pc:docMk/>
      </pc:docMkLst>
      <pc:sldChg chg="addSp delSp modSp new mod setBg delDesignElem">
        <pc:chgData name="alekhya" userId="96afa507569d05c8" providerId="LiveId" clId="{6D78A31A-BBC9-4515-9351-01CC83B041E3}" dt="2021-03-25T03:49:46.699" v="1778"/>
        <pc:sldMkLst>
          <pc:docMk/>
          <pc:sldMk cId="3559752871" sldId="256"/>
        </pc:sldMkLst>
        <pc:spChg chg="mod ord">
          <ac:chgData name="alekhya" userId="96afa507569d05c8" providerId="LiveId" clId="{6D78A31A-BBC9-4515-9351-01CC83B041E3}" dt="2021-03-25T03:47:21.560" v="1742" actId="26606"/>
          <ac:spMkLst>
            <pc:docMk/>
            <pc:sldMk cId="3559752871" sldId="256"/>
            <ac:spMk id="2" creationId="{C7C4F44C-FD7D-470E-82A1-C518F23C730F}"/>
          </ac:spMkLst>
        </pc:spChg>
        <pc:spChg chg="mod">
          <ac:chgData name="alekhya" userId="96afa507569d05c8" providerId="LiveId" clId="{6D78A31A-BBC9-4515-9351-01CC83B041E3}" dt="2021-03-25T03:47:21.560" v="1742" actId="26606"/>
          <ac:spMkLst>
            <pc:docMk/>
            <pc:sldMk cId="3559752871" sldId="256"/>
            <ac:spMk id="3" creationId="{B2728D91-2595-45F2-8E2E-D281136ED14E}"/>
          </ac:spMkLst>
        </pc:spChg>
        <pc:spChg chg="add del">
          <ac:chgData name="alekhya" userId="96afa507569d05c8" providerId="LiveId" clId="{6D78A31A-BBC9-4515-9351-01CC83B041E3}" dt="2021-03-25T03:49:46.699" v="1778"/>
          <ac:spMkLst>
            <pc:docMk/>
            <pc:sldMk cId="3559752871" sldId="256"/>
            <ac:spMk id="8" creationId="{88294908-8B00-4F58-BBBA-20F71A40AA9E}"/>
          </ac:spMkLst>
        </pc:spChg>
        <pc:spChg chg="add del">
          <ac:chgData name="alekhya" userId="96afa507569d05c8" providerId="LiveId" clId="{6D78A31A-BBC9-4515-9351-01CC83B041E3}" dt="2021-03-25T03:49:46.699" v="1778"/>
          <ac:spMkLst>
            <pc:docMk/>
            <pc:sldMk cId="3559752871" sldId="256"/>
            <ac:spMk id="10" creationId="{4364C879-1404-4203-8E9D-CC5DE0A621A2}"/>
          </ac:spMkLst>
        </pc:spChg>
        <pc:spChg chg="add del">
          <ac:chgData name="alekhya" userId="96afa507569d05c8" providerId="LiveId" clId="{6D78A31A-BBC9-4515-9351-01CC83B041E3}" dt="2021-03-25T03:49:46.699" v="1778"/>
          <ac:spMkLst>
            <pc:docMk/>
            <pc:sldMk cId="3559752871" sldId="256"/>
            <ac:spMk id="12" creationId="{84617302-4B0D-4351-A6BB-6F0930D943AC}"/>
          </ac:spMkLst>
        </pc:spChg>
        <pc:spChg chg="add del">
          <ac:chgData name="alekhya" userId="96afa507569d05c8" providerId="LiveId" clId="{6D78A31A-BBC9-4515-9351-01CC83B041E3}" dt="2021-03-25T03:49:46.699" v="1778"/>
          <ac:spMkLst>
            <pc:docMk/>
            <pc:sldMk cId="3559752871" sldId="256"/>
            <ac:spMk id="14" creationId="{DA2C7802-C2E0-4218-8F89-8DD7CCD2CD1C}"/>
          </ac:spMkLst>
        </pc:spChg>
        <pc:spChg chg="add del">
          <ac:chgData name="alekhya" userId="96afa507569d05c8" providerId="LiveId" clId="{6D78A31A-BBC9-4515-9351-01CC83B041E3}" dt="2021-03-25T03:49:46.699" v="1778"/>
          <ac:spMkLst>
            <pc:docMk/>
            <pc:sldMk cId="3559752871" sldId="256"/>
            <ac:spMk id="16" creationId="{A6D7111A-21E5-4EE9-8A78-10E5530F0116}"/>
          </ac:spMkLst>
        </pc:spChg>
        <pc:spChg chg="add del">
          <ac:chgData name="alekhya" userId="96afa507569d05c8" providerId="LiveId" clId="{6D78A31A-BBC9-4515-9351-01CC83B041E3}" dt="2021-03-25T03:49:46.699" v="1778"/>
          <ac:spMkLst>
            <pc:docMk/>
            <pc:sldMk cId="3559752871" sldId="256"/>
            <ac:spMk id="18" creationId="{A3969E80-A77B-49FC-9122-D89AFD5EE118}"/>
          </ac:spMkLst>
        </pc:spChg>
        <pc:spChg chg="add del">
          <ac:chgData name="alekhya" userId="96afa507569d05c8" providerId="LiveId" clId="{6D78A31A-BBC9-4515-9351-01CC83B041E3}" dt="2021-03-25T03:49:46.699" v="1778"/>
          <ac:spMkLst>
            <pc:docMk/>
            <pc:sldMk cId="3559752871" sldId="256"/>
            <ac:spMk id="20" creationId="{1849CA57-76BD-4CF2-80BA-D7A46A01B7B1}"/>
          </ac:spMkLst>
        </pc:spChg>
        <pc:spChg chg="add del">
          <ac:chgData name="alekhya" userId="96afa507569d05c8" providerId="LiveId" clId="{6D78A31A-BBC9-4515-9351-01CC83B041E3}" dt="2021-03-25T03:49:46.699" v="1778"/>
          <ac:spMkLst>
            <pc:docMk/>
            <pc:sldMk cId="3559752871" sldId="256"/>
            <ac:spMk id="22" creationId="{35E9085E-E730-4768-83D4-6CB7E9897153}"/>
          </ac:spMkLst>
        </pc:spChg>
        <pc:spChg chg="add del">
          <ac:chgData name="alekhya" userId="96afa507569d05c8" providerId="LiveId" clId="{6D78A31A-BBC9-4515-9351-01CC83B041E3}" dt="2021-03-25T03:49:46.699" v="1778"/>
          <ac:spMkLst>
            <pc:docMk/>
            <pc:sldMk cId="3559752871" sldId="256"/>
            <ac:spMk id="24" creationId="{973272FE-A474-4CAE-8CA2-BCC8B476C3F4}"/>
          </ac:spMkLst>
        </pc:spChg>
        <pc:spChg chg="add del">
          <ac:chgData name="alekhya" userId="96afa507569d05c8" providerId="LiveId" clId="{6D78A31A-BBC9-4515-9351-01CC83B041E3}" dt="2021-03-25T03:49:46.699" v="1778"/>
          <ac:spMkLst>
            <pc:docMk/>
            <pc:sldMk cId="3559752871" sldId="256"/>
            <ac:spMk id="26" creationId="{E07981EA-05A6-437C-88D7-B377B92B031D}"/>
          </ac:spMkLst>
        </pc:spChg>
        <pc:spChg chg="add del">
          <ac:chgData name="alekhya" userId="96afa507569d05c8" providerId="LiveId" clId="{6D78A31A-BBC9-4515-9351-01CC83B041E3}" dt="2021-03-25T03:49:46.699" v="1778"/>
          <ac:spMkLst>
            <pc:docMk/>
            <pc:sldMk cId="3559752871" sldId="256"/>
            <ac:spMk id="28" creationId="{15E3C750-986E-4769-B1AE-49289FBEE757}"/>
          </ac:spMkLst>
        </pc:spChg>
      </pc:sldChg>
      <pc:sldChg chg="addSp delSp modSp new mod setBg delDesignElem">
        <pc:chgData name="alekhya" userId="96afa507569d05c8" providerId="LiveId" clId="{6D78A31A-BBC9-4515-9351-01CC83B041E3}" dt="2021-03-25T03:49:46.699" v="1778"/>
        <pc:sldMkLst>
          <pc:docMk/>
          <pc:sldMk cId="1473283243" sldId="257"/>
        </pc:sldMkLst>
        <pc:spChg chg="mod">
          <ac:chgData name="alekhya" userId="96afa507569d05c8" providerId="LiveId" clId="{6D78A31A-BBC9-4515-9351-01CC83B041E3}" dt="2021-03-25T03:47:40.615" v="1745" actId="26606"/>
          <ac:spMkLst>
            <pc:docMk/>
            <pc:sldMk cId="1473283243" sldId="257"/>
            <ac:spMk id="2" creationId="{317FAB25-3D08-4134-9971-7579DCE202D4}"/>
          </ac:spMkLst>
        </pc:spChg>
        <pc:spChg chg="mod">
          <ac:chgData name="alekhya" userId="96afa507569d05c8" providerId="LiveId" clId="{6D78A31A-BBC9-4515-9351-01CC83B041E3}" dt="2021-03-25T03:49:46.699" v="1778"/>
          <ac:spMkLst>
            <pc:docMk/>
            <pc:sldMk cId="1473283243" sldId="257"/>
            <ac:spMk id="3" creationId="{5936E53B-575D-4C7D-8E55-A49562AA823B}"/>
          </ac:spMkLst>
        </pc:spChg>
        <pc:spChg chg="add del">
          <ac:chgData name="alekhya" userId="96afa507569d05c8" providerId="LiveId" clId="{6D78A31A-BBC9-4515-9351-01CC83B041E3}" dt="2021-03-25T03:47:40.605" v="1744" actId="26606"/>
          <ac:spMkLst>
            <pc:docMk/>
            <pc:sldMk cId="1473283243" sldId="257"/>
            <ac:spMk id="8" creationId="{46D6306C-ED4F-4AAE-B4A5-EEA6AFAD726E}"/>
          </ac:spMkLst>
        </pc:spChg>
        <pc:spChg chg="add del">
          <ac:chgData name="alekhya" userId="96afa507569d05c8" providerId="LiveId" clId="{6D78A31A-BBC9-4515-9351-01CC83B041E3}" dt="2021-03-25T03:47:40.605" v="1744" actId="26606"/>
          <ac:spMkLst>
            <pc:docMk/>
            <pc:sldMk cId="1473283243" sldId="257"/>
            <ac:spMk id="10" creationId="{0EC5361D-F897-4856-B945-0455A365EB24}"/>
          </ac:spMkLst>
        </pc:spChg>
        <pc:spChg chg="add del">
          <ac:chgData name="alekhya" userId="96afa507569d05c8" providerId="LiveId" clId="{6D78A31A-BBC9-4515-9351-01CC83B041E3}" dt="2021-03-25T03:47:40.605" v="1744" actId="26606"/>
          <ac:spMkLst>
            <pc:docMk/>
            <pc:sldMk cId="1473283243" sldId="257"/>
            <ac:spMk id="12" creationId="{4508C0C5-2268-42B5-B3C8-4D0899E05F8C}"/>
          </ac:spMkLst>
        </pc:spChg>
        <pc:spChg chg="add del">
          <ac:chgData name="alekhya" userId="96afa507569d05c8" providerId="LiveId" clId="{6D78A31A-BBC9-4515-9351-01CC83B041E3}" dt="2021-03-25T03:47:40.605" v="1744" actId="26606"/>
          <ac:spMkLst>
            <pc:docMk/>
            <pc:sldMk cId="1473283243" sldId="257"/>
            <ac:spMk id="14" creationId="{141ACBDB-38F8-4B34-8183-BD95B4E55A62}"/>
          </ac:spMkLst>
        </pc:spChg>
        <pc:spChg chg="add del">
          <ac:chgData name="alekhya" userId="96afa507569d05c8" providerId="LiveId" clId="{6D78A31A-BBC9-4515-9351-01CC83B041E3}" dt="2021-03-25T03:47:40.605" v="1744" actId="26606"/>
          <ac:spMkLst>
            <pc:docMk/>
            <pc:sldMk cId="1473283243" sldId="257"/>
            <ac:spMk id="16" creationId="{DE00DB52-3455-4E2F-867B-A6D0516E175B}"/>
          </ac:spMkLst>
        </pc:spChg>
        <pc:spChg chg="add del">
          <ac:chgData name="alekhya" userId="96afa507569d05c8" providerId="LiveId" clId="{6D78A31A-BBC9-4515-9351-01CC83B041E3}" dt="2021-03-25T03:47:40.605" v="1744" actId="26606"/>
          <ac:spMkLst>
            <pc:docMk/>
            <pc:sldMk cId="1473283243" sldId="257"/>
            <ac:spMk id="18" creationId="{9E914C83-E0D8-4953-92D5-169D28CB43AE}"/>
          </ac:spMkLst>
        </pc:spChg>
        <pc:spChg chg="add del">
          <ac:chgData name="alekhya" userId="96afa507569d05c8" providerId="LiveId" clId="{6D78A31A-BBC9-4515-9351-01CC83B041E3}" dt="2021-03-25T03:47:40.605" v="1744" actId="26606"/>
          <ac:spMkLst>
            <pc:docMk/>
            <pc:sldMk cId="1473283243" sldId="257"/>
            <ac:spMk id="20" creationId="{3512E083-F550-46AF-8490-767ECFD00CB7}"/>
          </ac:spMkLst>
        </pc:spChg>
        <pc:spChg chg="add del">
          <ac:chgData name="alekhya" userId="96afa507569d05c8" providerId="LiveId" clId="{6D78A31A-BBC9-4515-9351-01CC83B041E3}" dt="2021-03-25T03:49:46.699" v="1778"/>
          <ac:spMkLst>
            <pc:docMk/>
            <pc:sldMk cId="1473283243" sldId="257"/>
            <ac:spMk id="22" creationId="{2B566528-1B12-4246-9431-5C2D7D081168}"/>
          </ac:spMkLst>
        </pc:spChg>
        <pc:spChg chg="add del">
          <ac:chgData name="alekhya" userId="96afa507569d05c8" providerId="LiveId" clId="{6D78A31A-BBC9-4515-9351-01CC83B041E3}" dt="2021-03-25T03:49:46.699" v="1778"/>
          <ac:spMkLst>
            <pc:docMk/>
            <pc:sldMk cId="1473283243" sldId="257"/>
            <ac:spMk id="23" creationId="{2E80C965-DB6D-4F81-9E9E-B027384D0BD6}"/>
          </ac:spMkLst>
        </pc:spChg>
        <pc:spChg chg="add del">
          <ac:chgData name="alekhya" userId="96afa507569d05c8" providerId="LiveId" clId="{6D78A31A-BBC9-4515-9351-01CC83B041E3}" dt="2021-03-25T03:49:46.699" v="1778"/>
          <ac:spMkLst>
            <pc:docMk/>
            <pc:sldMk cId="1473283243" sldId="257"/>
            <ac:spMk id="24" creationId="{A580F890-B085-4E95-96AA-55AEBEC5CE6E}"/>
          </ac:spMkLst>
        </pc:spChg>
        <pc:spChg chg="add del">
          <ac:chgData name="alekhya" userId="96afa507569d05c8" providerId="LiveId" clId="{6D78A31A-BBC9-4515-9351-01CC83B041E3}" dt="2021-03-25T03:49:46.699" v="1778"/>
          <ac:spMkLst>
            <pc:docMk/>
            <pc:sldMk cId="1473283243" sldId="257"/>
            <ac:spMk id="25" creationId="{D3F51FEB-38FB-4F6C-9F7B-2F2AFAB65463}"/>
          </ac:spMkLst>
        </pc:spChg>
        <pc:spChg chg="add del">
          <ac:chgData name="alekhya" userId="96afa507569d05c8" providerId="LiveId" clId="{6D78A31A-BBC9-4515-9351-01CC83B041E3}" dt="2021-03-25T03:49:46.699" v="1778"/>
          <ac:spMkLst>
            <pc:docMk/>
            <pc:sldMk cId="1473283243" sldId="257"/>
            <ac:spMk id="26" creationId="{1E547BA6-BAE0-43BB-A7CA-60F69CE252F0}"/>
          </ac:spMkLst>
        </pc:spChg>
      </pc:sldChg>
      <pc:sldChg chg="addSp modSp new mod setBg">
        <pc:chgData name="alekhya" userId="96afa507569d05c8" providerId="LiveId" clId="{6D78A31A-BBC9-4515-9351-01CC83B041E3}" dt="2021-03-25T03:50:07.729" v="1780" actId="26606"/>
        <pc:sldMkLst>
          <pc:docMk/>
          <pc:sldMk cId="1834333917" sldId="258"/>
        </pc:sldMkLst>
        <pc:spChg chg="mod">
          <ac:chgData name="alekhya" userId="96afa507569d05c8" providerId="LiveId" clId="{6D78A31A-BBC9-4515-9351-01CC83B041E3}" dt="2021-03-25T03:50:07.729" v="1780" actId="26606"/>
          <ac:spMkLst>
            <pc:docMk/>
            <pc:sldMk cId="1834333917" sldId="258"/>
            <ac:spMk id="2" creationId="{137319EF-CB93-422C-ABEF-9CC6146036A8}"/>
          </ac:spMkLst>
        </pc:spChg>
        <pc:spChg chg="mod">
          <ac:chgData name="alekhya" userId="96afa507569d05c8" providerId="LiveId" clId="{6D78A31A-BBC9-4515-9351-01CC83B041E3}" dt="2021-03-25T03:50:07.729" v="1780" actId="26606"/>
          <ac:spMkLst>
            <pc:docMk/>
            <pc:sldMk cId="1834333917" sldId="258"/>
            <ac:spMk id="3" creationId="{75AA3B3B-4276-4610-810F-363E32B4F7C0}"/>
          </ac:spMkLst>
        </pc:spChg>
        <pc:spChg chg="add">
          <ac:chgData name="alekhya" userId="96afa507569d05c8" providerId="LiveId" clId="{6D78A31A-BBC9-4515-9351-01CC83B041E3}" dt="2021-03-25T03:50:07.729" v="1780" actId="26606"/>
          <ac:spMkLst>
            <pc:docMk/>
            <pc:sldMk cId="1834333917" sldId="258"/>
            <ac:spMk id="8" creationId="{2B566528-1B12-4246-9431-5C2D7D081168}"/>
          </ac:spMkLst>
        </pc:spChg>
        <pc:spChg chg="add">
          <ac:chgData name="alekhya" userId="96afa507569d05c8" providerId="LiveId" clId="{6D78A31A-BBC9-4515-9351-01CC83B041E3}" dt="2021-03-25T03:50:07.729" v="1780" actId="26606"/>
          <ac:spMkLst>
            <pc:docMk/>
            <pc:sldMk cId="1834333917" sldId="258"/>
            <ac:spMk id="10" creationId="{2E80C965-DB6D-4F81-9E9E-B027384D0BD6}"/>
          </ac:spMkLst>
        </pc:spChg>
        <pc:spChg chg="add">
          <ac:chgData name="alekhya" userId="96afa507569d05c8" providerId="LiveId" clId="{6D78A31A-BBC9-4515-9351-01CC83B041E3}" dt="2021-03-25T03:50:07.729" v="1780" actId="26606"/>
          <ac:spMkLst>
            <pc:docMk/>
            <pc:sldMk cId="1834333917" sldId="258"/>
            <ac:spMk id="12" creationId="{A580F890-B085-4E95-96AA-55AEBEC5CE6E}"/>
          </ac:spMkLst>
        </pc:spChg>
        <pc:spChg chg="add">
          <ac:chgData name="alekhya" userId="96afa507569d05c8" providerId="LiveId" clId="{6D78A31A-BBC9-4515-9351-01CC83B041E3}" dt="2021-03-25T03:50:07.729" v="1780" actId="26606"/>
          <ac:spMkLst>
            <pc:docMk/>
            <pc:sldMk cId="1834333917" sldId="258"/>
            <ac:spMk id="14" creationId="{D3F51FEB-38FB-4F6C-9F7B-2F2AFAB65463}"/>
          </ac:spMkLst>
        </pc:spChg>
        <pc:spChg chg="add">
          <ac:chgData name="alekhya" userId="96afa507569d05c8" providerId="LiveId" clId="{6D78A31A-BBC9-4515-9351-01CC83B041E3}" dt="2021-03-25T03:50:07.729" v="1780" actId="26606"/>
          <ac:spMkLst>
            <pc:docMk/>
            <pc:sldMk cId="1834333917" sldId="258"/>
            <ac:spMk id="16" creationId="{1E547BA6-BAE0-43BB-A7CA-60F69CE252F0}"/>
          </ac:spMkLst>
        </pc:spChg>
      </pc:sldChg>
      <pc:sldChg chg="addSp delSp modSp new mod setBg">
        <pc:chgData name="alekhya" userId="96afa507569d05c8" providerId="LiveId" clId="{6D78A31A-BBC9-4515-9351-01CC83B041E3}" dt="2021-03-25T03:51:28.500" v="1797" actId="5793"/>
        <pc:sldMkLst>
          <pc:docMk/>
          <pc:sldMk cId="3489470811" sldId="259"/>
        </pc:sldMkLst>
        <pc:spChg chg="del mod">
          <ac:chgData name="alekhya" userId="96afa507569d05c8" providerId="LiveId" clId="{6D78A31A-BBC9-4515-9351-01CC83B041E3}" dt="2021-03-25T03:17:52.163" v="1673" actId="478"/>
          <ac:spMkLst>
            <pc:docMk/>
            <pc:sldMk cId="3489470811" sldId="259"/>
            <ac:spMk id="2" creationId="{AAE2DE72-9EE1-4501-B3DC-06C75D5CEAF9}"/>
          </ac:spMkLst>
        </pc:spChg>
        <pc:spChg chg="del">
          <ac:chgData name="alekhya" userId="96afa507569d05c8" providerId="LiveId" clId="{6D78A31A-BBC9-4515-9351-01CC83B041E3}" dt="2021-03-25T03:17:49.904" v="1672" actId="478"/>
          <ac:spMkLst>
            <pc:docMk/>
            <pc:sldMk cId="3489470811" sldId="259"/>
            <ac:spMk id="3" creationId="{CF9338E7-5022-4654-9D2A-BF362C5FC262}"/>
          </ac:spMkLst>
        </pc:spChg>
        <pc:spChg chg="add mod">
          <ac:chgData name="alekhya" userId="96afa507569d05c8" providerId="LiveId" clId="{6D78A31A-BBC9-4515-9351-01CC83B041E3}" dt="2021-03-25T03:51:28.500" v="1797" actId="5793"/>
          <ac:spMkLst>
            <pc:docMk/>
            <pc:sldMk cId="3489470811" sldId="259"/>
            <ac:spMk id="5" creationId="{36A002E9-93F8-466D-8363-5F9215FC07B9}"/>
          </ac:spMkLst>
        </pc:spChg>
        <pc:spChg chg="add del mod">
          <ac:chgData name="alekhya" userId="96afa507569d05c8" providerId="LiveId" clId="{6D78A31A-BBC9-4515-9351-01CC83B041E3}" dt="2021-03-25T03:17:54.891" v="1674" actId="478"/>
          <ac:spMkLst>
            <pc:docMk/>
            <pc:sldMk cId="3489470811" sldId="259"/>
            <ac:spMk id="7" creationId="{A1B93F4E-B1F0-4CAB-8554-0CAEEBD0BA8B}"/>
          </ac:spMkLst>
        </pc:spChg>
        <pc:spChg chg="add">
          <ac:chgData name="alekhya" userId="96afa507569d05c8" providerId="LiveId" clId="{6D78A31A-BBC9-4515-9351-01CC83B041E3}" dt="2021-03-25T03:50:14.512" v="1781" actId="26606"/>
          <ac:spMkLst>
            <pc:docMk/>
            <pc:sldMk cId="3489470811" sldId="259"/>
            <ac:spMk id="10" creationId="{2B566528-1B12-4246-9431-5C2D7D081168}"/>
          </ac:spMkLst>
        </pc:spChg>
        <pc:spChg chg="add">
          <ac:chgData name="alekhya" userId="96afa507569d05c8" providerId="LiveId" clId="{6D78A31A-BBC9-4515-9351-01CC83B041E3}" dt="2021-03-25T03:50:14.512" v="1781" actId="26606"/>
          <ac:spMkLst>
            <pc:docMk/>
            <pc:sldMk cId="3489470811" sldId="259"/>
            <ac:spMk id="12" creationId="{2E80C965-DB6D-4F81-9E9E-B027384D0BD6}"/>
          </ac:spMkLst>
        </pc:spChg>
        <pc:spChg chg="add">
          <ac:chgData name="alekhya" userId="96afa507569d05c8" providerId="LiveId" clId="{6D78A31A-BBC9-4515-9351-01CC83B041E3}" dt="2021-03-25T03:50:14.512" v="1781" actId="26606"/>
          <ac:spMkLst>
            <pc:docMk/>
            <pc:sldMk cId="3489470811" sldId="259"/>
            <ac:spMk id="14" creationId="{A580F890-B085-4E95-96AA-55AEBEC5CE6E}"/>
          </ac:spMkLst>
        </pc:spChg>
        <pc:spChg chg="add">
          <ac:chgData name="alekhya" userId="96afa507569d05c8" providerId="LiveId" clId="{6D78A31A-BBC9-4515-9351-01CC83B041E3}" dt="2021-03-25T03:50:14.512" v="1781" actId="26606"/>
          <ac:spMkLst>
            <pc:docMk/>
            <pc:sldMk cId="3489470811" sldId="259"/>
            <ac:spMk id="16" creationId="{D3F51FEB-38FB-4F6C-9F7B-2F2AFAB65463}"/>
          </ac:spMkLst>
        </pc:spChg>
        <pc:spChg chg="add">
          <ac:chgData name="alekhya" userId="96afa507569d05c8" providerId="LiveId" clId="{6D78A31A-BBC9-4515-9351-01CC83B041E3}" dt="2021-03-25T03:50:14.512" v="1781" actId="26606"/>
          <ac:spMkLst>
            <pc:docMk/>
            <pc:sldMk cId="3489470811" sldId="259"/>
            <ac:spMk id="18" creationId="{1E547BA6-BAE0-43BB-A7CA-60F69CE252F0}"/>
          </ac:spMkLst>
        </pc:spChg>
      </pc:sldChg>
      <pc:sldChg chg="addSp delSp modSp new mod setBg delDesignElem">
        <pc:chgData name="alekhya" userId="96afa507569d05c8" providerId="LiveId" clId="{6D78A31A-BBC9-4515-9351-01CC83B041E3}" dt="2021-03-25T03:55:32.227" v="1856" actId="113"/>
        <pc:sldMkLst>
          <pc:docMk/>
          <pc:sldMk cId="1630616913" sldId="260"/>
        </pc:sldMkLst>
        <pc:spChg chg="mod">
          <ac:chgData name="alekhya" userId="96afa507569d05c8" providerId="LiveId" clId="{6D78A31A-BBC9-4515-9351-01CC83B041E3}" dt="2021-03-25T03:55:32.227" v="1856" actId="113"/>
          <ac:spMkLst>
            <pc:docMk/>
            <pc:sldMk cId="1630616913" sldId="260"/>
            <ac:spMk id="2" creationId="{1556C1DB-2F71-4F41-902B-2BF67DF0C26F}"/>
          </ac:spMkLst>
        </pc:spChg>
        <pc:spChg chg="mod">
          <ac:chgData name="alekhya" userId="96afa507569d05c8" providerId="LiveId" clId="{6D78A31A-BBC9-4515-9351-01CC83B041E3}" dt="2021-03-25T03:45:54.872" v="1730" actId="26606"/>
          <ac:spMkLst>
            <pc:docMk/>
            <pc:sldMk cId="1630616913" sldId="260"/>
            <ac:spMk id="3" creationId="{1E4E0BC9-BC3E-4483-9316-0999206CDB1B}"/>
          </ac:spMkLst>
        </pc:spChg>
        <pc:spChg chg="add mod">
          <ac:chgData name="alekhya" userId="96afa507569d05c8" providerId="LiveId" clId="{6D78A31A-BBC9-4515-9351-01CC83B041E3}" dt="2021-03-25T03:52:45.937" v="1815" actId="1076"/>
          <ac:spMkLst>
            <pc:docMk/>
            <pc:sldMk cId="1630616913" sldId="260"/>
            <ac:spMk id="6" creationId="{CEED834F-2B44-4F7E-8CDF-82852D63E419}"/>
          </ac:spMkLst>
        </pc:spChg>
        <pc:spChg chg="add">
          <ac:chgData name="alekhya" userId="96afa507569d05c8" providerId="LiveId" clId="{6D78A31A-BBC9-4515-9351-01CC83B041E3}" dt="2021-03-25T03:50:19.789" v="1782" actId="26606"/>
          <ac:spMkLst>
            <pc:docMk/>
            <pc:sldMk cId="1630616913" sldId="260"/>
            <ac:spMk id="7" creationId="{2B566528-1B12-4246-9431-5C2D7D081168}"/>
          </ac:spMkLst>
        </pc:spChg>
        <pc:spChg chg="add del">
          <ac:chgData name="alekhya" userId="96afa507569d05c8" providerId="LiveId" clId="{6D78A31A-BBC9-4515-9351-01CC83B041E3}" dt="2021-03-25T03:47:01.389" v="1738" actId="26606"/>
          <ac:spMkLst>
            <pc:docMk/>
            <pc:sldMk cId="1630616913" sldId="260"/>
            <ac:spMk id="10" creationId="{2B566528-1B12-4246-9431-5C2D7D081168}"/>
          </ac:spMkLst>
        </pc:spChg>
        <pc:spChg chg="add del">
          <ac:chgData name="alekhya" userId="96afa507569d05c8" providerId="LiveId" clId="{6D78A31A-BBC9-4515-9351-01CC83B041E3}" dt="2021-03-25T03:47:15.701" v="1740"/>
          <ac:spMkLst>
            <pc:docMk/>
            <pc:sldMk cId="1630616913" sldId="260"/>
            <ac:spMk id="23" creationId="{2B566528-1B12-4246-9431-5C2D7D081168}"/>
          </ac:spMkLst>
        </pc:spChg>
        <pc:spChg chg="add del mod">
          <ac:chgData name="alekhya" userId="96afa507569d05c8" providerId="LiveId" clId="{6D78A31A-BBC9-4515-9351-01CC83B041E3}" dt="2021-03-25T03:52:10.985" v="1801"/>
          <ac:spMkLst>
            <pc:docMk/>
            <pc:sldMk cId="1630616913" sldId="260"/>
            <ac:spMk id="24" creationId="{A806F2AE-9691-4BEA-9579-8461E6014E35}"/>
          </ac:spMkLst>
        </pc:spChg>
        <pc:spChg chg="add del mod">
          <ac:chgData name="alekhya" userId="96afa507569d05c8" providerId="LiveId" clId="{6D78A31A-BBC9-4515-9351-01CC83B041E3}" dt="2021-03-25T03:52:10.985" v="1801"/>
          <ac:spMkLst>
            <pc:docMk/>
            <pc:sldMk cId="1630616913" sldId="260"/>
            <ac:spMk id="28" creationId="{C6A0CB30-53D2-4508-84D5-3FCE5911BC84}"/>
          </ac:spMkLst>
        </pc:spChg>
        <pc:spChg chg="add del mod">
          <ac:chgData name="alekhya" userId="96afa507569d05c8" providerId="LiveId" clId="{6D78A31A-BBC9-4515-9351-01CC83B041E3}" dt="2021-03-25T03:52:10.985" v="1801"/>
          <ac:spMkLst>
            <pc:docMk/>
            <pc:sldMk cId="1630616913" sldId="260"/>
            <ac:spMk id="32" creationId="{F936F950-F16D-427B-8FED-8691011A6EE7}"/>
          </ac:spMkLst>
        </pc:spChg>
        <pc:grpChg chg="add">
          <ac:chgData name="alekhya" userId="96afa507569d05c8" providerId="LiveId" clId="{6D78A31A-BBC9-4515-9351-01CC83B041E3}" dt="2021-03-25T03:50:19.789" v="1782" actId="26606"/>
          <ac:grpSpMkLst>
            <pc:docMk/>
            <pc:sldMk cId="1630616913" sldId="260"/>
            <ac:grpSpMk id="8" creationId="{828A5161-06F1-46CF-8AD7-844680A59E13}"/>
          </ac:grpSpMkLst>
        </pc:grpChg>
        <pc:grpChg chg="add">
          <ac:chgData name="alekhya" userId="96afa507569d05c8" providerId="LiveId" clId="{6D78A31A-BBC9-4515-9351-01CC83B041E3}" dt="2021-03-25T03:50:19.789" v="1782" actId="26606"/>
          <ac:grpSpMkLst>
            <pc:docMk/>
            <pc:sldMk cId="1630616913" sldId="260"/>
            <ac:grpSpMk id="9" creationId="{5995D10D-E9C9-47DB-AE7E-801FEF38F5C9}"/>
          </ac:grpSpMkLst>
        </pc:grpChg>
        <pc:grpChg chg="add del">
          <ac:chgData name="alekhya" userId="96afa507569d05c8" providerId="LiveId" clId="{6D78A31A-BBC9-4515-9351-01CC83B041E3}" dt="2021-03-25T03:47:01.389" v="1738" actId="26606"/>
          <ac:grpSpMkLst>
            <pc:docMk/>
            <pc:sldMk cId="1630616913" sldId="260"/>
            <ac:grpSpMk id="12" creationId="{828A5161-06F1-46CF-8AD7-844680A59E13}"/>
          </ac:grpSpMkLst>
        </pc:grpChg>
        <pc:grpChg chg="add del">
          <ac:chgData name="alekhya" userId="96afa507569d05c8" providerId="LiveId" clId="{6D78A31A-BBC9-4515-9351-01CC83B041E3}" dt="2021-03-25T03:47:01.389" v="1738" actId="26606"/>
          <ac:grpSpMkLst>
            <pc:docMk/>
            <pc:sldMk cId="1630616913" sldId="260"/>
            <ac:grpSpMk id="16" creationId="{5995D10D-E9C9-47DB-AE7E-801FEF38F5C9}"/>
          </ac:grpSpMkLst>
        </pc:grpChg>
        <pc:grpChg chg="add del">
          <ac:chgData name="alekhya" userId="96afa507569d05c8" providerId="LiveId" clId="{6D78A31A-BBC9-4515-9351-01CC83B041E3}" dt="2021-03-25T03:47:15.701" v="1740"/>
          <ac:grpSpMkLst>
            <pc:docMk/>
            <pc:sldMk cId="1630616913" sldId="260"/>
            <ac:grpSpMk id="25" creationId="{828A5161-06F1-46CF-8AD7-844680A59E13}"/>
          </ac:grpSpMkLst>
        </pc:grpChg>
        <pc:grpChg chg="add del">
          <ac:chgData name="alekhya" userId="96afa507569d05c8" providerId="LiveId" clId="{6D78A31A-BBC9-4515-9351-01CC83B041E3}" dt="2021-03-25T03:47:15.701" v="1740"/>
          <ac:grpSpMkLst>
            <pc:docMk/>
            <pc:sldMk cId="1630616913" sldId="260"/>
            <ac:grpSpMk id="29" creationId="{5995D10D-E9C9-47DB-AE7E-801FEF38F5C9}"/>
          </ac:grpSpMkLst>
        </pc:grpChg>
        <pc:picChg chg="add mod">
          <ac:chgData name="alekhya" userId="96afa507569d05c8" providerId="LiveId" clId="{6D78A31A-BBC9-4515-9351-01CC83B041E3}" dt="2021-03-25T03:47:01.389" v="1738" actId="26606"/>
          <ac:picMkLst>
            <pc:docMk/>
            <pc:sldMk cId="1630616913" sldId="260"/>
            <ac:picMk id="5" creationId="{9BF85D80-6908-41FE-9D68-710CA993609F}"/>
          </ac:picMkLst>
        </pc:picChg>
      </pc:sldChg>
      <pc:sldChg chg="addSp delSp modSp new mod setBg">
        <pc:chgData name="alekhya" userId="96afa507569d05c8" providerId="LiveId" clId="{6D78A31A-BBC9-4515-9351-01CC83B041E3}" dt="2021-03-25T03:55:07.416" v="1855" actId="14100"/>
        <pc:sldMkLst>
          <pc:docMk/>
          <pc:sldMk cId="197804352" sldId="261"/>
        </pc:sldMkLst>
        <pc:spChg chg="del mod">
          <ac:chgData name="alekhya" userId="96afa507569d05c8" providerId="LiveId" clId="{6D78A31A-BBC9-4515-9351-01CC83B041E3}" dt="2021-03-25T03:53:01.110" v="1816" actId="478"/>
          <ac:spMkLst>
            <pc:docMk/>
            <pc:sldMk cId="197804352" sldId="261"/>
            <ac:spMk id="2" creationId="{94B535A6-D1DC-49A2-A3F1-219E0C7EF7A6}"/>
          </ac:spMkLst>
        </pc:spChg>
        <pc:spChg chg="mod">
          <ac:chgData name="alekhya" userId="96afa507569d05c8" providerId="LiveId" clId="{6D78A31A-BBC9-4515-9351-01CC83B041E3}" dt="2021-03-25T03:55:01.831" v="1851" actId="14100"/>
          <ac:spMkLst>
            <pc:docMk/>
            <pc:sldMk cId="197804352" sldId="261"/>
            <ac:spMk id="3" creationId="{A88632A4-8B73-4A99-826C-5877D33DAA3B}"/>
          </ac:spMkLst>
        </pc:spChg>
        <pc:spChg chg="add">
          <ac:chgData name="alekhya" userId="96afa507569d05c8" providerId="LiveId" clId="{6D78A31A-BBC9-4515-9351-01CC83B041E3}" dt="2021-03-25T03:54:27.197" v="1838" actId="26606"/>
          <ac:spMkLst>
            <pc:docMk/>
            <pc:sldMk cId="197804352" sldId="261"/>
            <ac:spMk id="10" creationId="{2B566528-1B12-4246-9431-5C2D7D081168}"/>
          </ac:spMkLst>
        </pc:spChg>
        <pc:grpChg chg="add">
          <ac:chgData name="alekhya" userId="96afa507569d05c8" providerId="LiveId" clId="{6D78A31A-BBC9-4515-9351-01CC83B041E3}" dt="2021-03-25T03:54:27.197" v="1838" actId="26606"/>
          <ac:grpSpMkLst>
            <pc:docMk/>
            <pc:sldMk cId="197804352" sldId="261"/>
            <ac:grpSpMk id="12" creationId="{828A5161-06F1-46CF-8AD7-844680A59E13}"/>
          </ac:grpSpMkLst>
        </pc:grpChg>
        <pc:grpChg chg="add">
          <ac:chgData name="alekhya" userId="96afa507569d05c8" providerId="LiveId" clId="{6D78A31A-BBC9-4515-9351-01CC83B041E3}" dt="2021-03-25T03:54:27.197" v="1838" actId="26606"/>
          <ac:grpSpMkLst>
            <pc:docMk/>
            <pc:sldMk cId="197804352" sldId="261"/>
            <ac:grpSpMk id="16" creationId="{5995D10D-E9C9-47DB-AE7E-801FEF38F5C9}"/>
          </ac:grpSpMkLst>
        </pc:grpChg>
        <pc:picChg chg="add mod">
          <ac:chgData name="alekhya" userId="96afa507569d05c8" providerId="LiveId" clId="{6D78A31A-BBC9-4515-9351-01CC83B041E3}" dt="2021-03-25T03:55:07.416" v="1855" actId="14100"/>
          <ac:picMkLst>
            <pc:docMk/>
            <pc:sldMk cId="197804352" sldId="261"/>
            <ac:picMk id="5" creationId="{6F9A2FB8-4988-464F-8E08-CB2AA9394CE8}"/>
          </ac:picMkLst>
        </pc:picChg>
      </pc:sldChg>
      <pc:sldChg chg="modSp new mod">
        <pc:chgData name="alekhya" userId="96afa507569d05c8" providerId="LiveId" clId="{6D78A31A-BBC9-4515-9351-01CC83B041E3}" dt="2021-03-25T04:21:17.157" v="2198" actId="1076"/>
        <pc:sldMkLst>
          <pc:docMk/>
          <pc:sldMk cId="4022620329" sldId="262"/>
        </pc:sldMkLst>
        <pc:spChg chg="mod">
          <ac:chgData name="alekhya" userId="96afa507569d05c8" providerId="LiveId" clId="{6D78A31A-BBC9-4515-9351-01CC83B041E3}" dt="2021-03-25T04:21:17.157" v="2198" actId="1076"/>
          <ac:spMkLst>
            <pc:docMk/>
            <pc:sldMk cId="4022620329" sldId="262"/>
            <ac:spMk id="2" creationId="{C953292E-B104-4D71-8A73-D8434B301928}"/>
          </ac:spMkLst>
        </pc:spChg>
        <pc:spChg chg="mod">
          <ac:chgData name="alekhya" userId="96afa507569d05c8" providerId="LiveId" clId="{6D78A31A-BBC9-4515-9351-01CC83B041E3}" dt="2021-03-25T04:21:14.389" v="2197" actId="1076"/>
          <ac:spMkLst>
            <pc:docMk/>
            <pc:sldMk cId="4022620329" sldId="262"/>
            <ac:spMk id="3" creationId="{B09E7B25-3F4B-4E24-A82C-F81BF18B5A6C}"/>
          </ac:spMkLst>
        </pc:spChg>
      </pc:sldChg>
      <pc:sldChg chg="addSp delSp modSp new mod setBg delDesignElem">
        <pc:chgData name="alekhya" userId="96afa507569d05c8" providerId="LiveId" clId="{6D78A31A-BBC9-4515-9351-01CC83B041E3}" dt="2021-03-25T03:49:46.699" v="1778"/>
        <pc:sldMkLst>
          <pc:docMk/>
          <pc:sldMk cId="3837849565" sldId="263"/>
        </pc:sldMkLst>
        <pc:spChg chg="mod">
          <ac:chgData name="alekhya" userId="96afa507569d05c8" providerId="LiveId" clId="{6D78A31A-BBC9-4515-9351-01CC83B041E3}" dt="2021-03-25T03:48:12.802" v="1748" actId="26606"/>
          <ac:spMkLst>
            <pc:docMk/>
            <pc:sldMk cId="3837849565" sldId="263"/>
            <ac:spMk id="2" creationId="{B2E8F4E7-1A32-4F89-91F5-C622CD1AC2F4}"/>
          </ac:spMkLst>
        </pc:spChg>
        <pc:spChg chg="add del mod">
          <ac:chgData name="alekhya" userId="96afa507569d05c8" providerId="LiveId" clId="{6D78A31A-BBC9-4515-9351-01CC83B041E3}" dt="2021-03-25T03:48:12.811" v="1749" actId="26606"/>
          <ac:spMkLst>
            <pc:docMk/>
            <pc:sldMk cId="3837849565" sldId="263"/>
            <ac:spMk id="3" creationId="{FD993AFC-E850-4B41-8EDB-3EF2ADD72AE5}"/>
          </ac:spMkLst>
        </pc:spChg>
        <pc:spChg chg="add del">
          <ac:chgData name="alekhya" userId="96afa507569d05c8" providerId="LiveId" clId="{6D78A31A-BBC9-4515-9351-01CC83B041E3}" dt="2021-03-25T03:48:12.811" v="1749" actId="26606"/>
          <ac:spMkLst>
            <pc:docMk/>
            <pc:sldMk cId="3837849565" sldId="263"/>
            <ac:spMk id="8" creationId="{2B566528-1B12-4246-9431-5C2D7D081168}"/>
          </ac:spMkLst>
        </pc:spChg>
        <pc:spChg chg="add del">
          <ac:chgData name="alekhya" userId="96afa507569d05c8" providerId="LiveId" clId="{6D78A31A-BBC9-4515-9351-01CC83B041E3}" dt="2021-03-25T03:48:12.811" v="1749" actId="26606"/>
          <ac:spMkLst>
            <pc:docMk/>
            <pc:sldMk cId="3837849565" sldId="263"/>
            <ac:spMk id="10" creationId="{2E80C965-DB6D-4F81-9E9E-B027384D0BD6}"/>
          </ac:spMkLst>
        </pc:spChg>
        <pc:spChg chg="add del">
          <ac:chgData name="alekhya" userId="96afa507569d05c8" providerId="LiveId" clId="{6D78A31A-BBC9-4515-9351-01CC83B041E3}" dt="2021-03-25T03:48:12.811" v="1749" actId="26606"/>
          <ac:spMkLst>
            <pc:docMk/>
            <pc:sldMk cId="3837849565" sldId="263"/>
            <ac:spMk id="12" creationId="{A580F890-B085-4E95-96AA-55AEBEC5CE6E}"/>
          </ac:spMkLst>
        </pc:spChg>
        <pc:spChg chg="add del">
          <ac:chgData name="alekhya" userId="96afa507569d05c8" providerId="LiveId" clId="{6D78A31A-BBC9-4515-9351-01CC83B041E3}" dt="2021-03-25T03:48:12.811" v="1749" actId="26606"/>
          <ac:spMkLst>
            <pc:docMk/>
            <pc:sldMk cId="3837849565" sldId="263"/>
            <ac:spMk id="14" creationId="{D3F51FEB-38FB-4F6C-9F7B-2F2AFAB65463}"/>
          </ac:spMkLst>
        </pc:spChg>
        <pc:spChg chg="add del">
          <ac:chgData name="alekhya" userId="96afa507569d05c8" providerId="LiveId" clId="{6D78A31A-BBC9-4515-9351-01CC83B041E3}" dt="2021-03-25T03:48:12.811" v="1749" actId="26606"/>
          <ac:spMkLst>
            <pc:docMk/>
            <pc:sldMk cId="3837849565" sldId="263"/>
            <ac:spMk id="16" creationId="{1E547BA6-BAE0-43BB-A7CA-60F69CE252F0}"/>
          </ac:spMkLst>
        </pc:spChg>
        <pc:spChg chg="add del">
          <ac:chgData name="alekhya" userId="96afa507569d05c8" providerId="LiveId" clId="{6D78A31A-BBC9-4515-9351-01CC83B041E3}" dt="2021-03-25T03:49:46.699" v="1778"/>
          <ac:spMkLst>
            <pc:docMk/>
            <pc:sldMk cId="3837849565" sldId="263"/>
            <ac:spMk id="21" creationId="{2B566528-1B12-4246-9431-5C2D7D081168}"/>
          </ac:spMkLst>
        </pc:spChg>
        <pc:spChg chg="add del">
          <ac:chgData name="alekhya" userId="96afa507569d05c8" providerId="LiveId" clId="{6D78A31A-BBC9-4515-9351-01CC83B041E3}" dt="2021-03-25T03:48:12.802" v="1748" actId="26606"/>
          <ac:spMkLst>
            <pc:docMk/>
            <pc:sldMk cId="3837849565" sldId="263"/>
            <ac:spMk id="23" creationId="{257363FD-7E77-4145-9483-331A807ADF0E}"/>
          </ac:spMkLst>
        </pc:spChg>
        <pc:spChg chg="add del">
          <ac:chgData name="alekhya" userId="96afa507569d05c8" providerId="LiveId" clId="{6D78A31A-BBC9-4515-9351-01CC83B041E3}" dt="2021-03-25T03:49:46.699" v="1778"/>
          <ac:spMkLst>
            <pc:docMk/>
            <pc:sldMk cId="3837849565" sldId="263"/>
            <ac:spMk id="25" creationId="{A580F890-B085-4E95-96AA-55AEBEC5CE6E}"/>
          </ac:spMkLst>
        </pc:spChg>
        <pc:spChg chg="add mod">
          <ac:chgData name="alekhya" userId="96afa507569d05c8" providerId="LiveId" clId="{6D78A31A-BBC9-4515-9351-01CC83B041E3}" dt="2021-03-25T03:49:46.699" v="1778"/>
          <ac:spMkLst>
            <pc:docMk/>
            <pc:sldMk cId="3837849565" sldId="263"/>
            <ac:spMk id="26" creationId="{FD993AFC-E850-4B41-8EDB-3EF2ADD72AE5}"/>
          </ac:spMkLst>
        </pc:spChg>
        <pc:spChg chg="add del">
          <ac:chgData name="alekhya" userId="96afa507569d05c8" providerId="LiveId" clId="{6D78A31A-BBC9-4515-9351-01CC83B041E3}" dt="2021-03-25T03:49:46.699" v="1778"/>
          <ac:spMkLst>
            <pc:docMk/>
            <pc:sldMk cId="3837849565" sldId="263"/>
            <ac:spMk id="27" creationId="{D3F51FEB-38FB-4F6C-9F7B-2F2AFAB65463}"/>
          </ac:spMkLst>
        </pc:spChg>
        <pc:spChg chg="add del">
          <ac:chgData name="alekhya" userId="96afa507569d05c8" providerId="LiveId" clId="{6D78A31A-BBC9-4515-9351-01CC83B041E3}" dt="2021-03-25T03:49:46.699" v="1778"/>
          <ac:spMkLst>
            <pc:docMk/>
            <pc:sldMk cId="3837849565" sldId="263"/>
            <ac:spMk id="28" creationId="{2E80C965-DB6D-4F81-9E9E-B027384D0BD6}"/>
          </ac:spMkLst>
        </pc:spChg>
        <pc:spChg chg="add del">
          <ac:chgData name="alekhya" userId="96afa507569d05c8" providerId="LiveId" clId="{6D78A31A-BBC9-4515-9351-01CC83B041E3}" dt="2021-03-25T03:49:46.699" v="1778"/>
          <ac:spMkLst>
            <pc:docMk/>
            <pc:sldMk cId="3837849565" sldId="263"/>
            <ac:spMk id="29" creationId="{1E547BA6-BAE0-43BB-A7CA-60F69CE252F0}"/>
          </ac:spMkLst>
        </pc:spChg>
        <pc:graphicFrameChg chg="add del">
          <ac:chgData name="alekhya" userId="96afa507569d05c8" providerId="LiveId" clId="{6D78A31A-BBC9-4515-9351-01CC83B041E3}" dt="2021-03-25T03:48:12.802" v="1748" actId="26606"/>
          <ac:graphicFrameMkLst>
            <pc:docMk/>
            <pc:sldMk cId="3837849565" sldId="263"/>
            <ac:graphicFrameMk id="18" creationId="{90298274-06DF-42E0-94EE-3EF3FC79AE4F}"/>
          </ac:graphicFrameMkLst>
        </pc:graphicFrameChg>
        <pc:picChg chg="add del">
          <ac:chgData name="alekhya" userId="96afa507569d05c8" providerId="LiveId" clId="{6D78A31A-BBC9-4515-9351-01CC83B041E3}" dt="2021-03-25T03:48:12.802" v="1748" actId="26606"/>
          <ac:picMkLst>
            <pc:docMk/>
            <pc:sldMk cId="3837849565" sldId="263"/>
            <ac:picMk id="19" creationId="{FE549189-20A4-4295-A03C-2936BC589A7B}"/>
          </ac:picMkLst>
        </pc:picChg>
      </pc:sldChg>
      <pc:sldChg chg="addSp modSp new del mod">
        <pc:chgData name="alekhya" userId="96afa507569d05c8" providerId="LiveId" clId="{6D78A31A-BBC9-4515-9351-01CC83B041E3}" dt="2021-03-25T03:49:54.680" v="1779" actId="2696"/>
        <pc:sldMkLst>
          <pc:docMk/>
          <pc:sldMk cId="390080601" sldId="264"/>
        </pc:sldMkLst>
        <pc:spChg chg="mod">
          <ac:chgData name="alekhya" userId="96afa507569d05c8" providerId="LiveId" clId="{6D78A31A-BBC9-4515-9351-01CC83B041E3}" dt="2021-03-25T02:34:09.817" v="834" actId="14100"/>
          <ac:spMkLst>
            <pc:docMk/>
            <pc:sldMk cId="390080601" sldId="264"/>
            <ac:spMk id="2" creationId="{90CDEE8B-06C6-4610-B6A8-FAAFCA7D7D5F}"/>
          </ac:spMkLst>
        </pc:spChg>
        <pc:spChg chg="mod">
          <ac:chgData name="alekhya" userId="96afa507569d05c8" providerId="LiveId" clId="{6D78A31A-BBC9-4515-9351-01CC83B041E3}" dt="2021-03-25T02:34:56.351" v="846" actId="404"/>
          <ac:spMkLst>
            <pc:docMk/>
            <pc:sldMk cId="390080601" sldId="264"/>
            <ac:spMk id="3" creationId="{7DD50722-59FF-447C-BE51-68C0AB89CEAA}"/>
          </ac:spMkLst>
        </pc:spChg>
        <pc:spChg chg="add mod">
          <ac:chgData name="alekhya" userId="96afa507569d05c8" providerId="LiveId" clId="{6D78A31A-BBC9-4515-9351-01CC83B041E3}" dt="2021-03-25T02:55:15.545" v="1152" actId="1076"/>
          <ac:spMkLst>
            <pc:docMk/>
            <pc:sldMk cId="390080601" sldId="264"/>
            <ac:spMk id="6" creationId="{53682643-4821-4180-BBAB-5AB220F4689F}"/>
          </ac:spMkLst>
        </pc:spChg>
        <pc:picChg chg="add mod">
          <ac:chgData name="alekhya" userId="96afa507569d05c8" providerId="LiveId" clId="{6D78A31A-BBC9-4515-9351-01CC83B041E3}" dt="2021-03-25T02:45:20.584" v="855" actId="14100"/>
          <ac:picMkLst>
            <pc:docMk/>
            <pc:sldMk cId="390080601" sldId="264"/>
            <ac:picMk id="5" creationId="{C3CFE661-1C90-48DF-921C-22055705E7D0}"/>
          </ac:picMkLst>
        </pc:picChg>
      </pc:sldChg>
      <pc:sldChg chg="addSp modSp new del mod">
        <pc:chgData name="alekhya" userId="96afa507569d05c8" providerId="LiveId" clId="{6D78A31A-BBC9-4515-9351-01CC83B041E3}" dt="2021-03-25T03:51:38.270" v="1798" actId="2696"/>
        <pc:sldMkLst>
          <pc:docMk/>
          <pc:sldMk cId="1916266201" sldId="265"/>
        </pc:sldMkLst>
        <pc:spChg chg="mod">
          <ac:chgData name="alekhya" userId="96afa507569d05c8" providerId="LiveId" clId="{6D78A31A-BBC9-4515-9351-01CC83B041E3}" dt="2021-03-25T02:55:51.715" v="1194" actId="14100"/>
          <ac:spMkLst>
            <pc:docMk/>
            <pc:sldMk cId="1916266201" sldId="265"/>
            <ac:spMk id="2" creationId="{AECD8003-0A02-4837-993D-846C5553385F}"/>
          </ac:spMkLst>
        </pc:spChg>
        <pc:spChg chg="mod">
          <ac:chgData name="alekhya" userId="96afa507569d05c8" providerId="LiveId" clId="{6D78A31A-BBC9-4515-9351-01CC83B041E3}" dt="2021-03-25T03:49:46.699" v="1778"/>
          <ac:spMkLst>
            <pc:docMk/>
            <pc:sldMk cId="1916266201" sldId="265"/>
            <ac:spMk id="3" creationId="{990B7352-256F-4AAC-BE04-3D402B7CE8E3}"/>
          </ac:spMkLst>
        </pc:spChg>
        <pc:spChg chg="add mod">
          <ac:chgData name="alekhya" userId="96afa507569d05c8" providerId="LiveId" clId="{6D78A31A-BBC9-4515-9351-01CC83B041E3}" dt="2021-03-25T03:20:25.867" v="1687" actId="113"/>
          <ac:spMkLst>
            <pc:docMk/>
            <pc:sldMk cId="1916266201" sldId="265"/>
            <ac:spMk id="4" creationId="{6FB6D739-4DB6-4805-83D3-AD2C22F0A4C2}"/>
          </ac:spMkLst>
        </pc:spChg>
      </pc:sldChg>
      <pc:sldChg chg="addSp delSp modSp add mod delDesignElem">
        <pc:chgData name="alekhya" userId="96afa507569d05c8" providerId="LiveId" clId="{6D78A31A-BBC9-4515-9351-01CC83B041E3}" dt="2021-03-25T03:49:46.699" v="1778"/>
        <pc:sldMkLst>
          <pc:docMk/>
          <pc:sldMk cId="814770243" sldId="266"/>
        </pc:sldMkLst>
        <pc:spChg chg="del">
          <ac:chgData name="alekhya" userId="96afa507569d05c8" providerId="LiveId" clId="{6D78A31A-BBC9-4515-9351-01CC83B041E3}" dt="2021-03-25T03:48:48.711" v="1753" actId="478"/>
          <ac:spMkLst>
            <pc:docMk/>
            <pc:sldMk cId="814770243" sldId="266"/>
            <ac:spMk id="2" creationId="{B2E8F4E7-1A32-4F89-91F5-C622CD1AC2F4}"/>
          </ac:spMkLst>
        </pc:spChg>
        <pc:spChg chg="add del mod">
          <ac:chgData name="alekhya" userId="96afa507569d05c8" providerId="LiveId" clId="{6D78A31A-BBC9-4515-9351-01CC83B041E3}" dt="2021-03-25T03:48:54.520" v="1755" actId="478"/>
          <ac:spMkLst>
            <pc:docMk/>
            <pc:sldMk cId="814770243" sldId="266"/>
            <ac:spMk id="4" creationId="{84F5036B-9223-4F05-B924-1B7945D58261}"/>
          </ac:spMkLst>
        </pc:spChg>
        <pc:spChg chg="add del mod">
          <ac:chgData name="alekhya" userId="96afa507569d05c8" providerId="LiveId" clId="{6D78A31A-BBC9-4515-9351-01CC83B041E3}" dt="2021-03-25T03:48:51.784" v="1754" actId="478"/>
          <ac:spMkLst>
            <pc:docMk/>
            <pc:sldMk cId="814770243" sldId="266"/>
            <ac:spMk id="6" creationId="{E19D5398-9DD3-49CA-9922-0B52BD63CD12}"/>
          </ac:spMkLst>
        </pc:spChg>
        <pc:spChg chg="add mod">
          <ac:chgData name="alekhya" userId="96afa507569d05c8" providerId="LiveId" clId="{6D78A31A-BBC9-4515-9351-01CC83B041E3}" dt="2021-03-25T03:48:58.968" v="1757" actId="26606"/>
          <ac:spMkLst>
            <pc:docMk/>
            <pc:sldMk cId="814770243" sldId="266"/>
            <ac:spMk id="13" creationId="{4D9528B2-54DB-4198-B7AA-CD675089243C}"/>
          </ac:spMkLst>
        </pc:spChg>
        <pc:spChg chg="add mod">
          <ac:chgData name="alekhya" userId="96afa507569d05c8" providerId="LiveId" clId="{6D78A31A-BBC9-4515-9351-01CC83B041E3}" dt="2021-03-25T03:49:27.601" v="1767" actId="1076"/>
          <ac:spMkLst>
            <pc:docMk/>
            <pc:sldMk cId="814770243" sldId="266"/>
            <ac:spMk id="14" creationId="{2142E4B1-FE8E-4D39-9C22-8F83DCF00758}"/>
          </ac:spMkLst>
        </pc:spChg>
        <pc:spChg chg="add mod">
          <ac:chgData name="alekhya" userId="96afa507569d05c8" providerId="LiveId" clId="{6D78A31A-BBC9-4515-9351-01CC83B041E3}" dt="2021-03-25T03:49:30.274" v="1768" actId="1076"/>
          <ac:spMkLst>
            <pc:docMk/>
            <pc:sldMk cId="814770243" sldId="266"/>
            <ac:spMk id="16" creationId="{817A7C8B-FDE9-4A7B-AFFC-EDB511637BED}"/>
          </ac:spMkLst>
        </pc:spChg>
        <pc:spChg chg="del">
          <ac:chgData name="alekhya" userId="96afa507569d05c8" providerId="LiveId" clId="{6D78A31A-BBC9-4515-9351-01CC83B041E3}" dt="2021-03-25T03:48:58.968" v="1757" actId="26606"/>
          <ac:spMkLst>
            <pc:docMk/>
            <pc:sldMk cId="814770243" sldId="266"/>
            <ac:spMk id="21" creationId="{2B566528-1B12-4246-9431-5C2D7D081168}"/>
          </ac:spMkLst>
        </pc:spChg>
        <pc:spChg chg="del">
          <ac:chgData name="alekhya" userId="96afa507569d05c8" providerId="LiveId" clId="{6D78A31A-BBC9-4515-9351-01CC83B041E3}" dt="2021-03-25T03:48:58.968" v="1757" actId="26606"/>
          <ac:spMkLst>
            <pc:docMk/>
            <pc:sldMk cId="814770243" sldId="266"/>
            <ac:spMk id="25" creationId="{A580F890-B085-4E95-96AA-55AEBEC5CE6E}"/>
          </ac:spMkLst>
        </pc:spChg>
        <pc:spChg chg="del mod">
          <ac:chgData name="alekhya" userId="96afa507569d05c8" providerId="LiveId" clId="{6D78A31A-BBC9-4515-9351-01CC83B041E3}" dt="2021-03-25T03:48:45.522" v="1752" actId="478"/>
          <ac:spMkLst>
            <pc:docMk/>
            <pc:sldMk cId="814770243" sldId="266"/>
            <ac:spMk id="26" creationId="{FD993AFC-E850-4B41-8EDB-3EF2ADD72AE5}"/>
          </ac:spMkLst>
        </pc:spChg>
        <pc:spChg chg="del">
          <ac:chgData name="alekhya" userId="96afa507569d05c8" providerId="LiveId" clId="{6D78A31A-BBC9-4515-9351-01CC83B041E3}" dt="2021-03-25T03:48:58.968" v="1757" actId="26606"/>
          <ac:spMkLst>
            <pc:docMk/>
            <pc:sldMk cId="814770243" sldId="266"/>
            <ac:spMk id="27" creationId="{D3F51FEB-38FB-4F6C-9F7B-2F2AFAB65463}"/>
          </ac:spMkLst>
        </pc:spChg>
        <pc:spChg chg="del">
          <ac:chgData name="alekhya" userId="96afa507569d05c8" providerId="LiveId" clId="{6D78A31A-BBC9-4515-9351-01CC83B041E3}" dt="2021-03-25T03:48:58.968" v="1757" actId="26606"/>
          <ac:spMkLst>
            <pc:docMk/>
            <pc:sldMk cId="814770243" sldId="266"/>
            <ac:spMk id="28" creationId="{2E80C965-DB6D-4F81-9E9E-B027384D0BD6}"/>
          </ac:spMkLst>
        </pc:spChg>
        <pc:spChg chg="del">
          <ac:chgData name="alekhya" userId="96afa507569d05c8" providerId="LiveId" clId="{6D78A31A-BBC9-4515-9351-01CC83B041E3}" dt="2021-03-25T03:48:58.968" v="1757" actId="26606"/>
          <ac:spMkLst>
            <pc:docMk/>
            <pc:sldMk cId="814770243" sldId="266"/>
            <ac:spMk id="29" creationId="{1E547BA6-BAE0-43BB-A7CA-60F69CE252F0}"/>
          </ac:spMkLst>
        </pc:spChg>
        <pc:spChg chg="add del">
          <ac:chgData name="alekhya" userId="96afa507569d05c8" providerId="LiveId" clId="{6D78A31A-BBC9-4515-9351-01CC83B041E3}" dt="2021-03-25T03:49:46.699" v="1778"/>
          <ac:spMkLst>
            <pc:docMk/>
            <pc:sldMk cId="814770243" sldId="266"/>
            <ac:spMk id="34" creationId="{2B566528-1B12-4246-9431-5C2D7D081168}"/>
          </ac:spMkLst>
        </pc:spChg>
        <pc:grpChg chg="add del">
          <ac:chgData name="alekhya" userId="96afa507569d05c8" providerId="LiveId" clId="{6D78A31A-BBC9-4515-9351-01CC83B041E3}" dt="2021-03-25T03:49:46.699" v="1778"/>
          <ac:grpSpMkLst>
            <pc:docMk/>
            <pc:sldMk cId="814770243" sldId="266"/>
            <ac:grpSpMk id="36" creationId="{828A5161-06F1-46CF-8AD7-844680A59E13}"/>
          </ac:grpSpMkLst>
        </pc:grpChg>
        <pc:grpChg chg="add del">
          <ac:chgData name="alekhya" userId="96afa507569d05c8" providerId="LiveId" clId="{6D78A31A-BBC9-4515-9351-01CC83B041E3}" dt="2021-03-25T03:49:46.699" v="1778"/>
          <ac:grpSpMkLst>
            <pc:docMk/>
            <pc:sldMk cId="814770243" sldId="266"/>
            <ac:grpSpMk id="40" creationId="{5995D10D-E9C9-47DB-AE7E-801FEF38F5C9}"/>
          </ac:grpSpMkLst>
        </pc:grpChg>
        <pc:picChg chg="add mod">
          <ac:chgData name="alekhya" userId="96afa507569d05c8" providerId="LiveId" clId="{6D78A31A-BBC9-4515-9351-01CC83B041E3}" dt="2021-03-25T03:49:19.144" v="1766" actId="1076"/>
          <ac:picMkLst>
            <pc:docMk/>
            <pc:sldMk cId="814770243" sldId="266"/>
            <ac:picMk id="15" creationId="{71037E62-FF84-48F2-A8AC-6451D647813B}"/>
          </ac:picMkLst>
        </pc:picChg>
      </pc:sldChg>
      <pc:sldChg chg="delSp add del setBg delDesignElem">
        <pc:chgData name="alekhya" userId="96afa507569d05c8" providerId="LiveId" clId="{6D78A31A-BBC9-4515-9351-01CC83B041E3}" dt="2021-03-25T03:50:40.682" v="1786" actId="2696"/>
        <pc:sldMkLst>
          <pc:docMk/>
          <pc:sldMk cId="3092612457" sldId="267"/>
        </pc:sldMkLst>
        <pc:spChg chg="del">
          <ac:chgData name="alekhya" userId="96afa507569d05c8" providerId="LiveId" clId="{6D78A31A-BBC9-4515-9351-01CC83B041E3}" dt="2021-03-25T03:50:31.929" v="1784"/>
          <ac:spMkLst>
            <pc:docMk/>
            <pc:sldMk cId="3092612457" sldId="267"/>
            <ac:spMk id="8" creationId="{2B566528-1B12-4246-9431-5C2D7D081168}"/>
          </ac:spMkLst>
        </pc:spChg>
        <pc:spChg chg="del">
          <ac:chgData name="alekhya" userId="96afa507569d05c8" providerId="LiveId" clId="{6D78A31A-BBC9-4515-9351-01CC83B041E3}" dt="2021-03-25T03:50:31.929" v="1784"/>
          <ac:spMkLst>
            <pc:docMk/>
            <pc:sldMk cId="3092612457" sldId="267"/>
            <ac:spMk id="10" creationId="{2E80C965-DB6D-4F81-9E9E-B027384D0BD6}"/>
          </ac:spMkLst>
        </pc:spChg>
        <pc:spChg chg="del">
          <ac:chgData name="alekhya" userId="96afa507569d05c8" providerId="LiveId" clId="{6D78A31A-BBC9-4515-9351-01CC83B041E3}" dt="2021-03-25T03:50:31.929" v="1784"/>
          <ac:spMkLst>
            <pc:docMk/>
            <pc:sldMk cId="3092612457" sldId="267"/>
            <ac:spMk id="12" creationId="{A580F890-B085-4E95-96AA-55AEBEC5CE6E}"/>
          </ac:spMkLst>
        </pc:spChg>
        <pc:spChg chg="del">
          <ac:chgData name="alekhya" userId="96afa507569d05c8" providerId="LiveId" clId="{6D78A31A-BBC9-4515-9351-01CC83B041E3}" dt="2021-03-25T03:50:31.929" v="1784"/>
          <ac:spMkLst>
            <pc:docMk/>
            <pc:sldMk cId="3092612457" sldId="267"/>
            <ac:spMk id="14" creationId="{D3F51FEB-38FB-4F6C-9F7B-2F2AFAB65463}"/>
          </ac:spMkLst>
        </pc:spChg>
        <pc:spChg chg="del">
          <ac:chgData name="alekhya" userId="96afa507569d05c8" providerId="LiveId" clId="{6D78A31A-BBC9-4515-9351-01CC83B041E3}" dt="2021-03-25T03:50:31.929" v="1784"/>
          <ac:spMkLst>
            <pc:docMk/>
            <pc:sldMk cId="3092612457" sldId="267"/>
            <ac:spMk id="16" creationId="{1E547BA6-BAE0-43BB-A7CA-60F69CE252F0}"/>
          </ac:spMkLst>
        </pc:spChg>
      </pc:sldChg>
      <pc:sldChg chg="addSp delSp modSp add mod ord">
        <pc:chgData name="alekhya" userId="96afa507569d05c8" providerId="LiveId" clId="{6D78A31A-BBC9-4515-9351-01CC83B041E3}" dt="2021-03-25T03:51:08.428" v="1793"/>
        <pc:sldMkLst>
          <pc:docMk/>
          <pc:sldMk cId="3924493682" sldId="268"/>
        </pc:sldMkLst>
        <pc:spChg chg="del">
          <ac:chgData name="alekhya" userId="96afa507569d05c8" providerId="LiveId" clId="{6D78A31A-BBC9-4515-9351-01CC83B041E3}" dt="2021-03-25T03:51:02.733" v="1789" actId="478"/>
          <ac:spMkLst>
            <pc:docMk/>
            <pc:sldMk cId="3924493682" sldId="268"/>
            <ac:spMk id="2" creationId="{137319EF-CB93-422C-ABEF-9CC6146036A8}"/>
          </ac:spMkLst>
        </pc:spChg>
        <pc:spChg chg="del">
          <ac:chgData name="alekhya" userId="96afa507569d05c8" providerId="LiveId" clId="{6D78A31A-BBC9-4515-9351-01CC83B041E3}" dt="2021-03-25T03:51:05.959" v="1791" actId="478"/>
          <ac:spMkLst>
            <pc:docMk/>
            <pc:sldMk cId="3924493682" sldId="268"/>
            <ac:spMk id="3" creationId="{75AA3B3B-4276-4610-810F-363E32B4F7C0}"/>
          </ac:spMkLst>
        </pc:spChg>
        <pc:spChg chg="add del mod">
          <ac:chgData name="alekhya" userId="96afa507569d05c8" providerId="LiveId" clId="{6D78A31A-BBC9-4515-9351-01CC83B041E3}" dt="2021-03-25T03:51:04.275" v="1790" actId="478"/>
          <ac:spMkLst>
            <pc:docMk/>
            <pc:sldMk cId="3924493682" sldId="268"/>
            <ac:spMk id="5" creationId="{3D26E2A4-4CEA-4704-9195-DAAD22890AAB}"/>
          </ac:spMkLst>
        </pc:spChg>
        <pc:spChg chg="add del mod">
          <ac:chgData name="alekhya" userId="96afa507569d05c8" providerId="LiveId" clId="{6D78A31A-BBC9-4515-9351-01CC83B041E3}" dt="2021-03-25T03:51:07.368" v="1792" actId="478"/>
          <ac:spMkLst>
            <pc:docMk/>
            <pc:sldMk cId="3924493682" sldId="268"/>
            <ac:spMk id="7" creationId="{499DAF41-A79C-40F1-81E1-34E9AB36E7E0}"/>
          </ac:spMkLst>
        </pc:spChg>
        <pc:spChg chg="add mod">
          <ac:chgData name="alekhya" userId="96afa507569d05c8" providerId="LiveId" clId="{6D78A31A-BBC9-4515-9351-01CC83B041E3}" dt="2021-03-25T03:51:08.428" v="1793"/>
          <ac:spMkLst>
            <pc:docMk/>
            <pc:sldMk cId="3924493682" sldId="268"/>
            <ac:spMk id="13" creationId="{4E4C48CE-3B77-4A8A-8C8E-8061A267345A}"/>
          </ac:spMkLst>
        </pc:spChg>
        <pc:spChg chg="add mod">
          <ac:chgData name="alekhya" userId="96afa507569d05c8" providerId="LiveId" clId="{6D78A31A-BBC9-4515-9351-01CC83B041E3}" dt="2021-03-25T03:51:08.428" v="1793"/>
          <ac:spMkLst>
            <pc:docMk/>
            <pc:sldMk cId="3924493682" sldId="268"/>
            <ac:spMk id="15" creationId="{64B066CA-417C-4A0F-A98F-50CF8D91EF8F}"/>
          </ac:spMkLst>
        </pc:spChg>
        <pc:spChg chg="add mod">
          <ac:chgData name="alekhya" userId="96afa507569d05c8" providerId="LiveId" clId="{6D78A31A-BBC9-4515-9351-01CC83B041E3}" dt="2021-03-25T03:51:08.428" v="1793"/>
          <ac:spMkLst>
            <pc:docMk/>
            <pc:sldMk cId="3924493682" sldId="268"/>
            <ac:spMk id="17" creationId="{69AAC60E-DC50-4211-A72C-71FC93595286}"/>
          </ac:spMkLst>
        </pc:spChg>
      </pc:sldChg>
      <pc:sldChg chg="addSp delSp modSp add mod">
        <pc:chgData name="alekhya" userId="96afa507569d05c8" providerId="LiveId" clId="{6D78A31A-BBC9-4515-9351-01CC83B041E3}" dt="2021-03-25T04:03:54.952" v="1903" actId="14100"/>
        <pc:sldMkLst>
          <pc:docMk/>
          <pc:sldMk cId="3829300753" sldId="269"/>
        </pc:sldMkLst>
        <pc:spChg chg="del mod">
          <ac:chgData name="alekhya" userId="96afa507569d05c8" providerId="LiveId" clId="{6D78A31A-BBC9-4515-9351-01CC83B041E3}" dt="2021-03-25T03:59:23.130" v="1860" actId="478"/>
          <ac:spMkLst>
            <pc:docMk/>
            <pc:sldMk cId="3829300753" sldId="269"/>
            <ac:spMk id="3" creationId="{A88632A4-8B73-4A99-826C-5877D33DAA3B}"/>
          </ac:spMkLst>
        </pc:spChg>
        <pc:spChg chg="add del mod">
          <ac:chgData name="alekhya" userId="96afa507569d05c8" providerId="LiveId" clId="{6D78A31A-BBC9-4515-9351-01CC83B041E3}" dt="2021-03-25T04:02:48.024" v="1892" actId="14100"/>
          <ac:spMkLst>
            <pc:docMk/>
            <pc:sldMk cId="3829300753" sldId="269"/>
            <ac:spMk id="4" creationId="{134CC0F3-F3E1-49C3-ACC9-9BB8D40DA36F}"/>
          </ac:spMkLst>
        </pc:spChg>
        <pc:spChg chg="add del">
          <ac:chgData name="alekhya" userId="96afa507569d05c8" providerId="LiveId" clId="{6D78A31A-BBC9-4515-9351-01CC83B041E3}" dt="2021-03-25T04:00:59.496" v="1881" actId="26606"/>
          <ac:spMkLst>
            <pc:docMk/>
            <pc:sldMk cId="3829300753" sldId="269"/>
            <ac:spMk id="10" creationId="{2B566528-1B12-4246-9431-5C2D7D081168}"/>
          </ac:spMkLst>
        </pc:spChg>
        <pc:spChg chg="add mod">
          <ac:chgData name="alekhya" userId="96afa507569d05c8" providerId="LiveId" clId="{6D78A31A-BBC9-4515-9351-01CC83B041E3}" dt="2021-03-25T04:03:54.952" v="1903" actId="14100"/>
          <ac:spMkLst>
            <pc:docMk/>
            <pc:sldMk cId="3829300753" sldId="269"/>
            <ac:spMk id="11" creationId="{C16F6242-AAFB-4B78-A19D-FE714B867657}"/>
          </ac:spMkLst>
        </pc:spChg>
        <pc:spChg chg="add del">
          <ac:chgData name="alekhya" userId="96afa507569d05c8" providerId="LiveId" clId="{6D78A31A-BBC9-4515-9351-01CC83B041E3}" dt="2021-03-25T04:00:58.176" v="1878" actId="26606"/>
          <ac:spMkLst>
            <pc:docMk/>
            <pc:sldMk cId="3829300753" sldId="269"/>
            <ac:spMk id="20" creationId="{2B566528-1B12-4246-9431-5C2D7D081168}"/>
          </ac:spMkLst>
        </pc:spChg>
        <pc:spChg chg="add del">
          <ac:chgData name="alekhya" userId="96afa507569d05c8" providerId="LiveId" clId="{6D78A31A-BBC9-4515-9351-01CC83B041E3}" dt="2021-03-25T04:00:32.661" v="1865" actId="26606"/>
          <ac:spMkLst>
            <pc:docMk/>
            <pc:sldMk cId="3829300753" sldId="269"/>
            <ac:spMk id="23" creationId="{F3060C83-F051-4F0E-ABAD-AA0DFC48B218}"/>
          </ac:spMkLst>
        </pc:spChg>
        <pc:spChg chg="add del">
          <ac:chgData name="alekhya" userId="96afa507569d05c8" providerId="LiveId" clId="{6D78A31A-BBC9-4515-9351-01CC83B041E3}" dt="2021-03-25T04:00:32.661" v="1865" actId="26606"/>
          <ac:spMkLst>
            <pc:docMk/>
            <pc:sldMk cId="3829300753" sldId="269"/>
            <ac:spMk id="25" creationId="{83C98ABE-055B-441F-B07E-44F97F083C39}"/>
          </ac:spMkLst>
        </pc:spChg>
        <pc:spChg chg="add del">
          <ac:chgData name="alekhya" userId="96afa507569d05c8" providerId="LiveId" clId="{6D78A31A-BBC9-4515-9351-01CC83B041E3}" dt="2021-03-25T04:00:32.661" v="1865" actId="26606"/>
          <ac:spMkLst>
            <pc:docMk/>
            <pc:sldMk cId="3829300753" sldId="269"/>
            <ac:spMk id="27" creationId="{29FDB030-9B49-4CED-8CCD-4D99382388AC}"/>
          </ac:spMkLst>
        </pc:spChg>
        <pc:spChg chg="add del">
          <ac:chgData name="alekhya" userId="96afa507569d05c8" providerId="LiveId" clId="{6D78A31A-BBC9-4515-9351-01CC83B041E3}" dt="2021-03-25T04:00:32.661" v="1865" actId="26606"/>
          <ac:spMkLst>
            <pc:docMk/>
            <pc:sldMk cId="3829300753" sldId="269"/>
            <ac:spMk id="29" creationId="{3783CA14-24A1-485C-8B30-D6A5D87987AD}"/>
          </ac:spMkLst>
        </pc:spChg>
        <pc:spChg chg="add del">
          <ac:chgData name="alekhya" userId="96afa507569d05c8" providerId="LiveId" clId="{6D78A31A-BBC9-4515-9351-01CC83B041E3}" dt="2021-03-25T04:00:32.661" v="1865" actId="26606"/>
          <ac:spMkLst>
            <pc:docMk/>
            <pc:sldMk cId="3829300753" sldId="269"/>
            <ac:spMk id="31" creationId="{9A97C86A-04D6-40F7-AE84-31AB43E6A846}"/>
          </ac:spMkLst>
        </pc:spChg>
        <pc:spChg chg="add del">
          <ac:chgData name="alekhya" userId="96afa507569d05c8" providerId="LiveId" clId="{6D78A31A-BBC9-4515-9351-01CC83B041E3}" dt="2021-03-25T04:00:59.488" v="1880" actId="26606"/>
          <ac:spMkLst>
            <pc:docMk/>
            <pc:sldMk cId="3829300753" sldId="269"/>
            <ac:spMk id="32" creationId="{2B566528-1B12-4246-9431-5C2D7D081168}"/>
          </ac:spMkLst>
        </pc:spChg>
        <pc:spChg chg="add del">
          <ac:chgData name="alekhya" userId="96afa507569d05c8" providerId="LiveId" clId="{6D78A31A-BBC9-4515-9351-01CC83B041E3}" dt="2021-03-25T04:00:32.661" v="1865" actId="26606"/>
          <ac:spMkLst>
            <pc:docMk/>
            <pc:sldMk cId="3829300753" sldId="269"/>
            <ac:spMk id="33" creationId="{FF9F2414-84E8-453E-B1F3-389FDE8192D9}"/>
          </ac:spMkLst>
        </pc:spChg>
        <pc:spChg chg="add del">
          <ac:chgData name="alekhya" userId="96afa507569d05c8" providerId="LiveId" clId="{6D78A31A-BBC9-4515-9351-01CC83B041E3}" dt="2021-03-25T04:00:59.488" v="1880" actId="26606"/>
          <ac:spMkLst>
            <pc:docMk/>
            <pc:sldMk cId="3829300753" sldId="269"/>
            <ac:spMk id="34" creationId="{D3F51FEB-38FB-4F6C-9F7B-2F2AFAB65463}"/>
          </ac:spMkLst>
        </pc:spChg>
        <pc:spChg chg="add del">
          <ac:chgData name="alekhya" userId="96afa507569d05c8" providerId="LiveId" clId="{6D78A31A-BBC9-4515-9351-01CC83B041E3}" dt="2021-03-25T04:00:32.661" v="1865" actId="26606"/>
          <ac:spMkLst>
            <pc:docMk/>
            <pc:sldMk cId="3829300753" sldId="269"/>
            <ac:spMk id="35" creationId="{3ECA69A1-7536-43AC-85EF-C7106179F5ED}"/>
          </ac:spMkLst>
        </pc:spChg>
        <pc:spChg chg="add del">
          <ac:chgData name="alekhya" userId="96afa507569d05c8" providerId="LiveId" clId="{6D78A31A-BBC9-4515-9351-01CC83B041E3}" dt="2021-03-25T04:00:59.488" v="1880" actId="26606"/>
          <ac:spMkLst>
            <pc:docMk/>
            <pc:sldMk cId="3829300753" sldId="269"/>
            <ac:spMk id="36" creationId="{1E547BA6-BAE0-43BB-A7CA-60F69CE252F0}"/>
          </ac:spMkLst>
        </pc:spChg>
        <pc:spChg chg="add del">
          <ac:chgData name="alekhya" userId="96afa507569d05c8" providerId="LiveId" clId="{6D78A31A-BBC9-4515-9351-01CC83B041E3}" dt="2021-03-25T04:00:39.394" v="1867" actId="26606"/>
          <ac:spMkLst>
            <pc:docMk/>
            <pc:sldMk cId="3829300753" sldId="269"/>
            <ac:spMk id="37" creationId="{86FF76B9-219D-4469-AF87-0236D29032F1}"/>
          </ac:spMkLst>
        </pc:spChg>
        <pc:spChg chg="add del">
          <ac:chgData name="alekhya" userId="96afa507569d05c8" providerId="LiveId" clId="{6D78A31A-BBC9-4515-9351-01CC83B041E3}" dt="2021-03-25T04:00:39.394" v="1867" actId="26606"/>
          <ac:spMkLst>
            <pc:docMk/>
            <pc:sldMk cId="3829300753" sldId="269"/>
            <ac:spMk id="40" creationId="{2E80C965-DB6D-4F81-9E9E-B027384D0BD6}"/>
          </ac:spMkLst>
        </pc:spChg>
        <pc:spChg chg="add del">
          <ac:chgData name="alekhya" userId="96afa507569d05c8" providerId="LiveId" clId="{6D78A31A-BBC9-4515-9351-01CC83B041E3}" dt="2021-03-25T04:00:39.394" v="1867" actId="26606"/>
          <ac:spMkLst>
            <pc:docMk/>
            <pc:sldMk cId="3829300753" sldId="269"/>
            <ac:spMk id="41" creationId="{633C5E46-DAC5-4661-9C87-22B08E2A512F}"/>
          </ac:spMkLst>
        </pc:spChg>
        <pc:spChg chg="add">
          <ac:chgData name="alekhya" userId="96afa507569d05c8" providerId="LiveId" clId="{6D78A31A-BBC9-4515-9351-01CC83B041E3}" dt="2021-03-25T04:00:59.496" v="1881" actId="26606"/>
          <ac:spMkLst>
            <pc:docMk/>
            <pc:sldMk cId="3829300753" sldId="269"/>
            <ac:spMk id="45" creationId="{2B566528-1B12-4246-9431-5C2D7D081168}"/>
          </ac:spMkLst>
        </pc:spChg>
        <pc:grpChg chg="add del">
          <ac:chgData name="alekhya" userId="96afa507569d05c8" providerId="LiveId" clId="{6D78A31A-BBC9-4515-9351-01CC83B041E3}" dt="2021-03-25T04:00:59.496" v="1881" actId="26606"/>
          <ac:grpSpMkLst>
            <pc:docMk/>
            <pc:sldMk cId="3829300753" sldId="269"/>
            <ac:grpSpMk id="12" creationId="{828A5161-06F1-46CF-8AD7-844680A59E13}"/>
          </ac:grpSpMkLst>
        </pc:grpChg>
        <pc:grpChg chg="add del">
          <ac:chgData name="alekhya" userId="96afa507569d05c8" providerId="LiveId" clId="{6D78A31A-BBC9-4515-9351-01CC83B041E3}" dt="2021-03-25T04:00:59.496" v="1881" actId="26606"/>
          <ac:grpSpMkLst>
            <pc:docMk/>
            <pc:sldMk cId="3829300753" sldId="269"/>
            <ac:grpSpMk id="16" creationId="{5995D10D-E9C9-47DB-AE7E-801FEF38F5C9}"/>
          </ac:grpSpMkLst>
        </pc:grpChg>
        <pc:grpChg chg="add del">
          <ac:chgData name="alekhya" userId="96afa507569d05c8" providerId="LiveId" clId="{6D78A31A-BBC9-4515-9351-01CC83B041E3}" dt="2021-03-25T04:00:58.176" v="1878" actId="26606"/>
          <ac:grpSpMkLst>
            <pc:docMk/>
            <pc:sldMk cId="3829300753" sldId="269"/>
            <ac:grpSpMk id="21" creationId="{828A5161-06F1-46CF-8AD7-844680A59E13}"/>
          </ac:grpSpMkLst>
        </pc:grpChg>
        <pc:grpChg chg="add del">
          <ac:chgData name="alekhya" userId="96afa507569d05c8" providerId="LiveId" clId="{6D78A31A-BBC9-4515-9351-01CC83B041E3}" dt="2021-03-25T04:00:58.176" v="1878" actId="26606"/>
          <ac:grpSpMkLst>
            <pc:docMk/>
            <pc:sldMk cId="3829300753" sldId="269"/>
            <ac:grpSpMk id="24" creationId="{5995D10D-E9C9-47DB-AE7E-801FEF38F5C9}"/>
          </ac:grpSpMkLst>
        </pc:grpChg>
        <pc:grpChg chg="add del">
          <ac:chgData name="alekhya" userId="96afa507569d05c8" providerId="LiveId" clId="{6D78A31A-BBC9-4515-9351-01CC83B041E3}" dt="2021-03-25T04:00:39.394" v="1867" actId="26606"/>
          <ac:grpSpMkLst>
            <pc:docMk/>
            <pc:sldMk cId="3829300753" sldId="269"/>
            <ac:grpSpMk id="38" creationId="{DB88BD78-87E1-424D-B479-C37D8E41B12E}"/>
          </ac:grpSpMkLst>
        </pc:grpChg>
        <pc:grpChg chg="add del">
          <ac:chgData name="alekhya" userId="96afa507569d05c8" providerId="LiveId" clId="{6D78A31A-BBC9-4515-9351-01CC83B041E3}" dt="2021-03-25T04:00:59.488" v="1880" actId="26606"/>
          <ac:grpSpMkLst>
            <pc:docMk/>
            <pc:sldMk cId="3829300753" sldId="269"/>
            <ac:grpSpMk id="39" creationId="{15CBE6EC-46EF-45D9-8E16-DCDC5917CA31}"/>
          </ac:grpSpMkLst>
        </pc:grpChg>
        <pc:grpChg chg="add">
          <ac:chgData name="alekhya" userId="96afa507569d05c8" providerId="LiveId" clId="{6D78A31A-BBC9-4515-9351-01CC83B041E3}" dt="2021-03-25T04:00:59.496" v="1881" actId="26606"/>
          <ac:grpSpMkLst>
            <pc:docMk/>
            <pc:sldMk cId="3829300753" sldId="269"/>
            <ac:grpSpMk id="46" creationId="{828A5161-06F1-46CF-8AD7-844680A59E13}"/>
          </ac:grpSpMkLst>
        </pc:grpChg>
        <pc:grpChg chg="add">
          <ac:chgData name="alekhya" userId="96afa507569d05c8" providerId="LiveId" clId="{6D78A31A-BBC9-4515-9351-01CC83B041E3}" dt="2021-03-25T04:00:59.496" v="1881" actId="26606"/>
          <ac:grpSpMkLst>
            <pc:docMk/>
            <pc:sldMk cId="3829300753" sldId="269"/>
            <ac:grpSpMk id="48" creationId="{5995D10D-E9C9-47DB-AE7E-801FEF38F5C9}"/>
          </ac:grpSpMkLst>
        </pc:grpChg>
        <pc:picChg chg="del">
          <ac:chgData name="alekhya" userId="96afa507569d05c8" providerId="LiveId" clId="{6D78A31A-BBC9-4515-9351-01CC83B041E3}" dt="2021-03-25T03:59:18.206" v="1858" actId="478"/>
          <ac:picMkLst>
            <pc:docMk/>
            <pc:sldMk cId="3829300753" sldId="269"/>
            <ac:picMk id="5" creationId="{6F9A2FB8-4988-464F-8E08-CB2AA9394CE8}"/>
          </ac:picMkLst>
        </pc:picChg>
        <pc:picChg chg="add del mod">
          <ac:chgData name="alekhya" userId="96afa507569d05c8" providerId="LiveId" clId="{6D78A31A-BBC9-4515-9351-01CC83B041E3}" dt="2021-03-25T04:00:39.859" v="1869"/>
          <ac:picMkLst>
            <pc:docMk/>
            <pc:sldMk cId="3829300753" sldId="269"/>
            <ac:picMk id="7" creationId="{66734962-ADC9-4E93-BF98-7CE99A316406}"/>
          </ac:picMkLst>
        </pc:picChg>
        <pc:picChg chg="add mod">
          <ac:chgData name="alekhya" userId="96afa507569d05c8" providerId="LiveId" clId="{6D78A31A-BBC9-4515-9351-01CC83B041E3}" dt="2021-03-25T04:03:09.335" v="1894" actId="1076"/>
          <ac:picMkLst>
            <pc:docMk/>
            <pc:sldMk cId="3829300753" sldId="269"/>
            <ac:picMk id="9" creationId="{26E5823F-FE86-44EE-BF9C-4E976DFF369B}"/>
          </ac:picMkLst>
        </pc:picChg>
      </pc:sldChg>
      <pc:sldChg chg="addSp delSp modSp add mod">
        <pc:chgData name="alekhya" userId="96afa507569d05c8" providerId="LiveId" clId="{6D78A31A-BBC9-4515-9351-01CC83B041E3}" dt="2021-03-25T04:09:47.126" v="1933" actId="20577"/>
        <pc:sldMkLst>
          <pc:docMk/>
          <pc:sldMk cId="1350861940" sldId="270"/>
        </pc:sldMkLst>
        <pc:spChg chg="add del mod">
          <ac:chgData name="alekhya" userId="96afa507569d05c8" providerId="LiveId" clId="{6D78A31A-BBC9-4515-9351-01CC83B041E3}" dt="2021-03-25T04:06:47.043" v="1906" actId="478"/>
          <ac:spMkLst>
            <pc:docMk/>
            <pc:sldMk cId="1350861940" sldId="270"/>
            <ac:spMk id="3" creationId="{8ED27B6F-5F43-4CF3-B7BC-F1E3F3CA4C9F}"/>
          </ac:spMkLst>
        </pc:spChg>
        <pc:spChg chg="add del">
          <ac:chgData name="alekhya" userId="96afa507569d05c8" providerId="LiveId" clId="{6D78A31A-BBC9-4515-9351-01CC83B041E3}" dt="2021-03-25T04:06:52.446" v="1907" actId="478"/>
          <ac:spMkLst>
            <pc:docMk/>
            <pc:sldMk cId="1350861940" sldId="270"/>
            <ac:spMk id="4" creationId="{134CC0F3-F3E1-49C3-ACC9-9BB8D40DA36F}"/>
          </ac:spMkLst>
        </pc:spChg>
        <pc:spChg chg="add del mod">
          <ac:chgData name="alekhya" userId="96afa507569d05c8" providerId="LiveId" clId="{6D78A31A-BBC9-4515-9351-01CC83B041E3}" dt="2021-03-25T04:06:54.658" v="1908" actId="478"/>
          <ac:spMkLst>
            <pc:docMk/>
            <pc:sldMk cId="1350861940" sldId="270"/>
            <ac:spMk id="6" creationId="{1525A582-137C-4597-96A3-1EB89031177A}"/>
          </ac:spMkLst>
        </pc:spChg>
        <pc:spChg chg="add mod">
          <ac:chgData name="alekhya" userId="96afa507569d05c8" providerId="LiveId" clId="{6D78A31A-BBC9-4515-9351-01CC83B041E3}" dt="2021-03-25T04:09:26.624" v="1925" actId="164"/>
          <ac:spMkLst>
            <pc:docMk/>
            <pc:sldMk cId="1350861940" sldId="270"/>
            <ac:spMk id="10" creationId="{A613F4D8-1746-46EE-84FC-26B0D7DB8D66}"/>
          </ac:spMkLst>
        </pc:spChg>
        <pc:spChg chg="add del">
          <ac:chgData name="alekhya" userId="96afa507569d05c8" providerId="LiveId" clId="{6D78A31A-BBC9-4515-9351-01CC83B041E3}" dt="2021-03-25T04:06:52.446" v="1907" actId="478"/>
          <ac:spMkLst>
            <pc:docMk/>
            <pc:sldMk cId="1350861940" sldId="270"/>
            <ac:spMk id="11" creationId="{C16F6242-AAFB-4B78-A19D-FE714B867657}"/>
          </ac:spMkLst>
        </pc:spChg>
        <pc:spChg chg="add mod">
          <ac:chgData name="alekhya" userId="96afa507569d05c8" providerId="LiveId" clId="{6D78A31A-BBC9-4515-9351-01CC83B041E3}" dt="2021-03-25T04:09:47.126" v="1933" actId="20577"/>
          <ac:spMkLst>
            <pc:docMk/>
            <pc:sldMk cId="1350861940" sldId="270"/>
            <ac:spMk id="12" creationId="{2EDF9318-7851-4AF4-9438-E596E439478B}"/>
          </ac:spMkLst>
        </pc:spChg>
        <pc:spChg chg="add del">
          <ac:chgData name="alekhya" userId="96afa507569d05c8" providerId="LiveId" clId="{6D78A31A-BBC9-4515-9351-01CC83B041E3}" dt="2021-03-25T04:06:52.446" v="1907" actId="478"/>
          <ac:spMkLst>
            <pc:docMk/>
            <pc:sldMk cId="1350861940" sldId="270"/>
            <ac:spMk id="45" creationId="{2B566528-1B12-4246-9431-5C2D7D081168}"/>
          </ac:spMkLst>
        </pc:spChg>
        <pc:grpChg chg="add mod">
          <ac:chgData name="alekhya" userId="96afa507569d05c8" providerId="LiveId" clId="{6D78A31A-BBC9-4515-9351-01CC83B041E3}" dt="2021-03-25T04:09:28.254" v="1926" actId="1076"/>
          <ac:grpSpMkLst>
            <pc:docMk/>
            <pc:sldMk cId="1350861940" sldId="270"/>
            <ac:grpSpMk id="13" creationId="{3322ACCC-6C96-4A83-8007-3242E6074AF7}"/>
          </ac:grpSpMkLst>
        </pc:grpChg>
        <pc:grpChg chg="add del">
          <ac:chgData name="alekhya" userId="96afa507569d05c8" providerId="LiveId" clId="{6D78A31A-BBC9-4515-9351-01CC83B041E3}" dt="2021-03-25T04:06:47.043" v="1906" actId="478"/>
          <ac:grpSpMkLst>
            <pc:docMk/>
            <pc:sldMk cId="1350861940" sldId="270"/>
            <ac:grpSpMk id="46" creationId="{828A5161-06F1-46CF-8AD7-844680A59E13}"/>
          </ac:grpSpMkLst>
        </pc:grpChg>
        <pc:grpChg chg="add del">
          <ac:chgData name="alekhya" userId="96afa507569d05c8" providerId="LiveId" clId="{6D78A31A-BBC9-4515-9351-01CC83B041E3}" dt="2021-03-25T04:06:47.043" v="1906" actId="478"/>
          <ac:grpSpMkLst>
            <pc:docMk/>
            <pc:sldMk cId="1350861940" sldId="270"/>
            <ac:grpSpMk id="48" creationId="{5995D10D-E9C9-47DB-AE7E-801FEF38F5C9}"/>
          </ac:grpSpMkLst>
        </pc:grpChg>
        <pc:picChg chg="add mod">
          <ac:chgData name="alekhya" userId="96afa507569d05c8" providerId="LiveId" clId="{6D78A31A-BBC9-4515-9351-01CC83B041E3}" dt="2021-03-25T04:09:26.624" v="1925" actId="164"/>
          <ac:picMkLst>
            <pc:docMk/>
            <pc:sldMk cId="1350861940" sldId="270"/>
            <ac:picMk id="8" creationId="{925437D1-27B0-4808-BDA0-BA06CFB4D3BE}"/>
          </ac:picMkLst>
        </pc:picChg>
        <pc:picChg chg="add del">
          <ac:chgData name="alekhya" userId="96afa507569d05c8" providerId="LiveId" clId="{6D78A31A-BBC9-4515-9351-01CC83B041E3}" dt="2021-03-25T04:06:52.446" v="1907" actId="478"/>
          <ac:picMkLst>
            <pc:docMk/>
            <pc:sldMk cId="1350861940" sldId="270"/>
            <ac:picMk id="9" creationId="{26E5823F-FE86-44EE-BF9C-4E976DFF369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453831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279675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1103491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1A5C7D-B6FB-4C67-A923-6A92A71E968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34286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1A5C7D-B6FB-4C67-A923-6A92A71E9681}" type="datetimeFigureOut">
              <a:rPr lang="en-US" smtClean="0"/>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72252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1A5C7D-B6FB-4C67-A923-6A92A71E9681}"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96332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1A5C7D-B6FB-4C67-A923-6A92A71E9681}" type="datetimeFigureOut">
              <a:rPr lang="en-US" smtClean="0"/>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253769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1A5C7D-B6FB-4C67-A923-6A92A71E9681}" type="datetimeFigureOut">
              <a:rPr lang="en-US" smtClean="0"/>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406675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1A5C7D-B6FB-4C67-A923-6A92A71E9681}" type="datetimeFigureOut">
              <a:rPr lang="en-US" smtClean="0"/>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397344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5C7D-B6FB-4C67-A923-6A92A71E9681}"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3486530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1A5C7D-B6FB-4C67-A923-6A92A71E9681}" type="datetimeFigureOut">
              <a:rPr lang="en-US" smtClean="0"/>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8A4F8A-D3DB-4507-AB2A-41AAB68127CF}" type="slidenum">
              <a:rPr lang="en-US" smtClean="0"/>
              <a:t>‹#›</a:t>
            </a:fld>
            <a:endParaRPr lang="en-US"/>
          </a:p>
        </p:txBody>
      </p:sp>
    </p:spTree>
    <p:extLst>
      <p:ext uri="{BB962C8B-B14F-4D97-AF65-F5344CB8AC3E}">
        <p14:creationId xmlns:p14="http://schemas.microsoft.com/office/powerpoint/2010/main" val="4197296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1A5C7D-B6FB-4C67-A923-6A92A71E9681}" type="datetimeFigureOut">
              <a:rPr lang="en-US" smtClean="0"/>
              <a:t>3/25/2021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8A4F8A-D3DB-4507-AB2A-41AAB68127CF}" type="slidenum">
              <a:rPr lang="en-US" smtClean="0"/>
              <a:t>‹#›</a:t>
            </a:fld>
            <a:endParaRPr lang="en-US"/>
          </a:p>
        </p:txBody>
      </p:sp>
    </p:spTree>
    <p:extLst>
      <p:ext uri="{BB962C8B-B14F-4D97-AF65-F5344CB8AC3E}">
        <p14:creationId xmlns:p14="http://schemas.microsoft.com/office/powerpoint/2010/main" val="35926554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B2728D91-2595-45F2-8E2E-D281136ED14E}"/>
              </a:ext>
            </a:extLst>
          </p:cNvPr>
          <p:cNvSpPr>
            <a:spLocks noGrp="1"/>
          </p:cNvSpPr>
          <p:nvPr>
            <p:ph type="subTitle" idx="1"/>
          </p:nvPr>
        </p:nvSpPr>
        <p:spPr>
          <a:xfrm>
            <a:off x="4439633" y="4518923"/>
            <a:ext cx="3312734" cy="1141851"/>
          </a:xfrm>
          <a:noFill/>
        </p:spPr>
        <p:txBody>
          <a:bodyPr>
            <a:normAutofit/>
          </a:bodyPr>
          <a:lstStyle/>
          <a:p>
            <a:endParaRPr lang="en-US" sz="2000">
              <a:solidFill>
                <a:srgbClr val="080808"/>
              </a:solidFill>
            </a:endParaRPr>
          </a:p>
        </p:txBody>
      </p:sp>
      <p:sp>
        <p:nvSpPr>
          <p:cNvPr id="2" name="Title 1">
            <a:extLst>
              <a:ext uri="{FF2B5EF4-FFF2-40B4-BE49-F238E27FC236}">
                <a16:creationId xmlns:a16="http://schemas.microsoft.com/office/drawing/2014/main" id="{C7C4F44C-FD7D-470E-82A1-C518F23C730F}"/>
              </a:ext>
            </a:extLst>
          </p:cNvPr>
          <p:cNvSpPr>
            <a:spLocks noGrp="1"/>
          </p:cNvSpPr>
          <p:nvPr>
            <p:ph type="ctrTitle"/>
          </p:nvPr>
        </p:nvSpPr>
        <p:spPr>
          <a:xfrm>
            <a:off x="3204642" y="2353641"/>
            <a:ext cx="5782716" cy="2150719"/>
          </a:xfrm>
          <a:noFill/>
        </p:spPr>
        <p:txBody>
          <a:bodyPr anchor="ctr">
            <a:normAutofit/>
          </a:bodyPr>
          <a:lstStyle/>
          <a:p>
            <a:endParaRPr lang="en-US" sz="3600">
              <a:solidFill>
                <a:srgbClr val="080808"/>
              </a:solidFill>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5975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134CC0F3-F3E1-49C3-ACC9-9BB8D40DA36F}"/>
              </a:ext>
            </a:extLst>
          </p:cNvPr>
          <p:cNvSpPr>
            <a:spLocks noGrp="1"/>
          </p:cNvSpPr>
          <p:nvPr>
            <p:ph idx="1"/>
          </p:nvPr>
        </p:nvSpPr>
        <p:spPr>
          <a:xfrm>
            <a:off x="374373" y="720837"/>
            <a:ext cx="4178172" cy="1856993"/>
          </a:xfrm>
        </p:spPr>
        <p:txBody>
          <a:bodyPr>
            <a:normAutofit/>
          </a:bodyPr>
          <a:lstStyle/>
          <a:p>
            <a:r>
              <a:rPr lang="en-US" sz="1800" dirty="0">
                <a:latin typeface="Times New Roman" panose="02020603050405020304" pitchFamily="18" charset="0"/>
                <a:cs typeface="Times New Roman" panose="02020603050405020304" pitchFamily="18" charset="0"/>
              </a:rPr>
              <a:t> Eigen-values of the Correlation Matrix and the Proportion and Total of Variance Explained by the Five Largest Principal Components</a:t>
            </a:r>
          </a:p>
        </p:txBody>
      </p:sp>
      <p:grpSp>
        <p:nvGrpSpPr>
          <p:cNvPr id="46"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Picture 8">
            <a:extLst>
              <a:ext uri="{FF2B5EF4-FFF2-40B4-BE49-F238E27FC236}">
                <a16:creationId xmlns:a16="http://schemas.microsoft.com/office/drawing/2014/main" id="{26E5823F-FE86-44EE-BF9C-4E976DFF369B}"/>
              </a:ext>
            </a:extLst>
          </p:cNvPr>
          <p:cNvPicPr>
            <a:picLocks noChangeAspect="1"/>
          </p:cNvPicPr>
          <p:nvPr/>
        </p:nvPicPr>
        <p:blipFill>
          <a:blip r:embed="rId2"/>
          <a:stretch>
            <a:fillRect/>
          </a:stretch>
        </p:blipFill>
        <p:spPr>
          <a:xfrm>
            <a:off x="796862" y="2329430"/>
            <a:ext cx="10598276" cy="2199140"/>
          </a:xfrm>
          <a:prstGeom prst="rect">
            <a:avLst/>
          </a:prstGeom>
        </p:spPr>
      </p:pic>
      <p:grpSp>
        <p:nvGrpSpPr>
          <p:cNvPr id="48"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C16F6242-AAFB-4B78-A19D-FE714B867657}"/>
              </a:ext>
            </a:extLst>
          </p:cNvPr>
          <p:cNvSpPr txBox="1"/>
          <p:nvPr/>
        </p:nvSpPr>
        <p:spPr>
          <a:xfrm>
            <a:off x="1132359" y="4907260"/>
            <a:ext cx="9645887"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Principal component 1 (PRIN 1) explains 43.4 % of the overall variance, PRIN 2, PRIN 3,PRIN 4, PRIN 5 contribute an additional 20.2 %, 12.9 %, 7.8 % and 7.1 % respectively. All five principal components together in this case explain 91.4 % of the overall variance</a:t>
            </a:r>
          </a:p>
        </p:txBody>
      </p:sp>
    </p:spTree>
    <p:extLst>
      <p:ext uri="{BB962C8B-B14F-4D97-AF65-F5344CB8AC3E}">
        <p14:creationId xmlns:p14="http://schemas.microsoft.com/office/powerpoint/2010/main" val="382930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3322ACCC-6C96-4A83-8007-3242E6074AF7}"/>
              </a:ext>
            </a:extLst>
          </p:cNvPr>
          <p:cNvGrpSpPr/>
          <p:nvPr/>
        </p:nvGrpSpPr>
        <p:grpSpPr>
          <a:xfrm>
            <a:off x="670705" y="641627"/>
            <a:ext cx="8497036" cy="4358390"/>
            <a:chOff x="3002848" y="2499610"/>
            <a:chExt cx="8497036" cy="4358390"/>
          </a:xfrm>
        </p:grpSpPr>
        <p:pic>
          <p:nvPicPr>
            <p:cNvPr id="8" name="Picture 7" descr="Table&#10;&#10;Description automatically generated">
              <a:extLst>
                <a:ext uri="{FF2B5EF4-FFF2-40B4-BE49-F238E27FC236}">
                  <a16:creationId xmlns:a16="http://schemas.microsoft.com/office/drawing/2014/main" id="{925437D1-27B0-4808-BDA0-BA06CFB4D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848" y="2499610"/>
              <a:ext cx="8497036" cy="3657917"/>
            </a:xfrm>
            <a:prstGeom prst="rect">
              <a:avLst/>
            </a:prstGeom>
          </p:spPr>
        </p:pic>
        <p:sp>
          <p:nvSpPr>
            <p:cNvPr id="10" name="TextBox 9">
              <a:extLst>
                <a:ext uri="{FF2B5EF4-FFF2-40B4-BE49-F238E27FC236}">
                  <a16:creationId xmlns:a16="http://schemas.microsoft.com/office/drawing/2014/main" id="{A613F4D8-1746-46EE-84FC-26B0D7DB8D66}"/>
                </a:ext>
              </a:extLst>
            </p:cNvPr>
            <p:cNvSpPr txBox="1"/>
            <p:nvPr/>
          </p:nvSpPr>
          <p:spPr>
            <a:xfrm>
              <a:off x="3279414" y="6211669"/>
              <a:ext cx="6214782" cy="646331"/>
            </a:xfrm>
            <a:prstGeom prst="rect">
              <a:avLst/>
            </a:prstGeom>
            <a:noFill/>
          </p:spPr>
          <p:txBody>
            <a:bodyPr wrap="square" rtlCol="0">
              <a:spAutoFit/>
            </a:bodyPr>
            <a:lstStyle/>
            <a:p>
              <a:r>
                <a:rPr lang="en-US" b="1" dirty="0"/>
                <a:t>Eigenvectors of principal components representing a linear combination of the original variables</a:t>
              </a:r>
            </a:p>
          </p:txBody>
        </p:sp>
      </p:grpSp>
      <p:sp>
        <p:nvSpPr>
          <p:cNvPr id="12" name="TextBox 11">
            <a:extLst>
              <a:ext uri="{FF2B5EF4-FFF2-40B4-BE49-F238E27FC236}">
                <a16:creationId xmlns:a16="http://schemas.microsoft.com/office/drawing/2014/main" id="{2EDF9318-7851-4AF4-9438-E596E439478B}"/>
              </a:ext>
            </a:extLst>
          </p:cNvPr>
          <p:cNvSpPr txBox="1"/>
          <p:nvPr/>
        </p:nvSpPr>
        <p:spPr>
          <a:xfrm>
            <a:off x="1111597" y="5512985"/>
            <a:ext cx="10992854"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PRIN 1 is most strongly affected by the soil clay content and the Ca and Mg content, which were seen to be correlated earlier on. PRIN 2 is most strongly associated with soil pH and soil silt content. </a:t>
            </a:r>
          </a:p>
          <a:p>
            <a:pPr algn="just"/>
            <a:r>
              <a:rPr lang="en-US" sz="1600" dirty="0">
                <a:latin typeface="Times New Roman" panose="02020603050405020304" pitchFamily="18" charset="0"/>
                <a:cs typeface="Times New Roman" panose="02020603050405020304" pitchFamily="18" charset="0"/>
              </a:rPr>
              <a:t>PRIN 3 is closely related to soil P.</a:t>
            </a:r>
          </a:p>
        </p:txBody>
      </p:sp>
    </p:spTree>
    <p:extLst>
      <p:ext uri="{BB962C8B-B14F-4D97-AF65-F5344CB8AC3E}">
        <p14:creationId xmlns:p14="http://schemas.microsoft.com/office/powerpoint/2010/main" val="1350861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292E-B104-4D71-8A73-D8434B301928}"/>
              </a:ext>
            </a:extLst>
          </p:cNvPr>
          <p:cNvSpPr>
            <a:spLocks noGrp="1"/>
          </p:cNvSpPr>
          <p:nvPr>
            <p:ph type="title"/>
          </p:nvPr>
        </p:nvSpPr>
        <p:spPr>
          <a:xfrm>
            <a:off x="447472" y="447473"/>
            <a:ext cx="10515600" cy="680936"/>
          </a:xfrm>
        </p:spPr>
        <p:txBody>
          <a:bodyPr>
            <a:normAutofit fontScale="90000"/>
          </a:bodyPr>
          <a:lstStyle/>
          <a:p>
            <a:r>
              <a:rPr lang="en-US" sz="2400" b="1" dirty="0">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Content Placeholder 2">
            <a:extLst>
              <a:ext uri="{FF2B5EF4-FFF2-40B4-BE49-F238E27FC236}">
                <a16:creationId xmlns:a16="http://schemas.microsoft.com/office/drawing/2014/main" id="{B09E7B25-3F4B-4E24-A82C-F81BF18B5A6C}"/>
              </a:ext>
            </a:extLst>
          </p:cNvPr>
          <p:cNvSpPr>
            <a:spLocks noGrp="1"/>
          </p:cNvSpPr>
          <p:nvPr>
            <p:ph idx="1"/>
          </p:nvPr>
        </p:nvSpPr>
        <p:spPr>
          <a:xfrm>
            <a:off x="447472" y="1128409"/>
            <a:ext cx="10906328" cy="2286000"/>
          </a:xfrm>
        </p:spPr>
        <p:txBody>
          <a:bodyPr>
            <a:normAutofit/>
          </a:bodyPr>
          <a:lstStyle/>
          <a:p>
            <a:r>
              <a:rPr lang="en-US" sz="1600" dirty="0">
                <a:latin typeface="Times New Roman" panose="02020603050405020304" pitchFamily="18" charset="0"/>
                <a:cs typeface="Times New Roman" panose="02020603050405020304" pitchFamily="18" charset="0"/>
              </a:rPr>
              <a:t>AS in On-Farm research we have a lot of variables, so PCA is used for reducing a number of observed variables into a smaller number of variables that account for most of the variance in the data set.</a:t>
            </a:r>
          </a:p>
          <a:p>
            <a:r>
              <a:rPr lang="en-US" sz="1600" dirty="0">
                <a:latin typeface="Times New Roman" panose="02020603050405020304" pitchFamily="18" charset="0"/>
                <a:cs typeface="Times New Roman" panose="02020603050405020304" pitchFamily="18" charset="0"/>
              </a:rPr>
              <a:t>As PCA allowed the variables which are not measured in the same units such as elevation, concentration of nutrients, temperature, pH, and so on, therefore making it a good tool for ON-Farm research analysis</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262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7FAB25-3D08-4134-9971-7579DCE202D4}"/>
              </a:ext>
            </a:extLst>
          </p:cNvPr>
          <p:cNvSpPr>
            <a:spLocks noGrp="1"/>
          </p:cNvSpPr>
          <p:nvPr>
            <p:ph type="title"/>
          </p:nvPr>
        </p:nvSpPr>
        <p:spPr>
          <a:xfrm>
            <a:off x="643467" y="321734"/>
            <a:ext cx="10905066" cy="1135737"/>
          </a:xfrm>
        </p:spPr>
        <p:txBody>
          <a:bodyPr>
            <a:normAutofit/>
          </a:bodyPr>
          <a:lstStyle/>
          <a:p>
            <a:r>
              <a:rPr lang="en-US" sz="3600">
                <a:latin typeface="Times New Roman" panose="02020603050405020304" pitchFamily="18" charset="0"/>
                <a:cs typeface="Times New Roman" panose="02020603050405020304" pitchFamily="18" charset="0"/>
              </a:rPr>
              <a:t>Summary of paper</a:t>
            </a:r>
          </a:p>
        </p:txBody>
      </p:sp>
      <p:sp>
        <p:nvSpPr>
          <p:cNvPr id="3" name="Content Placeholder 2">
            <a:extLst>
              <a:ext uri="{FF2B5EF4-FFF2-40B4-BE49-F238E27FC236}">
                <a16:creationId xmlns:a16="http://schemas.microsoft.com/office/drawing/2014/main" id="{5936E53B-575D-4C7D-8E55-A49562AA823B}"/>
              </a:ext>
            </a:extLst>
          </p:cNvPr>
          <p:cNvSpPr>
            <a:spLocks noGrp="1"/>
          </p:cNvSpPr>
          <p:nvPr>
            <p:ph idx="1"/>
          </p:nvPr>
        </p:nvSpPr>
        <p:spPr>
          <a:xfrm>
            <a:off x="643467" y="1782981"/>
            <a:ext cx="10905066" cy="4393982"/>
          </a:xfrm>
        </p:spPr>
        <p:txBody>
          <a:bodyPr>
            <a:normAutofit/>
          </a:bodyPr>
          <a:lstStyle/>
          <a:p>
            <a:r>
              <a:rPr lang="en-US" sz="1400" b="1">
                <a:latin typeface="Times New Roman" panose="02020603050405020304" pitchFamily="18" charset="0"/>
                <a:cs typeface="Times New Roman" panose="02020603050405020304" pitchFamily="18" charset="0"/>
              </a:rPr>
              <a:t>What is on farm research: </a:t>
            </a:r>
            <a:r>
              <a:rPr lang="en-US" sz="1400">
                <a:latin typeface="Times New Roman" panose="02020603050405020304" pitchFamily="18" charset="0"/>
                <a:cs typeface="Times New Roman" panose="02020603050405020304" pitchFamily="18" charset="0"/>
              </a:rPr>
              <a:t>it is a research conducted on the working farm. Conducted on a small part of the farm but uses plots large enough to allow for the use of standard field equipment and practical data collection</a:t>
            </a:r>
          </a:p>
          <a:p>
            <a:r>
              <a:rPr lang="en-US" sz="1400">
                <a:latin typeface="Times New Roman" panose="02020603050405020304" pitchFamily="18" charset="0"/>
                <a:cs typeface="Times New Roman" panose="02020603050405020304" pitchFamily="18" charset="0"/>
              </a:rPr>
              <a:t>In On-farm research, farmers participate in identifying problems and its priorities, managing experiment and evaluating results</a:t>
            </a:r>
          </a:p>
          <a:p>
            <a:r>
              <a:rPr lang="en-US" sz="1400">
                <a:latin typeface="Times New Roman" panose="02020603050405020304" pitchFamily="18" charset="0"/>
                <a:cs typeface="Times New Roman" panose="02020603050405020304" pitchFamily="18" charset="0"/>
              </a:rPr>
              <a:t>The objective of On-farm research is to identify existing inputs or practices that might help to solve major problems of many farmers in a defined study area</a:t>
            </a:r>
          </a:p>
          <a:p>
            <a:r>
              <a:rPr lang="en-US" sz="1400">
                <a:latin typeface="Times New Roman" panose="02020603050405020304" pitchFamily="18" charset="0"/>
                <a:cs typeface="Times New Roman" panose="02020603050405020304" pitchFamily="18" charset="0"/>
              </a:rPr>
              <a:t>As there are many variables used during the data collection ,so to perform the data analysis without loosing the accuracy of the data Principal component analysis (PCA) is performed</a:t>
            </a:r>
          </a:p>
          <a:p>
            <a:r>
              <a:rPr lang="en-US" sz="1400">
                <a:latin typeface="Times New Roman" panose="02020603050405020304" pitchFamily="18" charset="0"/>
                <a:cs typeface="Times New Roman" panose="02020603050405020304" pitchFamily="18" charset="0"/>
              </a:rPr>
              <a:t>PCA is a statistical technique in data analysis. It is used to compress higher dimensional dataset to lower dimensional ones. PCA allows the use of variables which are not measured in the same units for example elevation, concentration of nutrient, temperature and pH, making it an ideal tool for on-farm research data analysis</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b="1">
                <a:latin typeface="Times New Roman" panose="02020603050405020304" pitchFamily="18" charset="0"/>
                <a:cs typeface="Times New Roman" panose="02020603050405020304" pitchFamily="18" charset="0"/>
              </a:rPr>
              <a:t>Different type of field researches:</a:t>
            </a:r>
          </a:p>
          <a:p>
            <a:r>
              <a:rPr lang="en-US" sz="1400">
                <a:latin typeface="Times New Roman" panose="02020603050405020304" pitchFamily="18" charset="0"/>
                <a:cs typeface="Times New Roman" panose="02020603050405020304" pitchFamily="18" charset="0"/>
              </a:rPr>
              <a:t>Small plot research</a:t>
            </a:r>
          </a:p>
          <a:p>
            <a:r>
              <a:rPr lang="en-US" sz="1400">
                <a:latin typeface="Times New Roman" panose="02020603050405020304" pitchFamily="18" charset="0"/>
                <a:cs typeface="Times New Roman" panose="02020603050405020304" pitchFamily="18" charset="0"/>
              </a:rPr>
              <a:t>On-station research</a:t>
            </a:r>
          </a:p>
          <a:p>
            <a:r>
              <a:rPr lang="en-US" sz="1400">
                <a:latin typeface="Times New Roman" panose="02020603050405020304" pitchFamily="18" charset="0"/>
                <a:cs typeface="Times New Roman" panose="02020603050405020304" pitchFamily="18" charset="0"/>
              </a:rPr>
              <a:t>On-Farm research</a:t>
            </a:r>
          </a:p>
          <a:p>
            <a:pPr marL="0" indent="0">
              <a:buNone/>
            </a:pPr>
            <a:endParaRPr lang="en-US" sz="1400">
              <a:latin typeface="Times New Roman" panose="02020603050405020304" pitchFamily="18" charset="0"/>
              <a:cs typeface="Times New Roman" panose="02020603050405020304" pitchFamily="18" charset="0"/>
            </a:endParaRPr>
          </a:p>
        </p:txBody>
      </p:sp>
      <p:sp>
        <p:nvSpPr>
          <p:cNvPr id="23"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7328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E8F4E7-1A32-4F89-91F5-C622CD1AC2F4}"/>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Why ON-Farm research</a:t>
            </a:r>
          </a:p>
        </p:txBody>
      </p:sp>
      <p:sp>
        <p:nvSpPr>
          <p:cNvPr id="26" name="Content Placeholder 2">
            <a:extLst>
              <a:ext uri="{FF2B5EF4-FFF2-40B4-BE49-F238E27FC236}">
                <a16:creationId xmlns:a16="http://schemas.microsoft.com/office/drawing/2014/main" id="{FD993AFC-E850-4B41-8EDB-3EF2ADD72AE5}"/>
              </a:ext>
            </a:extLst>
          </p:cNvPr>
          <p:cNvSpPr>
            <a:spLocks noGrp="1"/>
          </p:cNvSpPr>
          <p:nvPr>
            <p:ph idx="1"/>
          </p:nvPr>
        </p:nvSpPr>
        <p:spPr>
          <a:xfrm>
            <a:off x="643467" y="1782981"/>
            <a:ext cx="10905066" cy="4393982"/>
          </a:xfrm>
        </p:spPr>
        <p:txBody>
          <a:bodyPr>
            <a:normAutofit/>
          </a:bodyPr>
          <a:lstStyle/>
          <a:p>
            <a:r>
              <a:rPr lang="en-US" sz="1400">
                <a:latin typeface="Times New Roman" panose="02020603050405020304" pitchFamily="18" charset="0"/>
                <a:cs typeface="Times New Roman" panose="02020603050405020304" pitchFamily="18" charset="0"/>
              </a:rPr>
              <a:t>On-farm research gives high quality results regarding the suitability of the investigated technological innovations under small, medium, and large-scale farming conditions. </a:t>
            </a:r>
          </a:p>
          <a:p>
            <a:r>
              <a:rPr lang="en-US" sz="1400">
                <a:latin typeface="Times New Roman" panose="02020603050405020304" pitchFamily="18" charset="0"/>
                <a:cs typeface="Times New Roman" panose="02020603050405020304" pitchFamily="18" charset="0"/>
              </a:rPr>
              <a:t>On-farm research leads to more appropriate site-specific technology and aid faster adoption.</a:t>
            </a:r>
          </a:p>
          <a:p>
            <a:r>
              <a:rPr lang="en-US" sz="1400">
                <a:latin typeface="Times New Roman" panose="02020603050405020304" pitchFamily="18" charset="0"/>
                <a:cs typeface="Times New Roman" panose="02020603050405020304" pitchFamily="18" charset="0"/>
              </a:rPr>
              <a:t>Since farmers are the adopters and often the innovators of new farming techniques, it would therefore be unwise to undertake farm-based research without involving farmers in the research process as much as possible.</a:t>
            </a:r>
          </a:p>
          <a:p>
            <a:r>
              <a:rPr lang="en-US" sz="1400">
                <a:latin typeface="Times New Roman" panose="02020603050405020304" pitchFamily="18" charset="0"/>
                <a:cs typeface="Times New Roman" panose="02020603050405020304" pitchFamily="18" charset="0"/>
              </a:rPr>
              <a:t> Using accepted methods of on-farm testing, farmers can achieve experimental precision comparable to those of intensive university research trials.</a:t>
            </a:r>
          </a:p>
          <a:p>
            <a:r>
              <a:rPr lang="en-US" sz="1400">
                <a:latin typeface="Times New Roman" panose="02020603050405020304" pitchFamily="18" charset="0"/>
                <a:cs typeface="Times New Roman" panose="02020603050405020304" pitchFamily="18" charset="0"/>
              </a:rPr>
              <a:t>On-farm research broadens the range of validity of conclusions beyond the narrow confines of a research institute</a:t>
            </a:r>
          </a:p>
          <a:p>
            <a:endParaRPr lang="en-US" sz="1400">
              <a:latin typeface="Times New Roman" panose="02020603050405020304" pitchFamily="18" charset="0"/>
              <a:cs typeface="Times New Roman" panose="02020603050405020304" pitchFamily="18" charset="0"/>
            </a:endParaRPr>
          </a:p>
          <a:p>
            <a:pPr marL="0" indent="0">
              <a:buNone/>
            </a:pPr>
            <a:r>
              <a:rPr lang="en-US" sz="1400" b="1">
                <a:latin typeface="Times New Roman" panose="02020603050405020304" pitchFamily="18" charset="0"/>
                <a:cs typeface="Times New Roman" panose="02020603050405020304" pitchFamily="18" charset="0"/>
              </a:rPr>
              <a:t>Stages of On Farm research:</a:t>
            </a:r>
          </a:p>
          <a:p>
            <a:r>
              <a:rPr lang="en-US" sz="1400">
                <a:latin typeface="Times New Roman" panose="02020603050405020304" pitchFamily="18" charset="0"/>
                <a:cs typeface="Times New Roman" panose="02020603050405020304" pitchFamily="18" charset="0"/>
              </a:rPr>
              <a:t>Diagnosis</a:t>
            </a:r>
          </a:p>
          <a:p>
            <a:r>
              <a:rPr lang="en-US" sz="1400">
                <a:latin typeface="Times New Roman" panose="02020603050405020304" pitchFamily="18" charset="0"/>
                <a:cs typeface="Times New Roman" panose="02020603050405020304" pitchFamily="18" charset="0"/>
              </a:rPr>
              <a:t>Planning</a:t>
            </a:r>
          </a:p>
          <a:p>
            <a:r>
              <a:rPr lang="en-US" sz="1400">
                <a:latin typeface="Times New Roman" panose="02020603050405020304" pitchFamily="18" charset="0"/>
                <a:cs typeface="Times New Roman" panose="02020603050405020304" pitchFamily="18" charset="0"/>
              </a:rPr>
              <a:t>Experimentation</a:t>
            </a:r>
          </a:p>
          <a:p>
            <a:r>
              <a:rPr lang="en-US" sz="1400">
                <a:latin typeface="Times New Roman" panose="02020603050405020304" pitchFamily="18" charset="0"/>
                <a:cs typeface="Times New Roman" panose="02020603050405020304" pitchFamily="18" charset="0"/>
              </a:rPr>
              <a:t>Assessment/Evaluation of results</a:t>
            </a:r>
          </a:p>
          <a:p>
            <a:r>
              <a:rPr lang="en-US" sz="1400">
                <a:latin typeface="Times New Roman" panose="02020603050405020304" pitchFamily="18" charset="0"/>
                <a:cs typeface="Times New Roman" panose="02020603050405020304" pitchFamily="18" charset="0"/>
              </a:rPr>
              <a:t>Recommendation and Diffusion</a:t>
            </a:r>
          </a:p>
        </p:txBody>
      </p:sp>
      <p:sp>
        <p:nvSpPr>
          <p:cNvPr id="28"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378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4D9528B2-54DB-4198-B7AA-CD675089243C}"/>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Types of ON Farm Research</a:t>
            </a:r>
          </a:p>
        </p:txBody>
      </p:sp>
      <p:sp>
        <p:nvSpPr>
          <p:cNvPr id="14" name="Content Placeholder 2">
            <a:extLst>
              <a:ext uri="{FF2B5EF4-FFF2-40B4-BE49-F238E27FC236}">
                <a16:creationId xmlns:a16="http://schemas.microsoft.com/office/drawing/2014/main" id="{2142E4B1-FE8E-4D39-9C22-8F83DCF00758}"/>
              </a:ext>
            </a:extLst>
          </p:cNvPr>
          <p:cNvSpPr>
            <a:spLocks noGrp="1"/>
          </p:cNvSpPr>
          <p:nvPr>
            <p:ph idx="1"/>
          </p:nvPr>
        </p:nvSpPr>
        <p:spPr>
          <a:xfrm>
            <a:off x="471375" y="1457471"/>
            <a:ext cx="4008384" cy="4393982"/>
          </a:xfrm>
        </p:spPr>
        <p:txBody>
          <a:bodyPr>
            <a:normAutofit/>
          </a:bodyPr>
          <a:lstStyle/>
          <a:p>
            <a:r>
              <a:rPr lang="en-US" sz="2000" dirty="0">
                <a:latin typeface="Times New Roman" panose="02020603050405020304" pitchFamily="18" charset="0"/>
                <a:cs typeface="Times New Roman" panose="02020603050405020304" pitchFamily="18" charset="0"/>
              </a:rPr>
              <a:t>On-farm research differs according to the chosen objective, the selected location, the type of design used and the degree of farmer involvement into:</a:t>
            </a:r>
          </a:p>
        </p:txBody>
      </p:sp>
      <p:grpSp>
        <p:nvGrpSpPr>
          <p:cNvPr id="36" name="Group 35">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7" name="Isosceles Triangle 3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descr="A picture containing text&#10;&#10;Description automatically generated">
            <a:extLst>
              <a:ext uri="{FF2B5EF4-FFF2-40B4-BE49-F238E27FC236}">
                <a16:creationId xmlns:a16="http://schemas.microsoft.com/office/drawing/2014/main" id="{71037E62-FF84-48F2-A8AC-6451D64781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4400" y="2530373"/>
            <a:ext cx="8297600" cy="1223895"/>
          </a:xfrm>
          <a:prstGeom prst="rect">
            <a:avLst/>
          </a:prstGeom>
        </p:spPr>
      </p:pic>
      <p:grpSp>
        <p:nvGrpSpPr>
          <p:cNvPr id="40" name="Group 39">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41" name="Rectangle 40">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817A7C8B-FDE9-4A7B-AFFC-EDB511637BED}"/>
              </a:ext>
            </a:extLst>
          </p:cNvPr>
          <p:cNvSpPr txBox="1"/>
          <p:nvPr/>
        </p:nvSpPr>
        <p:spPr>
          <a:xfrm>
            <a:off x="895405" y="4370293"/>
            <a:ext cx="10401190" cy="1692771"/>
          </a:xfrm>
          <a:prstGeom prst="rect">
            <a:avLst/>
          </a:prstGeom>
          <a:noFill/>
        </p:spPr>
        <p:txBody>
          <a:bodyPr wrap="square" rtlCol="0">
            <a:spAutoFit/>
          </a:bodyPr>
          <a:lstStyle/>
          <a:p>
            <a:pPr>
              <a:spcAft>
                <a:spcPts val="600"/>
              </a:spcAft>
            </a:pPr>
            <a:r>
              <a:rPr lang="en-US" sz="2000" b="1" dirty="0">
                <a:latin typeface="Times New Roman" panose="02020603050405020304" pitchFamily="18" charset="0"/>
                <a:cs typeface="Times New Roman" panose="02020603050405020304" pitchFamily="18" charset="0"/>
              </a:rPr>
              <a:t>Measurements Of ON-Farm experimental</a:t>
            </a:r>
          </a:p>
          <a:p>
            <a:pPr>
              <a:spcAft>
                <a:spcPts val="600"/>
              </a:spcAft>
            </a:pPr>
            <a:r>
              <a:rPr lang="en-US" sz="1600" dirty="0">
                <a:latin typeface="Times New Roman" panose="02020603050405020304" pitchFamily="18" charset="0"/>
                <a:cs typeface="Times New Roman" panose="02020603050405020304" pitchFamily="18" charset="0"/>
              </a:rPr>
              <a:t>There are 3 types of ON-Farm experiments:</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Measurement of the types that are taken on in-station trails.</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Measurement that are taken the Plot level</a:t>
            </a:r>
          </a:p>
          <a:p>
            <a:pPr marL="285750" indent="-285750">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Measurement of Farmer opinions</a:t>
            </a:r>
          </a:p>
        </p:txBody>
      </p:sp>
    </p:spTree>
    <p:extLst>
      <p:ext uri="{BB962C8B-B14F-4D97-AF65-F5344CB8AC3E}">
        <p14:creationId xmlns:p14="http://schemas.microsoft.com/office/powerpoint/2010/main" val="81477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4E4C48CE-3B77-4A8A-8C8E-8061A267345A}"/>
              </a:ext>
            </a:extLst>
          </p:cNvPr>
          <p:cNvSpPr>
            <a:spLocks noGrp="1"/>
          </p:cNvSpPr>
          <p:nvPr>
            <p:ph type="title"/>
          </p:nvPr>
        </p:nvSpPr>
        <p:spPr>
          <a:xfrm>
            <a:off x="838200" y="365126"/>
            <a:ext cx="10640438" cy="928654"/>
          </a:xfrm>
        </p:spPr>
        <p:txBody>
          <a:bodyPr>
            <a:normAutofit/>
          </a:bodyPr>
          <a:lstStyle/>
          <a:p>
            <a:r>
              <a:rPr lang="en-US" sz="2400" b="1" dirty="0">
                <a:latin typeface="Times New Roman" panose="02020603050405020304" pitchFamily="18" charset="0"/>
                <a:cs typeface="Times New Roman" panose="02020603050405020304" pitchFamily="18" charset="0"/>
              </a:rPr>
              <a:t>Analysis ON-Farm data</a:t>
            </a:r>
          </a:p>
        </p:txBody>
      </p:sp>
      <p:sp>
        <p:nvSpPr>
          <p:cNvPr id="15" name="Content Placeholder 2">
            <a:extLst>
              <a:ext uri="{FF2B5EF4-FFF2-40B4-BE49-F238E27FC236}">
                <a16:creationId xmlns:a16="http://schemas.microsoft.com/office/drawing/2014/main" id="{64B066CA-417C-4A0F-A98F-50CF8D91EF8F}"/>
              </a:ext>
            </a:extLst>
          </p:cNvPr>
          <p:cNvSpPr>
            <a:spLocks noGrp="1"/>
          </p:cNvSpPr>
          <p:nvPr>
            <p:ph idx="1"/>
          </p:nvPr>
        </p:nvSpPr>
        <p:spPr>
          <a:xfrm>
            <a:off x="838200" y="1449421"/>
            <a:ext cx="10932268" cy="1527243"/>
          </a:xfrm>
        </p:spPr>
        <p:txBody>
          <a:bodyPr>
            <a:normAutofit/>
          </a:bodyPr>
          <a:lstStyle/>
          <a:p>
            <a:r>
              <a:rPr lang="en-US" sz="1600" dirty="0">
                <a:latin typeface="Times New Roman" panose="02020603050405020304" pitchFamily="18" charset="0"/>
                <a:cs typeface="Times New Roman" panose="02020603050405020304" pitchFamily="18" charset="0"/>
              </a:rPr>
              <a:t>Analysis can be done in 3 ways depending upon the experimental and the survey data:</a:t>
            </a:r>
          </a:p>
          <a:p>
            <a:pPr lvl="1"/>
            <a:r>
              <a:rPr lang="en-US" sz="1600" dirty="0">
                <a:latin typeface="Times New Roman" panose="02020603050405020304" pitchFamily="18" charset="0"/>
                <a:cs typeface="Times New Roman" panose="02020603050405020304" pitchFamily="18" charset="0"/>
              </a:rPr>
              <a:t>Analysis of Questionnaire data</a:t>
            </a:r>
          </a:p>
          <a:p>
            <a:pPr lvl="1"/>
            <a:r>
              <a:rPr lang="en-US" sz="1600" dirty="0">
                <a:latin typeface="Times New Roman" panose="02020603050405020304" pitchFamily="18" charset="0"/>
                <a:cs typeface="Times New Roman" panose="02020603050405020304" pitchFamily="18" charset="0"/>
              </a:rPr>
              <a:t>Analysis of Plot data</a:t>
            </a:r>
          </a:p>
          <a:p>
            <a:pPr lvl="1"/>
            <a:r>
              <a:rPr lang="en-US" sz="1600" dirty="0">
                <a:latin typeface="Times New Roman" panose="02020603050405020304" pitchFamily="18" charset="0"/>
                <a:cs typeface="Times New Roman" panose="02020603050405020304" pitchFamily="18" charset="0"/>
              </a:rPr>
              <a:t>Combination of above 2 analysis data using the results from interviews to understand the variation in yield type data</a:t>
            </a:r>
          </a:p>
          <a:p>
            <a:pPr marL="457200" lvl="1" indent="0">
              <a:buNone/>
            </a:pPr>
            <a:endParaRPr lang="en-US" sz="16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9AAC60E-DC50-4211-A72C-71FC93595286}"/>
              </a:ext>
            </a:extLst>
          </p:cNvPr>
          <p:cNvSpPr txBox="1"/>
          <p:nvPr/>
        </p:nvSpPr>
        <p:spPr>
          <a:xfrm>
            <a:off x="643647" y="3132305"/>
            <a:ext cx="11126821" cy="24314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During the data analysis we should consider the following steps:</a:t>
            </a:r>
          </a:p>
          <a:p>
            <a:endParaRPr lang="en-US" sz="2000" dirty="0">
              <a:latin typeface="Times New Roman" panose="02020603050405020304" pitchFamily="18" charset="0"/>
              <a:cs typeface="Times New Roman" panose="02020603050405020304" pitchFamily="18" charset="0"/>
            </a:endParaRPr>
          </a:p>
          <a:p>
            <a:pPr marL="400050" indent="-400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Split the data up into subsets </a:t>
            </a:r>
          </a:p>
          <a:p>
            <a:pPr marL="400050" indent="-400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Omit particular plots</a:t>
            </a:r>
          </a:p>
          <a:p>
            <a:pPr marL="400050" indent="-400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Pay close attention to comments made about individual plots</a:t>
            </a:r>
          </a:p>
          <a:p>
            <a:pPr marL="400050" indent="-400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additional information, both at the farmer level and at the plot level</a:t>
            </a:r>
          </a:p>
          <a:p>
            <a:pPr marL="400050" indent="-400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absence of within-farm replication, use treatment contrasts at the farm level to investigate the farm by treatment interaction, or investigate the interaction using the additional farmer information</a:t>
            </a:r>
          </a:p>
          <a:p>
            <a:pPr marL="400050" indent="-4000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report on, and possibly follow up on, particular farmers who show interesting results </a:t>
            </a:r>
          </a:p>
        </p:txBody>
      </p:sp>
    </p:spTree>
    <p:extLst>
      <p:ext uri="{BB962C8B-B14F-4D97-AF65-F5344CB8AC3E}">
        <p14:creationId xmlns:p14="http://schemas.microsoft.com/office/powerpoint/2010/main" val="392449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7319EF-CB93-422C-ABEF-9CC6146036A8}"/>
              </a:ext>
            </a:extLst>
          </p:cNvPr>
          <p:cNvSpPr>
            <a:spLocks noGrp="1"/>
          </p:cNvSpPr>
          <p:nvPr>
            <p:ph type="title"/>
          </p:nvPr>
        </p:nvSpPr>
        <p:spPr>
          <a:xfrm>
            <a:off x="643467" y="321734"/>
            <a:ext cx="10905066" cy="1135737"/>
          </a:xfrm>
        </p:spPr>
        <p:txBody>
          <a:bodyPr>
            <a:normAutofit/>
          </a:bodyPr>
          <a:lstStyle/>
          <a:p>
            <a:r>
              <a:rPr lang="en-US" sz="3600" b="1">
                <a:latin typeface="Times New Roman" panose="02020603050405020304" pitchFamily="18" charset="0"/>
                <a:cs typeface="Times New Roman" panose="02020603050405020304" pitchFamily="18" charset="0"/>
              </a:rPr>
              <a:t>Principal component analysis </a:t>
            </a:r>
            <a:r>
              <a:rPr lang="en-US" sz="3600">
                <a:latin typeface="Times New Roman" panose="02020603050405020304" pitchFamily="18" charset="0"/>
                <a:cs typeface="Times New Roman" panose="02020603050405020304" pitchFamily="18" charset="0"/>
              </a:rPr>
              <a:t>(</a:t>
            </a:r>
            <a:r>
              <a:rPr lang="en-US" sz="3600" b="1">
                <a:latin typeface="Times New Roman" panose="02020603050405020304" pitchFamily="18" charset="0"/>
                <a:cs typeface="Times New Roman" panose="02020603050405020304" pitchFamily="18" charset="0"/>
              </a:rPr>
              <a:t>PCA) basics</a:t>
            </a:r>
          </a:p>
        </p:txBody>
      </p:sp>
      <p:sp>
        <p:nvSpPr>
          <p:cNvPr id="3" name="Content Placeholder 2">
            <a:extLst>
              <a:ext uri="{FF2B5EF4-FFF2-40B4-BE49-F238E27FC236}">
                <a16:creationId xmlns:a16="http://schemas.microsoft.com/office/drawing/2014/main" id="{75AA3B3B-4276-4610-810F-363E32B4F7C0}"/>
              </a:ext>
            </a:extLst>
          </p:cNvPr>
          <p:cNvSpPr>
            <a:spLocks noGrp="1"/>
          </p:cNvSpPr>
          <p:nvPr>
            <p:ph idx="1"/>
          </p:nvPr>
        </p:nvSpPr>
        <p:spPr>
          <a:xfrm>
            <a:off x="643467" y="1782981"/>
            <a:ext cx="10905066" cy="4393982"/>
          </a:xfrm>
        </p:spPr>
        <p:txBody>
          <a:bodyPr>
            <a:normAutofit/>
          </a:bodyPr>
          <a:lstStyle/>
          <a:p>
            <a:r>
              <a:rPr lang="en-US" sz="2000">
                <a:latin typeface="Times New Roman" panose="02020603050405020304" pitchFamily="18" charset="0"/>
                <a:cs typeface="Times New Roman" panose="02020603050405020304" pitchFamily="18" charset="0"/>
              </a:rPr>
              <a:t>PCA is a mathematical procedure that uses an orthogonal transformation to convert a set of observations of possibly correlated variables into a set of values of linearly uncorrelated variables called principal components</a:t>
            </a:r>
          </a:p>
          <a:p>
            <a:r>
              <a:rPr lang="en-US" sz="2000">
                <a:latin typeface="Times New Roman" panose="02020603050405020304" pitchFamily="18" charset="0"/>
                <a:cs typeface="Times New Roman" panose="02020603050405020304" pitchFamily="18" charset="0"/>
              </a:rPr>
              <a:t>This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be orthogonal to the preceding components</a:t>
            </a:r>
          </a:p>
          <a:p>
            <a:r>
              <a:rPr lang="en-US" sz="2000">
                <a:latin typeface="Times New Roman" panose="02020603050405020304" pitchFamily="18" charset="0"/>
                <a:cs typeface="Times New Roman" panose="02020603050405020304" pitchFamily="18" charset="0"/>
              </a:rPr>
              <a:t>PCA can be done by eigenvalue decomposition of a data covariance matrix or singular value decomposition of data matrix; usually after mean centering (and normalizing or using Z-score) the data matrix for each attributes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3433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6A002E9-93F8-466D-8363-5F9215FC07B9}"/>
              </a:ext>
            </a:extLst>
          </p:cNvPr>
          <p:cNvSpPr txBox="1"/>
          <p:nvPr/>
        </p:nvSpPr>
        <p:spPr>
          <a:xfrm>
            <a:off x="643467" y="1234159"/>
            <a:ext cx="10905066" cy="4393982"/>
          </a:xfrm>
          <a:prstGeom prst="rect">
            <a:avLst/>
          </a:prstGeom>
        </p:spPr>
        <p:txBody>
          <a:bodyPr vert="horz" lIns="91440" tIns="45720" rIns="91440" bIns="45720" rtlCol="0">
            <a:normAutofit/>
          </a:bodyPr>
          <a:lstStyle/>
          <a:p>
            <a:pPr defTabSz="914400">
              <a:lnSpc>
                <a:spcPct val="90000"/>
              </a:lnSpc>
              <a:spcAft>
                <a:spcPts val="600"/>
              </a:spcAft>
            </a:pPr>
            <a:r>
              <a:rPr lang="en-US" sz="2400" b="1" dirty="0">
                <a:latin typeface="Times New Roman" panose="02020603050405020304" pitchFamily="18" charset="0"/>
                <a:cs typeface="Times New Roman" panose="02020603050405020304" pitchFamily="18" charset="0"/>
              </a:rPr>
              <a:t>Applications</a:t>
            </a:r>
            <a:r>
              <a:rPr lang="en-US" sz="2000" b="1" dirty="0">
                <a:latin typeface="Times New Roman" panose="02020603050405020304" pitchFamily="18" charset="0"/>
                <a:cs typeface="Times New Roman" panose="02020603050405020304" pitchFamily="18" charset="0"/>
              </a:rPr>
              <a:t> OF PCA</a:t>
            </a:r>
          </a:p>
          <a:p>
            <a:pPr marL="0" indent="-228600" defTabSz="914400">
              <a:lnSpc>
                <a:spcPct val="90000"/>
              </a:lnSpc>
              <a:spcAft>
                <a:spcPts val="600"/>
              </a:spcAft>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285750"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PCA as a multivariate technique can be use in analyzing relationships among several quantitative variables.</a:t>
            </a:r>
          </a:p>
          <a:p>
            <a:pPr marL="285750"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PCA can be used to analyze variables that are measured on different units.</a:t>
            </a:r>
          </a:p>
          <a:p>
            <a:pPr marL="285750"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PCA provides information about the relative importance of each variable in characterizing the objects. </a:t>
            </a:r>
          </a:p>
          <a:p>
            <a:pPr marL="285750" indent="-228600" defTabSz="9144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PCA is used to reduce the number of variables of the data set but retain most of the original variability in the data. A small number of these new variables will usually be sufficient to describe the observational objects</a:t>
            </a:r>
            <a:endParaRPr lang="en-US" sz="2000"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48947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56C1DB-2F71-4F41-902B-2BF67DF0C26F}"/>
              </a:ext>
            </a:extLst>
          </p:cNvPr>
          <p:cNvSpPr>
            <a:spLocks noGrp="1"/>
          </p:cNvSpPr>
          <p:nvPr>
            <p:ph type="title"/>
          </p:nvPr>
        </p:nvSpPr>
        <p:spPr>
          <a:xfrm>
            <a:off x="643467" y="321734"/>
            <a:ext cx="10905066" cy="1135737"/>
          </a:xfrm>
        </p:spPr>
        <p:txBody>
          <a:bodyPr>
            <a:normAutofit/>
          </a:bodyPr>
          <a:lstStyle/>
          <a:p>
            <a:r>
              <a:rPr lang="en-US" sz="3600" b="1" dirty="0">
                <a:latin typeface="Times New Roman" panose="02020603050405020304" pitchFamily="18" charset="0"/>
                <a:cs typeface="Times New Roman" panose="02020603050405020304" pitchFamily="18" charset="0"/>
              </a:rPr>
              <a:t>Calculation of PCA IN Paper</a:t>
            </a:r>
          </a:p>
        </p:txBody>
      </p:sp>
      <p:sp>
        <p:nvSpPr>
          <p:cNvPr id="3" name="Content Placeholder 2">
            <a:extLst>
              <a:ext uri="{FF2B5EF4-FFF2-40B4-BE49-F238E27FC236}">
                <a16:creationId xmlns:a16="http://schemas.microsoft.com/office/drawing/2014/main" id="{1E4E0BC9-BC3E-4483-9316-0999206CDB1B}"/>
              </a:ext>
            </a:extLst>
          </p:cNvPr>
          <p:cNvSpPr>
            <a:spLocks noGrp="1"/>
          </p:cNvSpPr>
          <p:nvPr>
            <p:ph idx="1"/>
          </p:nvPr>
        </p:nvSpPr>
        <p:spPr>
          <a:xfrm>
            <a:off x="643469" y="1782981"/>
            <a:ext cx="4008384" cy="4393982"/>
          </a:xfrm>
        </p:spPr>
        <p:txBody>
          <a:bodyPr>
            <a:normAutofit/>
          </a:bodyPr>
          <a:lstStyle/>
          <a:p>
            <a:r>
              <a:rPr lang="en-US" sz="2000" dirty="0">
                <a:latin typeface="Times New Roman" panose="02020603050405020304" pitchFamily="18" charset="0"/>
                <a:cs typeface="Times New Roman" panose="02020603050405020304" pitchFamily="18" charset="0"/>
              </a:rPr>
              <a:t>Chemical and textural properties were measured on soil from 18 farmers’ fields in </a:t>
            </a:r>
            <a:r>
              <a:rPr lang="en-US" sz="2000" dirty="0" err="1">
                <a:latin typeface="Times New Roman" panose="02020603050405020304" pitchFamily="18" charset="0"/>
                <a:cs typeface="Times New Roman" panose="02020603050405020304" pitchFamily="18" charset="0"/>
              </a:rPr>
              <a:t>Yamrat</a:t>
            </a:r>
            <a:r>
              <a:rPr lang="en-US" sz="2000" dirty="0">
                <a:latin typeface="Times New Roman" panose="02020603050405020304" pitchFamily="18" charset="0"/>
                <a:cs typeface="Times New Roman" panose="02020603050405020304" pitchFamily="18" charset="0"/>
              </a:rPr>
              <a:t>, Bauchi State, Nigeria</a:t>
            </a:r>
          </a:p>
        </p:txBody>
      </p:sp>
      <p:grpSp>
        <p:nvGrpSpPr>
          <p:cNvPr id="8"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able&#10;&#10;Description automatically generated">
            <a:extLst>
              <a:ext uri="{FF2B5EF4-FFF2-40B4-BE49-F238E27FC236}">
                <a16:creationId xmlns:a16="http://schemas.microsoft.com/office/drawing/2014/main" id="{9BF85D80-6908-41FE-9D68-710CA9936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1798752"/>
            <a:ext cx="6253212" cy="4330349"/>
          </a:xfrm>
          <a:prstGeom prst="rect">
            <a:avLst/>
          </a:prstGeom>
        </p:spPr>
      </p:pic>
      <p:grpSp>
        <p:nvGrpSpPr>
          <p:cNvPr id="9"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CEED834F-2B44-4F7E-8CDF-82852D63E419}"/>
              </a:ext>
            </a:extLst>
          </p:cNvPr>
          <p:cNvSpPr txBox="1"/>
          <p:nvPr/>
        </p:nvSpPr>
        <p:spPr>
          <a:xfrm>
            <a:off x="670705" y="3518443"/>
            <a:ext cx="4113647" cy="2062103"/>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The questions which arise are: </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which soil properties are correlated (relationship) </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2. which soil properties contribute most to the overall variance in soil characteristics </a:t>
            </a:r>
          </a:p>
          <a:p>
            <a:pPr marL="342900" indent="-3429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3. How the number of variables can be reduced without losing too much information. </a:t>
            </a:r>
          </a:p>
        </p:txBody>
      </p:sp>
    </p:spTree>
    <p:extLst>
      <p:ext uri="{BB962C8B-B14F-4D97-AF65-F5344CB8AC3E}">
        <p14:creationId xmlns:p14="http://schemas.microsoft.com/office/powerpoint/2010/main" val="163061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88632A4-8B73-4A99-826C-5877D33DAA3B}"/>
              </a:ext>
            </a:extLst>
          </p:cNvPr>
          <p:cNvSpPr>
            <a:spLocks noGrp="1"/>
          </p:cNvSpPr>
          <p:nvPr>
            <p:ph idx="1"/>
          </p:nvPr>
        </p:nvSpPr>
        <p:spPr>
          <a:xfrm>
            <a:off x="275334" y="199353"/>
            <a:ext cx="4860870" cy="2602213"/>
          </a:xfrm>
        </p:spPr>
        <p:txBody>
          <a:bodyPr>
            <a:normAutofit/>
          </a:bodyPr>
          <a:lstStyle/>
          <a:p>
            <a:pPr algn="just"/>
            <a:r>
              <a:rPr lang="en-US" sz="2000" dirty="0">
                <a:latin typeface="Times New Roman" panose="02020603050405020304" pitchFamily="18" charset="0"/>
                <a:cs typeface="Times New Roman" panose="02020603050405020304" pitchFamily="18" charset="0"/>
              </a:rPr>
              <a:t>The next step is to compute correlation among the soil characteristics in order to reveal relationships between variables . This provides an insight into the relationship between the variables. In this case, a positive correlation is seen between soil Clay, Ca and Mg contents for the soil in these fields</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able&#10;&#10;Description automatically generated">
            <a:extLst>
              <a:ext uri="{FF2B5EF4-FFF2-40B4-BE49-F238E27FC236}">
                <a16:creationId xmlns:a16="http://schemas.microsoft.com/office/drawing/2014/main" id="{6F9A2FB8-4988-464F-8E08-CB2AA9394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289" y="2724895"/>
            <a:ext cx="9098981" cy="391256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7804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TM03457452[[fn=Celestial]]</Template>
  <TotalTime>138</TotalTime>
  <Words>1086</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Summary of paper</vt:lpstr>
      <vt:lpstr>Why ON-Farm research</vt:lpstr>
      <vt:lpstr>Types of ON Farm Research</vt:lpstr>
      <vt:lpstr>Analysis ON-Farm data</vt:lpstr>
      <vt:lpstr>Principal component analysis (PCA) basics</vt:lpstr>
      <vt:lpstr>PowerPoint Presentation</vt:lpstr>
      <vt:lpstr>Calculation of PCA IN Paper</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alekhya</dc:creator>
  <cp:lastModifiedBy>alekhya</cp:lastModifiedBy>
  <cp:revision>1</cp:revision>
  <dcterms:created xsi:type="dcterms:W3CDTF">2021-03-24T15:56:26Z</dcterms:created>
  <dcterms:modified xsi:type="dcterms:W3CDTF">2021-03-25T04:21:20Z</dcterms:modified>
</cp:coreProperties>
</file>