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정식" userId="5c06b4d2-d874-4047-a05b-3917e1e44197" providerId="ADAL" clId="{32FD3EBF-50C9-40BE-A70E-252807F0267E}"/>
    <pc:docChg chg="undo custSel modSld">
      <pc:chgData name="김정식" userId="5c06b4d2-d874-4047-a05b-3917e1e44197" providerId="ADAL" clId="{32FD3EBF-50C9-40BE-A70E-252807F0267E}" dt="2021-08-06T07:40:46.819" v="6953" actId="14100"/>
      <pc:docMkLst>
        <pc:docMk/>
      </pc:docMkLst>
      <pc:sldChg chg="modSp">
        <pc:chgData name="김정식" userId="5c06b4d2-d874-4047-a05b-3917e1e44197" providerId="ADAL" clId="{32FD3EBF-50C9-40BE-A70E-252807F0267E}" dt="2021-08-06T05:51:54.377" v="4415" actId="20577"/>
        <pc:sldMkLst>
          <pc:docMk/>
          <pc:sldMk cId="2306708366" sldId="256"/>
        </pc:sldMkLst>
        <pc:spChg chg="mod">
          <ac:chgData name="김정식" userId="5c06b4d2-d874-4047-a05b-3917e1e44197" providerId="ADAL" clId="{32FD3EBF-50C9-40BE-A70E-252807F0267E}" dt="2021-08-06T05:51:54.377" v="4415" actId="20577"/>
          <ac:spMkLst>
            <pc:docMk/>
            <pc:sldMk cId="2306708366" sldId="256"/>
            <ac:spMk id="4" creationId="{0604993A-EA7A-49B4-B3BD-92EB3FEACA57}"/>
          </ac:spMkLst>
        </pc:spChg>
      </pc:sldChg>
      <pc:sldChg chg="addSp delSp modSp">
        <pc:chgData name="김정식" userId="5c06b4d2-d874-4047-a05b-3917e1e44197" providerId="ADAL" clId="{32FD3EBF-50C9-40BE-A70E-252807F0267E}" dt="2021-08-06T02:45:51.651" v="705" actId="1076"/>
        <pc:sldMkLst>
          <pc:docMk/>
          <pc:sldMk cId="3953562255" sldId="257"/>
        </pc:sldMkLst>
        <pc:spChg chg="mod">
          <ac:chgData name="김정식" userId="5c06b4d2-d874-4047-a05b-3917e1e44197" providerId="ADAL" clId="{32FD3EBF-50C9-40BE-A70E-252807F0267E}" dt="2021-08-06T02:25:29.192" v="491" actId="20577"/>
          <ac:spMkLst>
            <pc:docMk/>
            <pc:sldMk cId="3953562255" sldId="257"/>
            <ac:spMk id="15" creationId="{ADA60BF4-2BA4-4559-88ED-25DE5A5E67A8}"/>
          </ac:spMkLst>
        </pc:spChg>
        <pc:spChg chg="mod">
          <ac:chgData name="김정식" userId="5c06b4d2-d874-4047-a05b-3917e1e44197" providerId="ADAL" clId="{32FD3EBF-50C9-40BE-A70E-252807F0267E}" dt="2021-08-06T02:27:57.311" v="497" actId="6549"/>
          <ac:spMkLst>
            <pc:docMk/>
            <pc:sldMk cId="3953562255" sldId="257"/>
            <ac:spMk id="16" creationId="{EA4995CA-E414-401A-9021-58A1C19F3151}"/>
          </ac:spMkLst>
        </pc:spChg>
        <pc:spChg chg="mod">
          <ac:chgData name="김정식" userId="5c06b4d2-d874-4047-a05b-3917e1e44197" providerId="ADAL" clId="{32FD3EBF-50C9-40BE-A70E-252807F0267E}" dt="2021-08-06T02:22:18.045" v="377" actId="207"/>
          <ac:spMkLst>
            <pc:docMk/>
            <pc:sldMk cId="3953562255" sldId="257"/>
            <ac:spMk id="21" creationId="{561D8043-1A0F-44DD-9942-48AF2D71F13F}"/>
          </ac:spMkLst>
        </pc:spChg>
        <pc:spChg chg="mod">
          <ac:chgData name="김정식" userId="5c06b4d2-d874-4047-a05b-3917e1e44197" providerId="ADAL" clId="{32FD3EBF-50C9-40BE-A70E-252807F0267E}" dt="2021-08-06T02:22:22.405" v="378" actId="207"/>
          <ac:spMkLst>
            <pc:docMk/>
            <pc:sldMk cId="3953562255" sldId="257"/>
            <ac:spMk id="24" creationId="{69B62545-43DB-4840-A304-5AFA17953629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63" creationId="{A45B2E90-1DB2-44EA-8AB9-84322CE90D0C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65" creationId="{02CBC48F-8D96-4EC1-9D97-CE001A97CC70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67" creationId="{8FCB6561-489F-45F6-A52D-49DBEE64A024}"/>
          </ac:spMkLst>
        </pc:spChg>
        <pc:spChg chg="mod">
          <ac:chgData name="김정식" userId="5c06b4d2-d874-4047-a05b-3917e1e44197" providerId="ADAL" clId="{32FD3EBF-50C9-40BE-A70E-252807F0267E}" dt="2021-08-06T02:39:49.041" v="629" actId="1037"/>
          <ac:spMkLst>
            <pc:docMk/>
            <pc:sldMk cId="3953562255" sldId="257"/>
            <ac:spMk id="168" creationId="{6B4CDDFF-8022-4C4D-A81B-4FAC464AC3F9}"/>
          </ac:spMkLst>
        </pc:spChg>
        <pc:spChg chg="mod">
          <ac:chgData name="김정식" userId="5c06b4d2-d874-4047-a05b-3917e1e44197" providerId="ADAL" clId="{32FD3EBF-50C9-40BE-A70E-252807F0267E}" dt="2021-08-06T02:39:41.405" v="607" actId="1038"/>
          <ac:spMkLst>
            <pc:docMk/>
            <pc:sldMk cId="3953562255" sldId="257"/>
            <ac:spMk id="169" creationId="{10106207-4AEE-4AE7-9FB2-36CBE276E120}"/>
          </ac:spMkLst>
        </pc:spChg>
        <pc:spChg chg="mod">
          <ac:chgData name="김정식" userId="5c06b4d2-d874-4047-a05b-3917e1e44197" providerId="ADAL" clId="{32FD3EBF-50C9-40BE-A70E-252807F0267E}" dt="2021-08-06T02:39:41.405" v="607" actId="1038"/>
          <ac:spMkLst>
            <pc:docMk/>
            <pc:sldMk cId="3953562255" sldId="257"/>
            <ac:spMk id="170" creationId="{02F802B2-D4A4-4699-80BE-CE17E8C807F9}"/>
          </ac:spMkLst>
        </pc:spChg>
        <pc:spChg chg="mod">
          <ac:chgData name="김정식" userId="5c06b4d2-d874-4047-a05b-3917e1e44197" providerId="ADAL" clId="{32FD3EBF-50C9-40BE-A70E-252807F0267E}" dt="2021-08-06T02:39:41.405" v="607" actId="1038"/>
          <ac:spMkLst>
            <pc:docMk/>
            <pc:sldMk cId="3953562255" sldId="257"/>
            <ac:spMk id="171" creationId="{E30E42CF-D2F9-4994-B6A8-2A1CB05FC3A7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72" creationId="{E305ECF3-2705-47AB-803E-4167E11E20A7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73" creationId="{B117AC47-E2DE-4E54-9F77-5AE7ED27C441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74" creationId="{480B9E70-B330-45C4-9EF9-B8DD8EAA87D9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75" creationId="{310D7791-0A70-43E6-9C8D-93BEE8B7C880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76" creationId="{2E8865F0-927D-44F0-B516-24903E7F7E70}"/>
          </ac:spMkLst>
        </pc:spChg>
        <pc:spChg chg="mod">
          <ac:chgData name="김정식" userId="5c06b4d2-d874-4047-a05b-3917e1e44197" providerId="ADAL" clId="{32FD3EBF-50C9-40BE-A70E-252807F0267E}" dt="2021-08-06T02:39:49.041" v="629" actId="1037"/>
          <ac:spMkLst>
            <pc:docMk/>
            <pc:sldMk cId="3953562255" sldId="257"/>
            <ac:spMk id="177" creationId="{37DAE6A2-C2BB-4713-B1C5-37D6BF1EC6B3}"/>
          </ac:spMkLst>
        </pc:spChg>
        <pc:spChg chg="mod">
          <ac:chgData name="김정식" userId="5c06b4d2-d874-4047-a05b-3917e1e44197" providerId="ADAL" clId="{32FD3EBF-50C9-40BE-A70E-252807F0267E}" dt="2021-08-06T02:39:41.405" v="607" actId="1038"/>
          <ac:spMkLst>
            <pc:docMk/>
            <pc:sldMk cId="3953562255" sldId="257"/>
            <ac:spMk id="178" creationId="{889F6E2D-0918-45C3-B1F6-7335D0546B39}"/>
          </ac:spMkLst>
        </pc:spChg>
        <pc:spChg chg="mod">
          <ac:chgData name="김정식" userId="5c06b4d2-d874-4047-a05b-3917e1e44197" providerId="ADAL" clId="{32FD3EBF-50C9-40BE-A70E-252807F0267E}" dt="2021-08-06T02:39:41.405" v="607" actId="1038"/>
          <ac:spMkLst>
            <pc:docMk/>
            <pc:sldMk cId="3953562255" sldId="257"/>
            <ac:spMk id="179" creationId="{B4DE113F-A580-4A49-809E-312AD64A4D52}"/>
          </ac:spMkLst>
        </pc:spChg>
        <pc:spChg chg="mod">
          <ac:chgData name="김정식" userId="5c06b4d2-d874-4047-a05b-3917e1e44197" providerId="ADAL" clId="{32FD3EBF-50C9-40BE-A70E-252807F0267E}" dt="2021-08-06T02:39:41.405" v="607" actId="1038"/>
          <ac:spMkLst>
            <pc:docMk/>
            <pc:sldMk cId="3953562255" sldId="257"/>
            <ac:spMk id="180" creationId="{6561B725-319C-4A23-A9BE-C4BB23B94725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81" creationId="{E00BF891-F3BA-42D6-886C-D362A81AEDC3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82" creationId="{5DE230C8-36A1-4199-B941-63F59D38ABDE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83" creationId="{1E2BF572-03E8-4F78-93C9-D4C1BF65B2C3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84" creationId="{26EDD212-B9E2-4975-89C5-E61A22BC8FE0}"/>
          </ac:spMkLst>
        </pc:spChg>
        <pc:spChg chg="mod">
          <ac:chgData name="김정식" userId="5c06b4d2-d874-4047-a05b-3917e1e44197" providerId="ADAL" clId="{32FD3EBF-50C9-40BE-A70E-252807F0267E}" dt="2021-08-06T02:45:32.339" v="700" actId="1037"/>
          <ac:spMkLst>
            <pc:docMk/>
            <pc:sldMk cId="3953562255" sldId="257"/>
            <ac:spMk id="185" creationId="{6ABF8B5B-D1D7-4BB0-A0FE-273291A1EFC2}"/>
          </ac:spMkLst>
        </pc:spChg>
        <pc:spChg chg="mod">
          <ac:chgData name="김정식" userId="5c06b4d2-d874-4047-a05b-3917e1e44197" providerId="ADAL" clId="{32FD3EBF-50C9-40BE-A70E-252807F0267E}" dt="2021-08-06T02:39:49.041" v="629" actId="1037"/>
          <ac:spMkLst>
            <pc:docMk/>
            <pc:sldMk cId="3953562255" sldId="257"/>
            <ac:spMk id="186" creationId="{D8F53260-1E3F-4AEC-A2A0-89AE1C8A0EC8}"/>
          </ac:spMkLst>
        </pc:spChg>
        <pc:spChg chg="mod">
          <ac:chgData name="김정식" userId="5c06b4d2-d874-4047-a05b-3917e1e44197" providerId="ADAL" clId="{32FD3EBF-50C9-40BE-A70E-252807F0267E}" dt="2021-08-06T02:39:41.405" v="607" actId="1038"/>
          <ac:spMkLst>
            <pc:docMk/>
            <pc:sldMk cId="3953562255" sldId="257"/>
            <ac:spMk id="187" creationId="{5633A5D9-395F-4D56-9410-3AB4D59A6BC7}"/>
          </ac:spMkLst>
        </pc:spChg>
        <pc:spChg chg="mod">
          <ac:chgData name="김정식" userId="5c06b4d2-d874-4047-a05b-3917e1e44197" providerId="ADAL" clId="{32FD3EBF-50C9-40BE-A70E-252807F0267E}" dt="2021-08-06T02:39:41.405" v="607" actId="1038"/>
          <ac:spMkLst>
            <pc:docMk/>
            <pc:sldMk cId="3953562255" sldId="257"/>
            <ac:spMk id="188" creationId="{5A5BED19-821E-403C-8D23-632A4668B175}"/>
          </ac:spMkLst>
        </pc:spChg>
        <pc:spChg chg="mod">
          <ac:chgData name="김정식" userId="5c06b4d2-d874-4047-a05b-3917e1e44197" providerId="ADAL" clId="{32FD3EBF-50C9-40BE-A70E-252807F0267E}" dt="2021-08-06T02:39:41.405" v="607" actId="1038"/>
          <ac:spMkLst>
            <pc:docMk/>
            <pc:sldMk cId="3953562255" sldId="257"/>
            <ac:spMk id="189" creationId="{6E9D0FE3-9182-401A-A65B-D73CA4BCE45F}"/>
          </ac:spMkLst>
        </pc:spChg>
        <pc:spChg chg="mod">
          <ac:chgData name="김정식" userId="5c06b4d2-d874-4047-a05b-3917e1e44197" providerId="ADAL" clId="{32FD3EBF-50C9-40BE-A70E-252807F0267E}" dt="2021-08-06T02:21:39.515" v="373" actId="207"/>
          <ac:spMkLst>
            <pc:docMk/>
            <pc:sldMk cId="3953562255" sldId="257"/>
            <ac:spMk id="193" creationId="{4AF2906E-08C1-4F3F-AE2A-91764AD38C0C}"/>
          </ac:spMkLst>
        </pc:spChg>
        <pc:spChg chg="mod">
          <ac:chgData name="김정식" userId="5c06b4d2-d874-4047-a05b-3917e1e44197" providerId="ADAL" clId="{32FD3EBF-50C9-40BE-A70E-252807F0267E}" dt="2021-08-06T02:21:47.133" v="374" actId="207"/>
          <ac:spMkLst>
            <pc:docMk/>
            <pc:sldMk cId="3953562255" sldId="257"/>
            <ac:spMk id="198" creationId="{326EF522-C030-4864-BC31-76057116AA93}"/>
          </ac:spMkLst>
        </pc:spChg>
        <pc:spChg chg="mod">
          <ac:chgData name="김정식" userId="5c06b4d2-d874-4047-a05b-3917e1e44197" providerId="ADAL" clId="{32FD3EBF-50C9-40BE-A70E-252807F0267E}" dt="2021-08-06T02:13:12.126" v="186" actId="1036"/>
          <ac:spMkLst>
            <pc:docMk/>
            <pc:sldMk cId="3953562255" sldId="257"/>
            <ac:spMk id="336" creationId="{9F8AD27F-48FA-4464-B400-4559327BA2F5}"/>
          </ac:spMkLst>
        </pc:spChg>
        <pc:spChg chg="add mod">
          <ac:chgData name="김정식" userId="5c06b4d2-d874-4047-a05b-3917e1e44197" providerId="ADAL" clId="{32FD3EBF-50C9-40BE-A70E-252807F0267E}" dt="2021-08-05T08:32:01.526" v="8" actId="1076"/>
          <ac:spMkLst>
            <pc:docMk/>
            <pc:sldMk cId="3953562255" sldId="257"/>
            <ac:spMk id="337" creationId="{221AA040-6D0A-48CE-8453-0BA6BB062D6D}"/>
          </ac:spMkLst>
        </pc:spChg>
        <pc:spChg chg="add mod">
          <ac:chgData name="김정식" userId="5c06b4d2-d874-4047-a05b-3917e1e44197" providerId="ADAL" clId="{32FD3EBF-50C9-40BE-A70E-252807F0267E}" dt="2021-08-06T02:13:12.126" v="186" actId="1036"/>
          <ac:spMkLst>
            <pc:docMk/>
            <pc:sldMk cId="3953562255" sldId="257"/>
            <ac:spMk id="341" creationId="{CEA8A339-6BE9-4A10-9FE5-4EBF8563737D}"/>
          </ac:spMkLst>
        </pc:spChg>
        <pc:spChg chg="add mod">
          <ac:chgData name="김정식" userId="5c06b4d2-d874-4047-a05b-3917e1e44197" providerId="ADAL" clId="{32FD3EBF-50C9-40BE-A70E-252807F0267E}" dt="2021-08-06T02:13:12.126" v="186" actId="1036"/>
          <ac:spMkLst>
            <pc:docMk/>
            <pc:sldMk cId="3953562255" sldId="257"/>
            <ac:spMk id="342" creationId="{13B6A1DC-A5F7-4611-B235-7A0E5128CB3C}"/>
          </ac:spMkLst>
        </pc:spChg>
        <pc:spChg chg="add mod">
          <ac:chgData name="김정식" userId="5c06b4d2-d874-4047-a05b-3917e1e44197" providerId="ADAL" clId="{32FD3EBF-50C9-40BE-A70E-252807F0267E}" dt="2021-08-06T02:20:54.636" v="372" actId="207"/>
          <ac:spMkLst>
            <pc:docMk/>
            <pc:sldMk cId="3953562255" sldId="257"/>
            <ac:spMk id="343" creationId="{1F8BB6E7-35F0-42FE-8E91-32F1262364F2}"/>
          </ac:spMkLst>
        </pc:spChg>
        <pc:spChg chg="add mod ord">
          <ac:chgData name="김정식" userId="5c06b4d2-d874-4047-a05b-3917e1e44197" providerId="ADAL" clId="{32FD3EBF-50C9-40BE-A70E-252807F0267E}" dt="2021-08-06T02:05:23.880" v="89" actId="207"/>
          <ac:spMkLst>
            <pc:docMk/>
            <pc:sldMk cId="3953562255" sldId="257"/>
            <ac:spMk id="348" creationId="{830691E6-8D6A-4159-A0C1-0BBF0AC12436}"/>
          </ac:spMkLst>
        </pc:spChg>
        <pc:spChg chg="add mod">
          <ac:chgData name="김정식" userId="5c06b4d2-d874-4047-a05b-3917e1e44197" providerId="ADAL" clId="{32FD3EBF-50C9-40BE-A70E-252807F0267E}" dt="2021-08-06T02:13:12.126" v="186" actId="1036"/>
          <ac:spMkLst>
            <pc:docMk/>
            <pc:sldMk cId="3953562255" sldId="257"/>
            <ac:spMk id="349" creationId="{75C0FBFE-E26B-4D54-AF95-A4ED61A28FA5}"/>
          </ac:spMkLst>
        </pc:spChg>
        <pc:spChg chg="add mod">
          <ac:chgData name="김정식" userId="5c06b4d2-d874-4047-a05b-3917e1e44197" providerId="ADAL" clId="{32FD3EBF-50C9-40BE-A70E-252807F0267E}" dt="2021-08-06T02:13:12.126" v="186" actId="1036"/>
          <ac:spMkLst>
            <pc:docMk/>
            <pc:sldMk cId="3953562255" sldId="257"/>
            <ac:spMk id="350" creationId="{C0BDABD6-F5EC-47E8-BB97-558763DDC429}"/>
          </ac:spMkLst>
        </pc:spChg>
        <pc:spChg chg="add mod">
          <ac:chgData name="김정식" userId="5c06b4d2-d874-4047-a05b-3917e1e44197" providerId="ADAL" clId="{32FD3EBF-50C9-40BE-A70E-252807F0267E}" dt="2021-08-06T02:13:12.126" v="186" actId="1036"/>
          <ac:spMkLst>
            <pc:docMk/>
            <pc:sldMk cId="3953562255" sldId="257"/>
            <ac:spMk id="351" creationId="{4F98AD76-1FC9-49D3-8B4A-4E898BFB98E6}"/>
          </ac:spMkLst>
        </pc:spChg>
        <pc:spChg chg="add mod">
          <ac:chgData name="김정식" userId="5c06b4d2-d874-4047-a05b-3917e1e44197" providerId="ADAL" clId="{32FD3EBF-50C9-40BE-A70E-252807F0267E}" dt="2021-08-06T02:13:12.126" v="186" actId="1036"/>
          <ac:spMkLst>
            <pc:docMk/>
            <pc:sldMk cId="3953562255" sldId="257"/>
            <ac:spMk id="352" creationId="{6A8B5A50-0B7C-48FE-A70B-62A6E8FA2F30}"/>
          </ac:spMkLst>
        </pc:spChg>
        <pc:spChg chg="add mod ord">
          <ac:chgData name="김정식" userId="5c06b4d2-d874-4047-a05b-3917e1e44197" providerId="ADAL" clId="{32FD3EBF-50C9-40BE-A70E-252807F0267E}" dt="2021-08-06T02:13:12.126" v="186" actId="1036"/>
          <ac:spMkLst>
            <pc:docMk/>
            <pc:sldMk cId="3953562255" sldId="257"/>
            <ac:spMk id="353" creationId="{9332589E-8E67-45E2-978C-32C7A4BBD1F2}"/>
          </ac:spMkLst>
        </pc:spChg>
        <pc:spChg chg="add mod">
          <ac:chgData name="김정식" userId="5c06b4d2-d874-4047-a05b-3917e1e44197" providerId="ADAL" clId="{32FD3EBF-50C9-40BE-A70E-252807F0267E}" dt="2021-08-06T02:16:27.202" v="251" actId="1038"/>
          <ac:spMkLst>
            <pc:docMk/>
            <pc:sldMk cId="3953562255" sldId="257"/>
            <ac:spMk id="354" creationId="{BD7F4EB2-776A-4DE3-87D2-1089317EFF9D}"/>
          </ac:spMkLst>
        </pc:spChg>
        <pc:spChg chg="add mod">
          <ac:chgData name="김정식" userId="5c06b4d2-d874-4047-a05b-3917e1e44197" providerId="ADAL" clId="{32FD3EBF-50C9-40BE-A70E-252807F0267E}" dt="2021-08-06T02:16:27.202" v="251" actId="1038"/>
          <ac:spMkLst>
            <pc:docMk/>
            <pc:sldMk cId="3953562255" sldId="257"/>
            <ac:spMk id="355" creationId="{7EAEF546-2051-41CA-ABB9-BF62B94A2159}"/>
          </ac:spMkLst>
        </pc:spChg>
        <pc:spChg chg="add mod">
          <ac:chgData name="김정식" userId="5c06b4d2-d874-4047-a05b-3917e1e44197" providerId="ADAL" clId="{32FD3EBF-50C9-40BE-A70E-252807F0267E}" dt="2021-08-06T02:16:27.202" v="251" actId="1038"/>
          <ac:spMkLst>
            <pc:docMk/>
            <pc:sldMk cId="3953562255" sldId="257"/>
            <ac:spMk id="356" creationId="{5AA4D4AF-89CA-4836-93FF-D45F17D0B9D0}"/>
          </ac:spMkLst>
        </pc:spChg>
        <pc:spChg chg="add mod ord">
          <ac:chgData name="김정식" userId="5c06b4d2-d874-4047-a05b-3917e1e44197" providerId="ADAL" clId="{32FD3EBF-50C9-40BE-A70E-252807F0267E}" dt="2021-08-06T02:16:53.393" v="255" actId="14100"/>
          <ac:spMkLst>
            <pc:docMk/>
            <pc:sldMk cId="3953562255" sldId="257"/>
            <ac:spMk id="357" creationId="{E6A97B33-E40A-487E-B095-75AE794ED0BB}"/>
          </ac:spMkLst>
        </pc:spChg>
        <pc:spChg chg="add mod">
          <ac:chgData name="김정식" userId="5c06b4d2-d874-4047-a05b-3917e1e44197" providerId="ADAL" clId="{32FD3EBF-50C9-40BE-A70E-252807F0267E}" dt="2021-08-06T02:16:27.202" v="251" actId="1038"/>
          <ac:spMkLst>
            <pc:docMk/>
            <pc:sldMk cId="3953562255" sldId="257"/>
            <ac:spMk id="358" creationId="{9FD6CCF6-E621-435A-A947-106F1C563528}"/>
          </ac:spMkLst>
        </pc:spChg>
        <pc:spChg chg="add mod">
          <ac:chgData name="김정식" userId="5c06b4d2-d874-4047-a05b-3917e1e44197" providerId="ADAL" clId="{32FD3EBF-50C9-40BE-A70E-252807F0267E}" dt="2021-08-06T02:16:27.202" v="251" actId="1038"/>
          <ac:spMkLst>
            <pc:docMk/>
            <pc:sldMk cId="3953562255" sldId="257"/>
            <ac:spMk id="359" creationId="{DBFE17B5-AAB2-420D-B152-1BF4B85DEF4C}"/>
          </ac:spMkLst>
        </pc:spChg>
        <pc:spChg chg="add mod">
          <ac:chgData name="김정식" userId="5c06b4d2-d874-4047-a05b-3917e1e44197" providerId="ADAL" clId="{32FD3EBF-50C9-40BE-A70E-252807F0267E}" dt="2021-08-06T02:16:27.202" v="251" actId="1038"/>
          <ac:spMkLst>
            <pc:docMk/>
            <pc:sldMk cId="3953562255" sldId="257"/>
            <ac:spMk id="360" creationId="{D64C924A-781E-4168-AE58-AD7BA6FCC931}"/>
          </ac:spMkLst>
        </pc:spChg>
        <pc:spChg chg="add mod">
          <ac:chgData name="김정식" userId="5c06b4d2-d874-4047-a05b-3917e1e44197" providerId="ADAL" clId="{32FD3EBF-50C9-40BE-A70E-252807F0267E}" dt="2021-08-06T02:16:27.202" v="251" actId="1038"/>
          <ac:spMkLst>
            <pc:docMk/>
            <pc:sldMk cId="3953562255" sldId="257"/>
            <ac:spMk id="361" creationId="{76FF2E90-45AD-4164-BA54-8DBCCABF33E4}"/>
          </ac:spMkLst>
        </pc:spChg>
        <pc:spChg chg="add mod">
          <ac:chgData name="김정식" userId="5c06b4d2-d874-4047-a05b-3917e1e44197" providerId="ADAL" clId="{32FD3EBF-50C9-40BE-A70E-252807F0267E}" dt="2021-08-06T02:13:58.691" v="190" actId="1076"/>
          <ac:spMkLst>
            <pc:docMk/>
            <pc:sldMk cId="3953562255" sldId="257"/>
            <ac:spMk id="362" creationId="{D5B17831-AC36-44B9-86CD-1F6E65A0ECBA}"/>
          </ac:spMkLst>
        </pc:spChg>
        <pc:spChg chg="add mod ord">
          <ac:chgData name="김정식" userId="5c06b4d2-d874-4047-a05b-3917e1e44197" providerId="ADAL" clId="{32FD3EBF-50C9-40BE-A70E-252807F0267E}" dt="2021-08-06T02:15:52.184" v="236" actId="14100"/>
          <ac:spMkLst>
            <pc:docMk/>
            <pc:sldMk cId="3953562255" sldId="257"/>
            <ac:spMk id="363" creationId="{9C8A0A81-3C3A-480D-9BB0-8ED6351E6917}"/>
          </ac:spMkLst>
        </pc:spChg>
        <pc:spChg chg="add mod ord">
          <ac:chgData name="김정식" userId="5c06b4d2-d874-4047-a05b-3917e1e44197" providerId="ADAL" clId="{32FD3EBF-50C9-40BE-A70E-252807F0267E}" dt="2021-08-06T02:16:41.792" v="254" actId="14100"/>
          <ac:spMkLst>
            <pc:docMk/>
            <pc:sldMk cId="3953562255" sldId="257"/>
            <ac:spMk id="364" creationId="{59D62016-072F-41C8-9228-BFBA53FD45BD}"/>
          </ac:spMkLst>
        </pc:spChg>
        <pc:spChg chg="add mod">
          <ac:chgData name="김정식" userId="5c06b4d2-d874-4047-a05b-3917e1e44197" providerId="ADAL" clId="{32FD3EBF-50C9-40BE-A70E-252807F0267E}" dt="2021-08-06T02:17:44.881" v="294" actId="1038"/>
          <ac:spMkLst>
            <pc:docMk/>
            <pc:sldMk cId="3953562255" sldId="257"/>
            <ac:spMk id="365" creationId="{A475E35A-C4CC-4E79-AA3E-48164199F881}"/>
          </ac:spMkLst>
        </pc:spChg>
        <pc:spChg chg="add del mod">
          <ac:chgData name="김정식" userId="5c06b4d2-d874-4047-a05b-3917e1e44197" providerId="ADAL" clId="{32FD3EBF-50C9-40BE-A70E-252807F0267E}" dt="2021-08-06T02:18:03.079" v="297" actId="478"/>
          <ac:spMkLst>
            <pc:docMk/>
            <pc:sldMk cId="3953562255" sldId="257"/>
            <ac:spMk id="369" creationId="{242F9074-8DDF-4BBB-A00F-6C267F178558}"/>
          </ac:spMkLst>
        </pc:spChg>
        <pc:spChg chg="add mod">
          <ac:chgData name="김정식" userId="5c06b4d2-d874-4047-a05b-3917e1e44197" providerId="ADAL" clId="{32FD3EBF-50C9-40BE-A70E-252807F0267E}" dt="2021-08-06T02:20:09.326" v="371" actId="207"/>
          <ac:spMkLst>
            <pc:docMk/>
            <pc:sldMk cId="3953562255" sldId="257"/>
            <ac:spMk id="370" creationId="{2279F4FE-AA1C-4D5E-AE73-F9EBB8824568}"/>
          </ac:spMkLst>
        </pc:spChg>
        <pc:spChg chg="add mod">
          <ac:chgData name="김정식" userId="5c06b4d2-d874-4047-a05b-3917e1e44197" providerId="ADAL" clId="{32FD3EBF-50C9-40BE-A70E-252807F0267E}" dt="2021-08-06T02:23:05.018" v="384" actId="1076"/>
          <ac:spMkLst>
            <pc:docMk/>
            <pc:sldMk cId="3953562255" sldId="257"/>
            <ac:spMk id="373" creationId="{1B400284-FC6A-40C2-8DCF-765EBAA5AF81}"/>
          </ac:spMkLst>
        </pc:spChg>
        <pc:spChg chg="add del mod">
          <ac:chgData name="김정식" userId="5c06b4d2-d874-4047-a05b-3917e1e44197" providerId="ADAL" clId="{32FD3EBF-50C9-40BE-A70E-252807F0267E}" dt="2021-08-06T02:28:04.032" v="498"/>
          <ac:spMkLst>
            <pc:docMk/>
            <pc:sldMk cId="3953562255" sldId="257"/>
            <ac:spMk id="374" creationId="{94F99D85-0C9B-42DC-B91F-457CE4EC21B1}"/>
          </ac:spMkLst>
        </pc:spChg>
        <pc:spChg chg="add del mod">
          <ac:chgData name="김정식" userId="5c06b4d2-d874-4047-a05b-3917e1e44197" providerId="ADAL" clId="{32FD3EBF-50C9-40BE-A70E-252807F0267E}" dt="2021-08-06T02:28:04.032" v="498"/>
          <ac:spMkLst>
            <pc:docMk/>
            <pc:sldMk cId="3953562255" sldId="257"/>
            <ac:spMk id="375" creationId="{5B2342FD-5E83-4AD8-A6E7-2F601A55087D}"/>
          </ac:spMkLst>
        </pc:spChg>
        <pc:spChg chg="add mod">
          <ac:chgData name="김정식" userId="5c06b4d2-d874-4047-a05b-3917e1e44197" providerId="ADAL" clId="{32FD3EBF-50C9-40BE-A70E-252807F0267E}" dt="2021-08-06T02:34:10.965" v="540" actId="1076"/>
          <ac:spMkLst>
            <pc:docMk/>
            <pc:sldMk cId="3953562255" sldId="257"/>
            <ac:spMk id="376" creationId="{729DDE88-4925-4659-9530-B72599D1D118}"/>
          </ac:spMkLst>
        </pc:spChg>
        <pc:spChg chg="add mod">
          <ac:chgData name="김정식" userId="5c06b4d2-d874-4047-a05b-3917e1e44197" providerId="ADAL" clId="{32FD3EBF-50C9-40BE-A70E-252807F0267E}" dt="2021-08-06T02:34:10.965" v="540" actId="1076"/>
          <ac:spMkLst>
            <pc:docMk/>
            <pc:sldMk cId="3953562255" sldId="257"/>
            <ac:spMk id="377" creationId="{CDC52156-3AF4-452C-82B6-AB0783E7C0BE}"/>
          </ac:spMkLst>
        </pc:spChg>
        <pc:spChg chg="add mod">
          <ac:chgData name="김정식" userId="5c06b4d2-d874-4047-a05b-3917e1e44197" providerId="ADAL" clId="{32FD3EBF-50C9-40BE-A70E-252807F0267E}" dt="2021-08-06T02:45:51.651" v="705" actId="1076"/>
          <ac:spMkLst>
            <pc:docMk/>
            <pc:sldMk cId="3953562255" sldId="257"/>
            <ac:spMk id="378" creationId="{CE5D18C4-2687-4A5C-A3DB-4713B638C175}"/>
          </ac:spMkLst>
        </pc:spChg>
        <pc:spChg chg="add mod">
          <ac:chgData name="김정식" userId="5c06b4d2-d874-4047-a05b-3917e1e44197" providerId="ADAL" clId="{32FD3EBF-50C9-40BE-A70E-252807F0267E}" dt="2021-08-06T02:45:40.635" v="702" actId="1076"/>
          <ac:spMkLst>
            <pc:docMk/>
            <pc:sldMk cId="3953562255" sldId="257"/>
            <ac:spMk id="379" creationId="{241597AD-0A28-41E4-8372-746F15CE80DB}"/>
          </ac:spMkLst>
        </pc:spChg>
        <pc:cxnChg chg="add mod">
          <ac:chgData name="김정식" userId="5c06b4d2-d874-4047-a05b-3917e1e44197" providerId="ADAL" clId="{32FD3EBF-50C9-40BE-A70E-252807F0267E}" dt="2021-08-05T08:32:16.750" v="12" actId="14100"/>
          <ac:cxnSpMkLst>
            <pc:docMk/>
            <pc:sldMk cId="3953562255" sldId="257"/>
            <ac:cxnSpMk id="338" creationId="{0DF82CA2-EC83-4FDE-B85A-1F14596B0378}"/>
          </ac:cxnSpMkLst>
        </pc:cxnChg>
        <pc:cxnChg chg="add mod">
          <ac:chgData name="김정식" userId="5c06b4d2-d874-4047-a05b-3917e1e44197" providerId="ADAL" clId="{32FD3EBF-50C9-40BE-A70E-252807F0267E}" dt="2021-08-05T08:35:56.011" v="50" actId="1038"/>
          <ac:cxnSpMkLst>
            <pc:docMk/>
            <pc:sldMk cId="3953562255" sldId="257"/>
            <ac:cxnSpMk id="345" creationId="{7DC0DF3E-017B-4231-8C42-BC053C9A6AD8}"/>
          </ac:cxnSpMkLst>
        </pc:cxnChg>
        <pc:cxnChg chg="add mod">
          <ac:chgData name="김정식" userId="5c06b4d2-d874-4047-a05b-3917e1e44197" providerId="ADAL" clId="{32FD3EBF-50C9-40BE-A70E-252807F0267E}" dt="2021-08-06T02:13:12.126" v="186" actId="1036"/>
          <ac:cxnSpMkLst>
            <pc:docMk/>
            <pc:sldMk cId="3953562255" sldId="257"/>
            <ac:cxnSpMk id="347" creationId="{16503124-AF24-4AA8-88E2-730286AFAA95}"/>
          </ac:cxnSpMkLst>
        </pc:cxnChg>
        <pc:cxnChg chg="add mod">
          <ac:chgData name="김정식" userId="5c06b4d2-d874-4047-a05b-3917e1e44197" providerId="ADAL" clId="{32FD3EBF-50C9-40BE-A70E-252807F0267E}" dt="2021-08-06T02:17:44.881" v="294" actId="1038"/>
          <ac:cxnSpMkLst>
            <pc:docMk/>
            <pc:sldMk cId="3953562255" sldId="257"/>
            <ac:cxnSpMk id="367" creationId="{FC55FC58-BDED-4F4F-BF4C-9A3B2478C53F}"/>
          </ac:cxnSpMkLst>
        </pc:cxnChg>
        <pc:cxnChg chg="add mod">
          <ac:chgData name="김정식" userId="5c06b4d2-d874-4047-a05b-3917e1e44197" providerId="ADAL" clId="{32FD3EBF-50C9-40BE-A70E-252807F0267E}" dt="2021-08-06T02:19:32.200" v="368" actId="1035"/>
          <ac:cxnSpMkLst>
            <pc:docMk/>
            <pc:sldMk cId="3953562255" sldId="257"/>
            <ac:cxnSpMk id="372" creationId="{4DDF6C10-01B6-4A1B-8C62-10E9186DC50D}"/>
          </ac:cxnSpMkLst>
        </pc:cxnChg>
      </pc:sldChg>
      <pc:sldChg chg="addSp delSp modSp">
        <pc:chgData name="김정식" userId="5c06b4d2-d874-4047-a05b-3917e1e44197" providerId="ADAL" clId="{32FD3EBF-50C9-40BE-A70E-252807F0267E}" dt="2021-08-06T02:56:06.763" v="887" actId="6549"/>
        <pc:sldMkLst>
          <pc:docMk/>
          <pc:sldMk cId="3039700488" sldId="258"/>
        </pc:sldMkLst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" creationId="{531B1A4D-F37D-4750-8558-2F3B3FCA895F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" creationId="{B6A68AE4-167A-461B-91CB-BF1F442ED9B9}"/>
          </ac:spMkLst>
        </pc:spChg>
        <pc:spChg chg="add mod ord">
          <ac:chgData name="김정식" userId="5c06b4d2-d874-4047-a05b-3917e1e44197" providerId="ADAL" clId="{32FD3EBF-50C9-40BE-A70E-252807F0267E}" dt="2021-08-06T02:52:51.018" v="840" actId="1076"/>
          <ac:spMkLst>
            <pc:docMk/>
            <pc:sldMk cId="3039700488" sldId="258"/>
            <ac:spMk id="7" creationId="{B51EDEB0-E229-452E-9516-FB19E19AD54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5" creationId="{ADA60BF4-2BA4-4559-88ED-25DE5A5E67A8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6" creationId="{EA4995CA-E414-401A-9021-58A1C19F3151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7" creationId="{2DD382DC-2F41-4A63-8500-BC7D612FD2D8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8" creationId="{8C154A83-03E6-4849-84E3-4D9ABCD8439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9" creationId="{D5811B75-154C-42F3-B765-6965EE9BC6DA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0" creationId="{97B5429E-ABEC-40F5-BC4F-FB22FE4466C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1" creationId="{561D8043-1A0F-44DD-9942-48AF2D71F13F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2" creationId="{6C48CAE2-EB12-4681-A138-D7576412259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3" creationId="{DEE4B148-46E6-46A3-9C6C-3C45134FED1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4" creationId="{69B62545-43DB-4840-A304-5AFA1795362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5" creationId="{10322D63-8857-4504-B3FB-1AE317325067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6" creationId="{AE2F72EA-C279-482A-9E3A-8F34EFA0D04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58" creationId="{DBE888D3-C87F-4D88-9398-56FB153E62D0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59" creationId="{C082FED6-E6A5-4F5E-8C61-8ECF50DB8D2D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60" creationId="{D22819DD-E2F0-4EE0-A006-85BD403B43B8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61" creationId="{BD314DA9-99CA-4121-A122-CBC6CE573C5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78" creationId="{B840376C-E888-486B-8C7D-CEDE1593DFF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42" creationId="{DD6504EA-3C2A-44B2-852B-0E480E322BF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55" creationId="{B8DAFCF4-1D68-4576-882B-D17F75E1D69D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56" creationId="{8F02D37C-FA62-4105-81A2-E52AD4009FAF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57" creationId="{68AE9370-308F-45E7-8761-75697DC13A6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58" creationId="{4C613923-A41F-43F1-9D2A-770D6BEA72B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59" creationId="{DC8C79B5-2B2E-46AE-AD31-7D473A31E15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60" creationId="{6853510E-6AB0-4015-B07C-772917028D54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61" creationId="{2E91BFEA-691F-4AF8-A743-50B6CD8AD8AD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62" creationId="{5BE6160C-CFB6-4327-8D78-002E892292CF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63" creationId="{A45B2E90-1DB2-44EA-8AB9-84322CE90D0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64" creationId="{A6BA3FEC-9C8F-4408-9964-4681B1946D8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65" creationId="{02CBC48F-8D96-4EC1-9D97-CE001A97CC70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66" creationId="{6D271B29-544A-4332-9E50-F236EDA1471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67" creationId="{8FCB6561-489F-45F6-A52D-49DBEE64A024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68" creationId="{6B4CDDFF-8022-4C4D-A81B-4FAC464AC3F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69" creationId="{10106207-4AEE-4AE7-9FB2-36CBE276E120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70" creationId="{02F802B2-D4A4-4699-80BE-CE17E8C807F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71" creationId="{E30E42CF-D2F9-4994-B6A8-2A1CB05FC3A7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72" creationId="{E305ECF3-2705-47AB-803E-4167E11E20A7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73" creationId="{B117AC47-E2DE-4E54-9F77-5AE7ED27C441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74" creationId="{480B9E70-B330-45C4-9EF9-B8DD8EAA87D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75" creationId="{310D7791-0A70-43E6-9C8D-93BEE8B7C880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76" creationId="{2E8865F0-927D-44F0-B516-24903E7F7E70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77" creationId="{37DAE6A2-C2BB-4713-B1C5-37D6BF1EC6B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78" creationId="{889F6E2D-0918-45C3-B1F6-7335D0546B3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79" creationId="{B4DE113F-A580-4A49-809E-312AD64A4D5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80" creationId="{6561B725-319C-4A23-A9BE-C4BB23B9472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81" creationId="{E00BF891-F3BA-42D6-886C-D362A81AEDC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82" creationId="{5DE230C8-36A1-4199-B941-63F59D38ABD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83" creationId="{1E2BF572-03E8-4F78-93C9-D4C1BF65B2C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84" creationId="{26EDD212-B9E2-4975-89C5-E61A22BC8FE0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85" creationId="{6ABF8B5B-D1D7-4BB0-A0FE-273291A1EFC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86" creationId="{D8F53260-1E3F-4AEC-A2A0-89AE1C8A0EC8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87" creationId="{5633A5D9-395F-4D56-9410-3AB4D59A6BC7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88" creationId="{5A5BED19-821E-403C-8D23-632A4668B17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89" creationId="{6E9D0FE3-9182-401A-A65B-D73CA4BCE45F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90" creationId="{ACAFD55F-2E83-42CB-A0EF-032B75E9EC38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91" creationId="{318C19D2-CEFC-4350-B3ED-38941079C4E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92" creationId="{28D1733E-B6D3-4EB9-99F3-9E38B1A633F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93" creationId="{4AF2906E-08C1-4F3F-AE2A-91764AD38C0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94" creationId="{44F3AC16-D5C9-4C4D-AB17-BC4A32422650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95" creationId="{22E1649F-3483-46AD-BC83-40C7CFE21C7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96" creationId="{55E95BE7-FB5C-4CBF-BC89-B4D20C1AA3E1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97" creationId="{7F6192C3-2AF5-433E-BE6C-2EE19AF49E3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98" creationId="{326EF522-C030-4864-BC31-76057116AA9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199" creationId="{01E9274C-2CC5-4649-80B7-A734609FE42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00" creationId="{30B3B029-9C5E-41E4-A39D-0A5289E5D15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01" creationId="{48D7E381-81B3-4020-AD9D-5C6E78C21756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02" creationId="{E46A588E-0BA1-4639-94A5-B72530BF808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03" creationId="{A934F837-B678-4D86-947D-B67D74047CB1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04" creationId="{B6B29ED0-A501-4380-96A7-95BDF52F960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05" creationId="{C10C8248-AD31-4E2B-B018-F4FD1A00CD1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06" creationId="{166CA6A8-0906-4B9D-99B2-9760B98C1214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07" creationId="{9CAE4363-3B2C-4F7B-871C-CE50EDF6FD4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08" creationId="{7BB0F39B-1043-42B3-A257-D8476CFCDAE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09" creationId="{93477A16-BBE0-4462-B890-AA2978F573ED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10" creationId="{A0CD287B-DECE-4927-B0E2-E3A39A53D816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11" creationId="{04F13A13-18A1-48F6-9EA5-4FF43BE445F6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12" creationId="{F47BD368-C71F-4966-9B40-C5F2CD151C9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14" creationId="{28E98AB6-97B9-465B-BC18-FD865F694551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15" creationId="{AD825E46-AF7C-4231-A4BB-C87F038B7A48}"/>
          </ac:spMkLst>
        </pc:spChg>
        <pc:spChg chg="del">
          <ac:chgData name="김정식" userId="5c06b4d2-d874-4047-a05b-3917e1e44197" providerId="ADAL" clId="{32FD3EBF-50C9-40BE-A70E-252807F0267E}" dt="2021-08-06T02:22:47.676" v="380" actId="478"/>
          <ac:spMkLst>
            <pc:docMk/>
            <pc:sldMk cId="3039700488" sldId="258"/>
            <ac:spMk id="216" creationId="{40F5E178-E562-45DB-9DC8-E7CB6C55EB57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17" creationId="{8705657C-15C4-4A9E-862D-FF7752F2682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18" creationId="{259ABC21-D5BB-47E1-9FF3-68CB2A9E9F5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19" creationId="{EA86774C-F4CB-45A9-8B00-BFB14F7F9978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20" creationId="{6D37DBE0-C8E0-4D13-B485-3033E76BE60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21" creationId="{7F5F69BE-8269-4817-A53B-8B44F08E5C60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22" creationId="{C4358ACC-A31B-4DC0-8D6F-60ED13309296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23" creationId="{FBF23885-AAD9-4B0D-B16D-F7A70663EDF1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24" creationId="{E2B5CEA1-2ED3-4022-911A-B2CAF786CAC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25" creationId="{587D332F-6097-4901-AA6B-90B157A9EF1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26" creationId="{AE52CB49-7F2D-47E3-BE30-6BF1CC64D56F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27" creationId="{73C3F1F6-D7C7-4E9C-8CCC-F7432A848DE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28" creationId="{A8802174-20C3-44FA-8BB6-F4B285893AFA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29" creationId="{D6206F3E-5EF1-47D7-A4A2-85B24204B3BA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30" creationId="{90EBDB2A-1B18-4454-B049-B29DDF7E2AF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31" creationId="{5808E130-2C26-49A3-9812-E3692636C621}"/>
          </ac:spMkLst>
        </pc:spChg>
        <pc:spChg chg="add mod">
          <ac:chgData name="김정식" userId="5c06b4d2-d874-4047-a05b-3917e1e44197" providerId="ADAL" clId="{32FD3EBF-50C9-40BE-A70E-252807F0267E}" dt="2021-08-06T02:23:15.189" v="387" actId="1076"/>
          <ac:spMkLst>
            <pc:docMk/>
            <pc:sldMk cId="3039700488" sldId="258"/>
            <ac:spMk id="232" creationId="{85DFAC27-1F0F-4A76-9408-E59A53D382E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33" creationId="{4C6A7CFD-7B29-4231-8F20-623F25775BC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34" creationId="{4F69B7C6-4BA4-442B-B4AC-12F055DB79D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35" creationId="{9ABDBA92-4103-43C0-A477-DF5D9D67E05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36" creationId="{D5F5217E-476E-435F-8829-5726BDA2BD7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37" creationId="{98AF8181-AB90-4AA5-B7C1-BB78DB41691A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38" creationId="{EE010009-1FA1-44A6-A156-FED3D2A1F14F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39" creationId="{ADB2D8BF-4203-4D3C-944C-331701D60F5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40" creationId="{A643495A-4AB7-469E-9F63-418ACE87788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41" creationId="{636DD661-9267-4DED-9FEB-1D202C9E66E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42" creationId="{5E0E00A4-0E6A-4FFE-87C0-B78098E4AD86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43" creationId="{D29EDD18-A7E6-434B-BDE7-2E5BDEB57361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44" creationId="{0A4F07CC-3F6F-40EA-916E-5F625DEDD47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45" creationId="{04E24EBD-2B15-430F-8AB4-7BA63BD025F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46" creationId="{BC81C01B-F3FD-47D6-8572-A6B1C0502E9D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47" creationId="{888E6152-E451-432E-BAC5-34DC95E7260D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48" creationId="{3D6F29BB-AF10-4DD1-800A-8344BCA4C06A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49" creationId="{0454D95E-5BAC-4C28-9158-58D47F3D8687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50" creationId="{8CE18649-FB4B-40E7-B549-1FF056ED7B88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51" creationId="{0A1642A5-D6E4-479D-B14A-01E670E49A96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52" creationId="{D0167A1E-2C10-4CE7-9AB7-DB216767F72D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53" creationId="{9CD8114E-3D5C-4CC2-AC9D-45DE795965A4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54" creationId="{08F92FDD-D17D-4736-84EE-764669C208C1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55" creationId="{15B8F8FF-AFDE-4D72-93FD-EC225C19CEC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56" creationId="{40DE421E-6E09-46C7-80DE-40BBE01B299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57" creationId="{69D26CB9-230F-4B5B-A78C-F49776178B99}"/>
          </ac:spMkLst>
        </pc:spChg>
        <pc:spChg chg="add mod">
          <ac:chgData name="김정식" userId="5c06b4d2-d874-4047-a05b-3917e1e44197" providerId="ADAL" clId="{32FD3EBF-50C9-40BE-A70E-252807F0267E}" dt="2021-08-06T02:25:02.655" v="490" actId="6549"/>
          <ac:spMkLst>
            <pc:docMk/>
            <pc:sldMk cId="3039700488" sldId="258"/>
            <ac:spMk id="258" creationId="{73C04702-E3A1-4D79-8B03-E27F199ED221}"/>
          </ac:spMkLst>
        </pc:spChg>
        <pc:spChg chg="add mod">
          <ac:chgData name="김정식" userId="5c06b4d2-d874-4047-a05b-3917e1e44197" providerId="ADAL" clId="{32FD3EBF-50C9-40BE-A70E-252807F0267E}" dt="2021-08-06T02:29:33.879" v="536" actId="6549"/>
          <ac:spMkLst>
            <pc:docMk/>
            <pc:sldMk cId="3039700488" sldId="258"/>
            <ac:spMk id="259" creationId="{92F92032-C211-49D2-97A5-9981E7A94F51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60" creationId="{CFE8EA6C-BEE8-4CC8-B37A-A3140C696BF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61" creationId="{8550083E-B1E7-4E85-8934-654D7B60737F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62" creationId="{3FA8A4DD-BBAE-49A4-9CE6-85785A8A383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63" creationId="{26CA86E2-1A3E-467B-8081-BC3644F6EE8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64" creationId="{48041BA1-9B47-4437-9B9E-D340D0CF99F9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65" creationId="{0134B2EB-DF57-4813-8A7C-DB9F04343D2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66" creationId="{7428D4A2-60EF-44CE-92E3-9068582D81C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67" creationId="{CF23562D-D469-4EC1-8FDF-E84F1EBDB7C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68" creationId="{ABBAC30A-1401-459E-99D2-09E9E3432F2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69" creationId="{8644B6A1-9BB1-42ED-8275-4EFC73895D0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70" creationId="{9ADE665F-EF5A-4110-86CD-ADCC8F31401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71" creationId="{DE14302A-60D9-4403-B972-E31D9BF1E75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72" creationId="{729DFA90-4218-4347-B7AF-24C59FE6C89F}"/>
          </ac:spMkLst>
        </pc:spChg>
        <pc:spChg chg="add mod">
          <ac:chgData name="김정식" userId="5c06b4d2-d874-4047-a05b-3917e1e44197" providerId="ADAL" clId="{32FD3EBF-50C9-40BE-A70E-252807F0267E}" dt="2021-08-06T02:24:24.919" v="487" actId="1038"/>
          <ac:spMkLst>
            <pc:docMk/>
            <pc:sldMk cId="3039700488" sldId="258"/>
            <ac:spMk id="273" creationId="{454C1981-D03E-44B2-BA1D-7FB5D60FA5F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74" creationId="{07294218-892B-4C0B-B416-F69D9200FCD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75" creationId="{34FF25CB-EB6E-4610-B850-B3EC371B1BD4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76" creationId="{33891361-5FC6-4778-B892-F063B8945F1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77" creationId="{17AE26DD-063C-426A-BD41-92EE5B354324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78" creationId="{768F6DDA-A4C1-4210-849C-B0CCFE8B676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79" creationId="{2754B01D-CBFD-4F6E-A1C5-72BB87E4AF00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80" creationId="{474D2884-B5DA-4227-B010-6B58729C7BF7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81" creationId="{EE86B1AC-1E80-4A7D-B3F3-ACF8DFB64047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82" creationId="{854EAE78-ACCB-4314-ACEA-B7C8E5C059FA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83" creationId="{55381639-0581-414A-8237-D14640DC94A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84" creationId="{91FB3B13-C72F-4D4F-9314-7223BE2FE2F7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85" creationId="{C89BD3BC-57EC-4DB9-AC39-747746429C4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86" creationId="{95A25DA1-20FC-4877-870C-C5D620D98FFD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87" creationId="{6A0C339E-DCB8-497E-9AD8-71C9111F7945}"/>
          </ac:spMkLst>
        </pc:spChg>
        <pc:spChg chg="add mod">
          <ac:chgData name="김정식" userId="5c06b4d2-d874-4047-a05b-3917e1e44197" providerId="ADAL" clId="{32FD3EBF-50C9-40BE-A70E-252807F0267E}" dt="2021-08-06T02:24:24.919" v="487" actId="1038"/>
          <ac:spMkLst>
            <pc:docMk/>
            <pc:sldMk cId="3039700488" sldId="258"/>
            <ac:spMk id="288" creationId="{494AA3C5-413B-48A2-8D61-39FC43BA3CFE}"/>
          </ac:spMkLst>
        </pc:spChg>
        <pc:spChg chg="add mod">
          <ac:chgData name="김정식" userId="5c06b4d2-d874-4047-a05b-3917e1e44197" providerId="ADAL" clId="{32FD3EBF-50C9-40BE-A70E-252807F0267E}" dt="2021-08-06T02:28:18.742" v="534" actId="1035"/>
          <ac:spMkLst>
            <pc:docMk/>
            <pc:sldMk cId="3039700488" sldId="258"/>
            <ac:spMk id="290" creationId="{29449709-05FE-4CD2-B10E-85D2E703D2D3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91" creationId="{A14D5289-DF9C-4E54-A4AE-B112DE35709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92" creationId="{05D5DC5E-5B90-4839-A8F2-D841A1C0279F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93" creationId="{14E43633-8CD2-4A1D-B404-A1D2E88CF13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94" creationId="{CCC6255A-82FB-4F56-A2CE-90B6C58428E6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95" creationId="{C8234F04-24E5-4037-A7CF-D735EBAA7A2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96" creationId="{D7E2237A-FD83-40BC-B387-BB0D72BC8C91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97" creationId="{75468C3D-FD36-43AF-B032-C376B69DA9A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298" creationId="{87B3AD04-CE15-4254-8747-90E70E148DA6}"/>
          </ac:spMkLst>
        </pc:spChg>
        <pc:spChg chg="add mod">
          <ac:chgData name="김정식" userId="5c06b4d2-d874-4047-a05b-3917e1e44197" providerId="ADAL" clId="{32FD3EBF-50C9-40BE-A70E-252807F0267E}" dt="2021-08-06T02:28:18.742" v="534" actId="1035"/>
          <ac:spMkLst>
            <pc:docMk/>
            <pc:sldMk cId="3039700488" sldId="258"/>
            <ac:spMk id="299" creationId="{A60354FA-98A2-4E3B-A1AF-1CA93FCE26EF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01" creationId="{2B824D2D-1453-45FD-A4DB-9370968E0EC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02" creationId="{C4EE0E1C-BD79-47BC-96CD-01C711145D52}"/>
          </ac:spMkLst>
        </pc:spChg>
        <pc:spChg chg="add mod">
          <ac:chgData name="김정식" userId="5c06b4d2-d874-4047-a05b-3917e1e44197" providerId="ADAL" clId="{32FD3EBF-50C9-40BE-A70E-252807F0267E}" dt="2021-08-06T02:43:55.072" v="679" actId="1037"/>
          <ac:spMkLst>
            <pc:docMk/>
            <pc:sldMk cId="3039700488" sldId="258"/>
            <ac:spMk id="303" creationId="{952A63F4-0A3F-4242-B014-49303FB7CE2C}"/>
          </ac:spMkLst>
        </pc:spChg>
        <pc:spChg chg="add mod">
          <ac:chgData name="김정식" userId="5c06b4d2-d874-4047-a05b-3917e1e44197" providerId="ADAL" clId="{32FD3EBF-50C9-40BE-A70E-252807F0267E}" dt="2021-08-06T02:43:55.072" v="679" actId="1037"/>
          <ac:spMkLst>
            <pc:docMk/>
            <pc:sldMk cId="3039700488" sldId="258"/>
            <ac:spMk id="304" creationId="{80B1690A-AA8E-465B-8F04-252B98480B2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06" creationId="{FE16DC2F-5505-421E-9894-F230C3008684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07" creationId="{3A8222F1-AE37-4593-9189-9171AD0A220C}"/>
          </ac:spMkLst>
        </pc:spChg>
        <pc:spChg chg="add mod">
          <ac:chgData name="김정식" userId="5c06b4d2-d874-4047-a05b-3917e1e44197" providerId="ADAL" clId="{32FD3EBF-50C9-40BE-A70E-252807F0267E}" dt="2021-08-06T02:43:55.072" v="679" actId="1037"/>
          <ac:spMkLst>
            <pc:docMk/>
            <pc:sldMk cId="3039700488" sldId="258"/>
            <ac:spMk id="308" creationId="{FC828CC5-E667-40F6-9BB8-C0319D38D255}"/>
          </ac:spMkLst>
        </pc:spChg>
        <pc:spChg chg="add mod">
          <ac:chgData name="김정식" userId="5c06b4d2-d874-4047-a05b-3917e1e44197" providerId="ADAL" clId="{32FD3EBF-50C9-40BE-A70E-252807F0267E}" dt="2021-08-06T02:43:55.072" v="679" actId="1037"/>
          <ac:spMkLst>
            <pc:docMk/>
            <pc:sldMk cId="3039700488" sldId="258"/>
            <ac:spMk id="310" creationId="{5B8CE226-D23B-4C13-AF3C-341F0CFDFE20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11" creationId="{CDA12237-784B-42B7-8F1C-6D26980BC4F8}"/>
          </ac:spMkLst>
        </pc:spChg>
        <pc:spChg chg="add mod">
          <ac:chgData name="김정식" userId="5c06b4d2-d874-4047-a05b-3917e1e44197" providerId="ADAL" clId="{32FD3EBF-50C9-40BE-A70E-252807F0267E}" dt="2021-08-06T02:43:55.072" v="679" actId="1037"/>
          <ac:spMkLst>
            <pc:docMk/>
            <pc:sldMk cId="3039700488" sldId="258"/>
            <ac:spMk id="312" creationId="{D862C7B1-2735-4A41-AE29-FA07C0F543EB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13" creationId="{E7E8EC43-1D9A-467F-A182-3952761E8FA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14" creationId="{4F53D256-A0A1-43D8-AA15-344E050D82AA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15" creationId="{3FB30C48-0EA0-4DE4-B4DD-F97B53A5017D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16" creationId="{5BC92430-0DEE-423C-A395-327C962EF568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17" creationId="{8587AA49-4514-48C7-B906-3F975306B26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18" creationId="{817D54F1-EB1F-4680-B60E-C2236078847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19" creationId="{58E6DE07-E900-4B81-8D18-F6E5D11DC81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20" creationId="{49A377BC-7D7B-4ECD-861C-FC006E03BD0A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21" creationId="{63FA7F9F-645E-49C9-B38B-EE48723DB41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22" creationId="{BD875BCE-50FB-4388-A017-A4E7C9B871A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23" creationId="{276416FE-8CCF-462F-8D56-B52D7C72C7F6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24" creationId="{22D085F2-3B8B-42C1-935C-9DBD9A38FAB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25" creationId="{C273ABCF-F890-4996-AFE6-BF6BBC2F6EDE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27" creationId="{8C02C14F-4A68-4B94-A14D-17EB07A098E2}"/>
          </ac:spMkLst>
        </pc:spChg>
        <pc:spChg chg="add mod">
          <ac:chgData name="김정식" userId="5c06b4d2-d874-4047-a05b-3917e1e44197" providerId="ADAL" clId="{32FD3EBF-50C9-40BE-A70E-252807F0267E}" dt="2021-08-06T02:43:55.072" v="679" actId="1037"/>
          <ac:spMkLst>
            <pc:docMk/>
            <pc:sldMk cId="3039700488" sldId="258"/>
            <ac:spMk id="328" creationId="{328C5A91-B316-460A-8006-DFF3BC6E9CB0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30" creationId="{B5842A4C-A587-4D42-A6BF-F22436374435}"/>
          </ac:spMkLst>
        </pc:spChg>
        <pc:spChg chg="add mod">
          <ac:chgData name="김정식" userId="5c06b4d2-d874-4047-a05b-3917e1e44197" providerId="ADAL" clId="{32FD3EBF-50C9-40BE-A70E-252807F0267E}" dt="2021-08-06T02:56:06.763" v="887" actId="6549"/>
          <ac:spMkLst>
            <pc:docMk/>
            <pc:sldMk cId="3039700488" sldId="258"/>
            <ac:spMk id="331" creationId="{F9105656-0A4C-476D-80E1-65166D89F11C}"/>
          </ac:spMkLst>
        </pc:spChg>
        <pc:spChg chg="add mod">
          <ac:chgData name="김정식" userId="5c06b4d2-d874-4047-a05b-3917e1e44197" providerId="ADAL" clId="{32FD3EBF-50C9-40BE-A70E-252807F0267E}" dt="2021-08-06T02:43:55.072" v="679" actId="1037"/>
          <ac:spMkLst>
            <pc:docMk/>
            <pc:sldMk cId="3039700488" sldId="258"/>
            <ac:spMk id="333" creationId="{03D94B42-7897-494F-BCE9-0846CCF34DF4}"/>
          </ac:spMkLst>
        </pc:spChg>
        <pc:spChg chg="add mod">
          <ac:chgData name="김정식" userId="5c06b4d2-d874-4047-a05b-3917e1e44197" providerId="ADAL" clId="{32FD3EBF-50C9-40BE-A70E-252807F0267E}" dt="2021-08-06T02:43:55.072" v="679" actId="1037"/>
          <ac:spMkLst>
            <pc:docMk/>
            <pc:sldMk cId="3039700488" sldId="258"/>
            <ac:spMk id="334" creationId="{46A19EDF-D3C7-4D2D-95CD-9E6CC6D7AAF0}"/>
          </ac:spMkLst>
        </pc:spChg>
        <pc:spChg chg="add mod">
          <ac:chgData name="김정식" userId="5c06b4d2-d874-4047-a05b-3917e1e44197" providerId="ADAL" clId="{32FD3EBF-50C9-40BE-A70E-252807F0267E}" dt="2021-08-06T02:43:55.072" v="679" actId="1037"/>
          <ac:spMkLst>
            <pc:docMk/>
            <pc:sldMk cId="3039700488" sldId="258"/>
            <ac:spMk id="335" creationId="{EB939C9B-8C1C-4EFE-B92F-7CBE7672287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36" creationId="{9F8AD27F-48FA-4464-B400-4559327BA2F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37" creationId="{221AA040-6D0A-48CE-8453-0BA6BB062D6D}"/>
          </ac:spMkLst>
        </pc:spChg>
        <pc:spChg chg="add mod">
          <ac:chgData name="김정식" userId="5c06b4d2-d874-4047-a05b-3917e1e44197" providerId="ADAL" clId="{32FD3EBF-50C9-40BE-A70E-252807F0267E}" dt="2021-08-06T02:43:55.072" v="679" actId="1037"/>
          <ac:spMkLst>
            <pc:docMk/>
            <pc:sldMk cId="3039700488" sldId="258"/>
            <ac:spMk id="339" creationId="{85C24C4A-3B3E-4A7D-BCB7-75E37C25D094}"/>
          </ac:spMkLst>
        </pc:spChg>
        <pc:spChg chg="add mod">
          <ac:chgData name="김정식" userId="5c06b4d2-d874-4047-a05b-3917e1e44197" providerId="ADAL" clId="{32FD3EBF-50C9-40BE-A70E-252807F0267E}" dt="2021-08-06T02:44:24.054" v="681" actId="1076"/>
          <ac:spMkLst>
            <pc:docMk/>
            <pc:sldMk cId="3039700488" sldId="258"/>
            <ac:spMk id="340" creationId="{66914FFA-DFCA-48CD-A1E3-4107C7F8BD1A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41" creationId="{CEA8A339-6BE9-4A10-9FE5-4EBF8563737D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42" creationId="{13B6A1DC-A5F7-4611-B235-7A0E5128CB3C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43" creationId="{1F8BB6E7-35F0-42FE-8E91-32F1262364F2}"/>
          </ac:spMkLst>
        </pc:spChg>
        <pc:spChg chg="add del mod">
          <ac:chgData name="김정식" userId="5c06b4d2-d874-4047-a05b-3917e1e44197" providerId="ADAL" clId="{32FD3EBF-50C9-40BE-A70E-252807F0267E}" dt="2021-08-06T02:46:31.446" v="708" actId="478"/>
          <ac:spMkLst>
            <pc:docMk/>
            <pc:sldMk cId="3039700488" sldId="258"/>
            <ac:spMk id="344" creationId="{402FB5B0-E4C8-4BBD-B0F7-CF464776719A}"/>
          </ac:spMkLst>
        </pc:spChg>
        <pc:spChg chg="add mod">
          <ac:chgData name="김정식" userId="5c06b4d2-d874-4047-a05b-3917e1e44197" providerId="ADAL" clId="{32FD3EBF-50C9-40BE-A70E-252807F0267E}" dt="2021-08-06T02:46:57.980" v="711" actId="207"/>
          <ac:spMkLst>
            <pc:docMk/>
            <pc:sldMk cId="3039700488" sldId="258"/>
            <ac:spMk id="346" creationId="{E0232506-5E50-4EC7-B7C0-778DEAB5E236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48" creationId="{830691E6-8D6A-4159-A0C1-0BBF0AC12436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49" creationId="{75C0FBFE-E26B-4D54-AF95-A4ED61A28FA5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50" creationId="{C0BDABD6-F5EC-47E8-BB97-558763DDC429}"/>
          </ac:spMkLst>
        </pc:spChg>
        <pc:spChg chg="del">
          <ac:chgData name="김정식" userId="5c06b4d2-d874-4047-a05b-3917e1e44197" providerId="ADAL" clId="{32FD3EBF-50C9-40BE-A70E-252807F0267E}" dt="2021-08-06T02:22:50.728" v="381" actId="478"/>
          <ac:spMkLst>
            <pc:docMk/>
            <pc:sldMk cId="3039700488" sldId="258"/>
            <ac:spMk id="351" creationId="{4F98AD76-1FC9-49D3-8B4A-4E898BFB98E6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52" creationId="{6A8B5A50-0B7C-48FE-A70B-62A6E8FA2F30}"/>
          </ac:spMkLst>
        </pc:spChg>
        <pc:spChg chg="del">
          <ac:chgData name="김정식" userId="5c06b4d2-d874-4047-a05b-3917e1e44197" providerId="ADAL" clId="{32FD3EBF-50C9-40BE-A70E-252807F0267E}" dt="2021-08-06T02:22:50.728" v="381" actId="478"/>
          <ac:spMkLst>
            <pc:docMk/>
            <pc:sldMk cId="3039700488" sldId="258"/>
            <ac:spMk id="353" creationId="{9332589E-8E67-45E2-978C-32C7A4BBD1F2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54" creationId="{BD7F4EB2-776A-4DE3-87D2-1089317EFF9D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55" creationId="{7EAEF546-2051-41CA-ABB9-BF62B94A2159}"/>
          </ac:spMkLst>
        </pc:spChg>
        <pc:spChg chg="del">
          <ac:chgData name="김정식" userId="5c06b4d2-d874-4047-a05b-3917e1e44197" providerId="ADAL" clId="{32FD3EBF-50C9-40BE-A70E-252807F0267E}" dt="2021-08-06T02:22:50.728" v="381" actId="478"/>
          <ac:spMkLst>
            <pc:docMk/>
            <pc:sldMk cId="3039700488" sldId="258"/>
            <ac:spMk id="356" creationId="{5AA4D4AF-89CA-4836-93FF-D45F17D0B9D0}"/>
          </ac:spMkLst>
        </pc:spChg>
        <pc:spChg chg="del">
          <ac:chgData name="김정식" userId="5c06b4d2-d874-4047-a05b-3917e1e44197" providerId="ADAL" clId="{32FD3EBF-50C9-40BE-A70E-252807F0267E}" dt="2021-08-06T02:22:50.728" v="381" actId="478"/>
          <ac:spMkLst>
            <pc:docMk/>
            <pc:sldMk cId="3039700488" sldId="258"/>
            <ac:spMk id="357" creationId="{E6A97B33-E40A-487E-B095-75AE794ED0BB}"/>
          </ac:spMkLst>
        </pc:spChg>
        <pc:spChg chg="del">
          <ac:chgData name="김정식" userId="5c06b4d2-d874-4047-a05b-3917e1e44197" providerId="ADAL" clId="{32FD3EBF-50C9-40BE-A70E-252807F0267E}" dt="2021-08-06T02:22:50.728" v="381" actId="478"/>
          <ac:spMkLst>
            <pc:docMk/>
            <pc:sldMk cId="3039700488" sldId="258"/>
            <ac:spMk id="358" creationId="{9FD6CCF6-E621-435A-A947-106F1C563528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59" creationId="{DBFE17B5-AAB2-420D-B152-1BF4B85DEF4C}"/>
          </ac:spMkLst>
        </pc:spChg>
        <pc:spChg chg="del">
          <ac:chgData name="김정식" userId="5c06b4d2-d874-4047-a05b-3917e1e44197" providerId="ADAL" clId="{32FD3EBF-50C9-40BE-A70E-252807F0267E}" dt="2021-08-06T02:22:50.728" v="381" actId="478"/>
          <ac:spMkLst>
            <pc:docMk/>
            <pc:sldMk cId="3039700488" sldId="258"/>
            <ac:spMk id="360" creationId="{D64C924A-781E-4168-AE58-AD7BA6FCC931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61" creationId="{76FF2E90-45AD-4164-BA54-8DBCCABF33E4}"/>
          </ac:spMkLst>
        </pc:spChg>
        <pc:spChg chg="del">
          <ac:chgData name="김정식" userId="5c06b4d2-d874-4047-a05b-3917e1e44197" providerId="ADAL" clId="{32FD3EBF-50C9-40BE-A70E-252807F0267E}" dt="2021-08-06T02:22:44.332" v="379" actId="478"/>
          <ac:spMkLst>
            <pc:docMk/>
            <pc:sldMk cId="3039700488" sldId="258"/>
            <ac:spMk id="362" creationId="{D5B17831-AC36-44B9-86CD-1F6E65A0ECBA}"/>
          </ac:spMkLst>
        </pc:spChg>
        <pc:spChg chg="del">
          <ac:chgData name="김정식" userId="5c06b4d2-d874-4047-a05b-3917e1e44197" providerId="ADAL" clId="{32FD3EBF-50C9-40BE-A70E-252807F0267E}" dt="2021-08-06T02:22:50.728" v="381" actId="478"/>
          <ac:spMkLst>
            <pc:docMk/>
            <pc:sldMk cId="3039700488" sldId="258"/>
            <ac:spMk id="363" creationId="{9C8A0A81-3C3A-480D-9BB0-8ED6351E6917}"/>
          </ac:spMkLst>
        </pc:spChg>
        <pc:spChg chg="del">
          <ac:chgData name="김정식" userId="5c06b4d2-d874-4047-a05b-3917e1e44197" providerId="ADAL" clId="{32FD3EBF-50C9-40BE-A70E-252807F0267E}" dt="2021-08-06T02:22:50.728" v="381" actId="478"/>
          <ac:spMkLst>
            <pc:docMk/>
            <pc:sldMk cId="3039700488" sldId="258"/>
            <ac:spMk id="364" creationId="{59D62016-072F-41C8-9228-BFBA53FD45BD}"/>
          </ac:spMkLst>
        </pc:spChg>
        <pc:spChg chg="del">
          <ac:chgData name="김정식" userId="5c06b4d2-d874-4047-a05b-3917e1e44197" providerId="ADAL" clId="{32FD3EBF-50C9-40BE-A70E-252807F0267E}" dt="2021-08-06T02:22:53.141" v="382" actId="478"/>
          <ac:spMkLst>
            <pc:docMk/>
            <pc:sldMk cId="3039700488" sldId="258"/>
            <ac:spMk id="365" creationId="{A475E35A-C4CC-4E79-AA3E-48164199F881}"/>
          </ac:spMkLst>
        </pc:spChg>
        <pc:spChg chg="add mod">
          <ac:chgData name="김정식" userId="5c06b4d2-d874-4047-a05b-3917e1e44197" providerId="ADAL" clId="{32FD3EBF-50C9-40BE-A70E-252807F0267E}" dt="2021-08-06T02:47:51.465" v="821" actId="1035"/>
          <ac:spMkLst>
            <pc:docMk/>
            <pc:sldMk cId="3039700488" sldId="258"/>
            <ac:spMk id="366" creationId="{BD235465-C689-444D-A524-1EDE4F20E95C}"/>
          </ac:spMkLst>
        </pc:spChg>
        <pc:spChg chg="add mod">
          <ac:chgData name="김정식" userId="5c06b4d2-d874-4047-a05b-3917e1e44197" providerId="ADAL" clId="{32FD3EBF-50C9-40BE-A70E-252807F0267E}" dt="2021-08-06T02:47:51.465" v="821" actId="1035"/>
          <ac:spMkLst>
            <pc:docMk/>
            <pc:sldMk cId="3039700488" sldId="258"/>
            <ac:spMk id="368" creationId="{74A56001-B29B-473F-9CD1-C41F09EAC778}"/>
          </ac:spMkLst>
        </pc:spChg>
        <pc:spChg chg="add mod">
          <ac:chgData name="김정식" userId="5c06b4d2-d874-4047-a05b-3917e1e44197" providerId="ADAL" clId="{32FD3EBF-50C9-40BE-A70E-252807F0267E}" dt="2021-08-06T02:47:51.465" v="821" actId="1035"/>
          <ac:spMkLst>
            <pc:docMk/>
            <pc:sldMk cId="3039700488" sldId="258"/>
            <ac:spMk id="369" creationId="{4592C627-349F-4EF8-BFEB-554AEAB4AD4B}"/>
          </ac:spMkLst>
        </pc:spChg>
        <pc:spChg chg="del">
          <ac:chgData name="김정식" userId="5c06b4d2-d874-4047-a05b-3917e1e44197" providerId="ADAL" clId="{32FD3EBF-50C9-40BE-A70E-252807F0267E}" dt="2021-08-06T02:22:53.141" v="382" actId="478"/>
          <ac:spMkLst>
            <pc:docMk/>
            <pc:sldMk cId="3039700488" sldId="258"/>
            <ac:spMk id="370" creationId="{2279F4FE-AA1C-4D5E-AE73-F9EBB8824568}"/>
          </ac:spMkLst>
        </pc:spChg>
        <pc:spChg chg="add mod">
          <ac:chgData name="김정식" userId="5c06b4d2-d874-4047-a05b-3917e1e44197" providerId="ADAL" clId="{32FD3EBF-50C9-40BE-A70E-252807F0267E}" dt="2021-08-06T02:47:51.465" v="821" actId="1035"/>
          <ac:spMkLst>
            <pc:docMk/>
            <pc:sldMk cId="3039700488" sldId="258"/>
            <ac:spMk id="371" creationId="{4669EF29-CE42-4895-B6CB-CFAA9CE0AA0A}"/>
          </ac:spMkLst>
        </pc:spChg>
        <pc:spChg chg="add mod">
          <ac:chgData name="김정식" userId="5c06b4d2-d874-4047-a05b-3917e1e44197" providerId="ADAL" clId="{32FD3EBF-50C9-40BE-A70E-252807F0267E}" dt="2021-08-06T02:47:51.465" v="821" actId="1035"/>
          <ac:spMkLst>
            <pc:docMk/>
            <pc:sldMk cId="3039700488" sldId="258"/>
            <ac:spMk id="373" creationId="{0D07E424-D6F4-404E-9572-E82564BC9863}"/>
          </ac:spMkLst>
        </pc:spChg>
        <pc:spChg chg="add mod">
          <ac:chgData name="김정식" userId="5c06b4d2-d874-4047-a05b-3917e1e44197" providerId="ADAL" clId="{32FD3EBF-50C9-40BE-A70E-252807F0267E}" dt="2021-08-06T02:47:51.465" v="821" actId="1035"/>
          <ac:spMkLst>
            <pc:docMk/>
            <pc:sldMk cId="3039700488" sldId="258"/>
            <ac:spMk id="374" creationId="{F6446C40-DEF9-4490-8847-1219B20058AA}"/>
          </ac:spMkLst>
        </pc:spChg>
        <pc:spChg chg="add mod">
          <ac:chgData name="김정식" userId="5c06b4d2-d874-4047-a05b-3917e1e44197" providerId="ADAL" clId="{32FD3EBF-50C9-40BE-A70E-252807F0267E}" dt="2021-08-06T02:52:29.141" v="834" actId="1038"/>
          <ac:spMkLst>
            <pc:docMk/>
            <pc:sldMk cId="3039700488" sldId="258"/>
            <ac:spMk id="375" creationId="{106B2978-C236-490E-A0A2-C6936CD5E0D4}"/>
          </ac:spMkLst>
        </pc:spChg>
        <pc:spChg chg="add mod">
          <ac:chgData name="김정식" userId="5c06b4d2-d874-4047-a05b-3917e1e44197" providerId="ADAL" clId="{32FD3EBF-50C9-40BE-A70E-252807F0267E}" dt="2021-08-06T02:47:51.465" v="821" actId="1035"/>
          <ac:spMkLst>
            <pc:docMk/>
            <pc:sldMk cId="3039700488" sldId="258"/>
            <ac:spMk id="376" creationId="{79A1A394-6185-40B3-A35C-9E8CE01A8888}"/>
          </ac:spMkLst>
        </pc:spChg>
        <pc:spChg chg="add mod">
          <ac:chgData name="김정식" userId="5c06b4d2-d874-4047-a05b-3917e1e44197" providerId="ADAL" clId="{32FD3EBF-50C9-40BE-A70E-252807F0267E}" dt="2021-08-06T02:47:51.465" v="821" actId="1035"/>
          <ac:spMkLst>
            <pc:docMk/>
            <pc:sldMk cId="3039700488" sldId="258"/>
            <ac:spMk id="377" creationId="{5363EBA3-CB9D-43FA-8BAF-E15D03DE3FDD}"/>
          </ac:spMkLst>
        </pc:spChg>
        <pc:spChg chg="add mod">
          <ac:chgData name="김정식" userId="5c06b4d2-d874-4047-a05b-3917e1e44197" providerId="ADAL" clId="{32FD3EBF-50C9-40BE-A70E-252807F0267E}" dt="2021-08-06T02:48:02.862" v="823" actId="1076"/>
          <ac:spMkLst>
            <pc:docMk/>
            <pc:sldMk cId="3039700488" sldId="258"/>
            <ac:spMk id="378" creationId="{84FEA3E0-C8BD-4B71-902E-B89FA32BD28B}"/>
          </ac:spMkLst>
        </pc:spChg>
        <pc:spChg chg="add mod">
          <ac:chgData name="김정식" userId="5c06b4d2-d874-4047-a05b-3917e1e44197" providerId="ADAL" clId="{32FD3EBF-50C9-40BE-A70E-252807F0267E}" dt="2021-08-06T02:52:29.141" v="834" actId="1038"/>
          <ac:spMkLst>
            <pc:docMk/>
            <pc:sldMk cId="3039700488" sldId="258"/>
            <ac:spMk id="379" creationId="{7578F3CE-A541-45CF-9823-DC6058C274A0}"/>
          </ac:spMkLst>
        </pc:spChg>
        <pc:spChg chg="add mod">
          <ac:chgData name="김정식" userId="5c06b4d2-d874-4047-a05b-3917e1e44197" providerId="ADAL" clId="{32FD3EBF-50C9-40BE-A70E-252807F0267E}" dt="2021-08-06T02:52:29.141" v="834" actId="1038"/>
          <ac:spMkLst>
            <pc:docMk/>
            <pc:sldMk cId="3039700488" sldId="258"/>
            <ac:spMk id="380" creationId="{3F48E06C-78DF-4E26-820A-DC6FC28A0FC0}"/>
          </ac:spMkLst>
        </pc:spChg>
        <pc:spChg chg="add mod">
          <ac:chgData name="김정식" userId="5c06b4d2-d874-4047-a05b-3917e1e44197" providerId="ADAL" clId="{32FD3EBF-50C9-40BE-A70E-252807F0267E}" dt="2021-08-06T02:53:03.857" v="842" actId="1076"/>
          <ac:spMkLst>
            <pc:docMk/>
            <pc:sldMk cId="3039700488" sldId="258"/>
            <ac:spMk id="381" creationId="{A32D4C5D-81DD-4EF3-B0C3-BBA86CCA90D9}"/>
          </ac:spMkLst>
        </pc:spChg>
        <pc:spChg chg="add mod">
          <ac:chgData name="김정식" userId="5c06b4d2-d874-4047-a05b-3917e1e44197" providerId="ADAL" clId="{32FD3EBF-50C9-40BE-A70E-252807F0267E}" dt="2021-08-06T02:53:18.409" v="854" actId="6549"/>
          <ac:spMkLst>
            <pc:docMk/>
            <pc:sldMk cId="3039700488" sldId="258"/>
            <ac:spMk id="382" creationId="{99DE5767-D50F-43ED-80C8-E4A98ABE42C0}"/>
          </ac:spMkLst>
        </pc:spChg>
        <pc:spChg chg="add mod">
          <ac:chgData name="김정식" userId="5c06b4d2-d874-4047-a05b-3917e1e44197" providerId="ADAL" clId="{32FD3EBF-50C9-40BE-A70E-252807F0267E}" dt="2021-08-06T02:53:56.058" v="861" actId="14100"/>
          <ac:spMkLst>
            <pc:docMk/>
            <pc:sldMk cId="3039700488" sldId="258"/>
            <ac:spMk id="383" creationId="{95648BE5-E932-4190-9B10-6560F23CCEF3}"/>
          </ac:spMkLst>
        </pc:spChg>
        <pc:spChg chg="add">
          <ac:chgData name="김정식" userId="5c06b4d2-d874-4047-a05b-3917e1e44197" providerId="ADAL" clId="{32FD3EBF-50C9-40BE-A70E-252807F0267E}" dt="2021-08-06T02:55:15.400" v="870"/>
          <ac:spMkLst>
            <pc:docMk/>
            <pc:sldMk cId="3039700488" sldId="258"/>
            <ac:spMk id="384" creationId="{06C5644E-941D-43D1-83B3-5C06CA46DBC9}"/>
          </ac:spMkLst>
        </pc:spChg>
        <pc:spChg chg="add">
          <ac:chgData name="김정식" userId="5c06b4d2-d874-4047-a05b-3917e1e44197" providerId="ADAL" clId="{32FD3EBF-50C9-40BE-A70E-252807F0267E}" dt="2021-08-06T02:55:15.400" v="870"/>
          <ac:spMkLst>
            <pc:docMk/>
            <pc:sldMk cId="3039700488" sldId="258"/>
            <ac:spMk id="385" creationId="{61206ED3-167D-4652-BF6D-3B10412B0A82}"/>
          </ac:spMkLst>
        </pc:spChg>
        <pc:spChg chg="add">
          <ac:chgData name="김정식" userId="5c06b4d2-d874-4047-a05b-3917e1e44197" providerId="ADAL" clId="{32FD3EBF-50C9-40BE-A70E-252807F0267E}" dt="2021-08-06T02:55:15.400" v="870"/>
          <ac:spMkLst>
            <pc:docMk/>
            <pc:sldMk cId="3039700488" sldId="258"/>
            <ac:spMk id="386" creationId="{3CD77A15-9FD8-4BAA-87D1-CEDCA11E08E8}"/>
          </ac:spMkLst>
        </pc:spChg>
        <pc:spChg chg="add">
          <ac:chgData name="김정식" userId="5c06b4d2-d874-4047-a05b-3917e1e44197" providerId="ADAL" clId="{32FD3EBF-50C9-40BE-A70E-252807F0267E}" dt="2021-08-06T02:55:15.400" v="870"/>
          <ac:spMkLst>
            <pc:docMk/>
            <pc:sldMk cId="3039700488" sldId="258"/>
            <ac:spMk id="387" creationId="{E2F1B51D-DDDC-466D-B83C-5AAE31ED3476}"/>
          </ac:spMkLst>
        </pc:spChg>
        <pc:spChg chg="add">
          <ac:chgData name="김정식" userId="5c06b4d2-d874-4047-a05b-3917e1e44197" providerId="ADAL" clId="{32FD3EBF-50C9-40BE-A70E-252807F0267E}" dt="2021-08-06T02:55:15.400" v="870"/>
          <ac:spMkLst>
            <pc:docMk/>
            <pc:sldMk cId="3039700488" sldId="258"/>
            <ac:spMk id="388" creationId="{476F4CF4-288B-4AA3-8C32-F77BC93501B3}"/>
          </ac:spMkLst>
        </pc:sp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63" creationId="{9D7F3ABB-CA7C-4FA1-A0EE-82F96E4B102F}"/>
          </ac:cxnSpMkLst>
        </pc:cxn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99" creationId="{55D54CF6-5669-477F-8FA5-B49AA759C613}"/>
          </ac:cxnSpMkLst>
        </pc:cxn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103" creationId="{3822F104-5BC4-4249-9B1F-FF7F0AF07D28}"/>
          </ac:cxnSpMkLst>
        </pc:cxn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289" creationId="{3BFBCB7B-0A76-4938-B7C7-671DC4929713}"/>
          </ac:cxnSpMkLst>
        </pc:cxn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300" creationId="{BC04DC3D-8AE3-4FA1-8AFE-5B5195E09BDA}"/>
          </ac:cxnSpMkLst>
        </pc:cxn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305" creationId="{2D5B00AA-F187-4B86-87E2-7E0467E4851C}"/>
          </ac:cxnSpMkLst>
        </pc:cxnChg>
        <pc:cxnChg chg="del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309" creationId="{58A90BEA-6E9C-4FF0-BAC9-33CDA7EA9F7D}"/>
          </ac:cxnSpMkLst>
        </pc:cxn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326" creationId="{760B79F2-12C2-415C-A3D2-896688065671}"/>
          </ac:cxnSpMkLst>
        </pc:cxn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329" creationId="{F264D314-F8A8-4387-BF53-9940BA575869}"/>
          </ac:cxnSpMkLst>
        </pc:cxn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332" creationId="{662D4C0E-8E92-4D18-9CD2-A51A4191043E}"/>
          </ac:cxnSpMkLst>
        </pc:cxn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338" creationId="{0DF82CA2-EC83-4FDE-B85A-1F14596B0378}"/>
          </ac:cxnSpMkLst>
        </pc:cxn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345" creationId="{7DC0DF3E-017B-4231-8C42-BC053C9A6AD8}"/>
          </ac:cxnSpMkLst>
        </pc:cxnChg>
        <pc:cxnChg chg="del mod">
          <ac:chgData name="김정식" userId="5c06b4d2-d874-4047-a05b-3917e1e44197" providerId="ADAL" clId="{32FD3EBF-50C9-40BE-A70E-252807F0267E}" dt="2021-08-06T02:22:44.332" v="379" actId="478"/>
          <ac:cxnSpMkLst>
            <pc:docMk/>
            <pc:sldMk cId="3039700488" sldId="258"/>
            <ac:cxnSpMk id="347" creationId="{16503124-AF24-4AA8-88E2-730286AFAA95}"/>
          </ac:cxnSpMkLst>
        </pc:cxnChg>
        <pc:cxnChg chg="del mod">
          <ac:chgData name="김정식" userId="5c06b4d2-d874-4047-a05b-3917e1e44197" providerId="ADAL" clId="{32FD3EBF-50C9-40BE-A70E-252807F0267E}" dt="2021-08-06T02:22:53.141" v="382" actId="478"/>
          <ac:cxnSpMkLst>
            <pc:docMk/>
            <pc:sldMk cId="3039700488" sldId="258"/>
            <ac:cxnSpMk id="367" creationId="{FC55FC58-BDED-4F4F-BF4C-9A3B2478C53F}"/>
          </ac:cxnSpMkLst>
        </pc:cxnChg>
        <pc:cxnChg chg="del mod">
          <ac:chgData name="김정식" userId="5c06b4d2-d874-4047-a05b-3917e1e44197" providerId="ADAL" clId="{32FD3EBF-50C9-40BE-A70E-252807F0267E}" dt="2021-08-06T02:22:53.141" v="382" actId="478"/>
          <ac:cxnSpMkLst>
            <pc:docMk/>
            <pc:sldMk cId="3039700488" sldId="258"/>
            <ac:cxnSpMk id="372" creationId="{4DDF6C10-01B6-4A1B-8C62-10E9186DC50D}"/>
          </ac:cxnSpMkLst>
        </pc:cxnChg>
      </pc:sldChg>
      <pc:sldChg chg="addSp delSp modSp">
        <pc:chgData name="김정식" userId="5c06b4d2-d874-4047-a05b-3917e1e44197" providerId="ADAL" clId="{32FD3EBF-50C9-40BE-A70E-252807F0267E}" dt="2021-08-06T05:28:23.005" v="4404" actId="1038"/>
        <pc:sldMkLst>
          <pc:docMk/>
          <pc:sldMk cId="761150233" sldId="259"/>
        </pc:sldMkLst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" creationId="{531B1A4D-F37D-4750-8558-2F3B3FCA895F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3" creationId="{B6A68AE4-167A-461B-91CB-BF1F442ED9B9}"/>
          </ac:spMkLst>
        </pc:spChg>
        <pc:spChg chg="add mod">
          <ac:chgData name="김정식" userId="5c06b4d2-d874-4047-a05b-3917e1e44197" providerId="ADAL" clId="{32FD3EBF-50C9-40BE-A70E-252807F0267E}" dt="2021-08-06T03:56:39.159" v="1812" actId="14100"/>
          <ac:spMkLst>
            <pc:docMk/>
            <pc:sldMk cId="761150233" sldId="259"/>
            <ac:spMk id="7" creationId="{9E0CAD93-B05C-4B53-B255-23599005AB53}"/>
          </ac:spMkLst>
        </pc:spChg>
        <pc:spChg chg="mod">
          <ac:chgData name="김정식" userId="5c06b4d2-d874-4047-a05b-3917e1e44197" providerId="ADAL" clId="{32FD3EBF-50C9-40BE-A70E-252807F0267E}" dt="2021-08-06T02:54:38.934" v="865" actId="6549"/>
          <ac:spMkLst>
            <pc:docMk/>
            <pc:sldMk cId="761150233" sldId="259"/>
            <ac:spMk id="15" creationId="{ADA60BF4-2BA4-4559-88ED-25DE5A5E67A8}"/>
          </ac:spMkLst>
        </pc:spChg>
        <pc:spChg chg="mod">
          <ac:chgData name="김정식" userId="5c06b4d2-d874-4047-a05b-3917e1e44197" providerId="ADAL" clId="{32FD3EBF-50C9-40BE-A70E-252807F0267E}" dt="2021-08-06T02:54:46.057" v="867" actId="6549"/>
          <ac:spMkLst>
            <pc:docMk/>
            <pc:sldMk cId="761150233" sldId="259"/>
            <ac:spMk id="16" creationId="{EA4995CA-E414-401A-9021-58A1C19F3151}"/>
          </ac:spMkLst>
        </pc:spChg>
        <pc:spChg chg="mod">
          <ac:chgData name="김정식" userId="5c06b4d2-d874-4047-a05b-3917e1e44197" providerId="ADAL" clId="{32FD3EBF-50C9-40BE-A70E-252807F0267E}" dt="2021-08-06T02:54:33.872" v="863" actId="1076"/>
          <ac:spMkLst>
            <pc:docMk/>
            <pc:sldMk cId="761150233" sldId="259"/>
            <ac:spMk id="17" creationId="{2DD382DC-2F41-4A63-8500-BC7D612FD2D8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8" creationId="{8C154A83-03E6-4849-84E3-4D9ABCD84395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9" creationId="{D5811B75-154C-42F3-B765-6965EE9BC6DA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0" creationId="{97B5429E-ABEC-40F5-BC4F-FB22FE4466C9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1" creationId="{561D8043-1A0F-44DD-9942-48AF2D71F13F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2" creationId="{6C48CAE2-EB12-4681-A138-D7576412259E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3" creationId="{DEE4B148-46E6-46A3-9C6C-3C45134FED12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4" creationId="{69B62545-43DB-4840-A304-5AFA17953629}"/>
          </ac:spMkLst>
        </pc:spChg>
        <pc:spChg chg="mod">
          <ac:chgData name="김정식" userId="5c06b4d2-d874-4047-a05b-3917e1e44197" providerId="ADAL" clId="{32FD3EBF-50C9-40BE-A70E-252807F0267E}" dt="2021-08-06T02:54:33.872" v="863" actId="1076"/>
          <ac:spMkLst>
            <pc:docMk/>
            <pc:sldMk cId="761150233" sldId="259"/>
            <ac:spMk id="25" creationId="{10322D63-8857-4504-B3FB-1AE317325067}"/>
          </ac:spMkLst>
        </pc:spChg>
        <pc:spChg chg="del mod">
          <ac:chgData name="김정식" userId="5c06b4d2-d874-4047-a05b-3917e1e44197" providerId="ADAL" clId="{32FD3EBF-50C9-40BE-A70E-252807F0267E}" dt="2021-08-06T02:55:38.299" v="874" actId="478"/>
          <ac:spMkLst>
            <pc:docMk/>
            <pc:sldMk cId="761150233" sldId="259"/>
            <ac:spMk id="26" creationId="{AE2F72EA-C279-482A-9E3A-8F34EFA0D04E}"/>
          </ac:spMkLst>
        </pc:spChg>
        <pc:spChg chg="add mod">
          <ac:chgData name="김정식" userId="5c06b4d2-d874-4047-a05b-3917e1e44197" providerId="ADAL" clId="{32FD3EBF-50C9-40BE-A70E-252807F0267E}" dt="2021-08-06T03:25:34.454" v="1559" actId="14100"/>
          <ac:spMkLst>
            <pc:docMk/>
            <pc:sldMk cId="761150233" sldId="259"/>
            <ac:spMk id="31" creationId="{6DDCC4AF-CDFF-402D-83AE-7FA2FE90011E}"/>
          </ac:spMkLst>
        </pc:spChg>
        <pc:spChg chg="add del mod">
          <ac:chgData name="김정식" userId="5c06b4d2-d874-4047-a05b-3917e1e44197" providerId="ADAL" clId="{32FD3EBF-50C9-40BE-A70E-252807F0267E}" dt="2021-08-06T03:44:31.126" v="1679" actId="478"/>
          <ac:spMkLst>
            <pc:docMk/>
            <pc:sldMk cId="761150233" sldId="259"/>
            <ac:spMk id="36" creationId="{5D019CD2-ACD8-402F-A7FA-58C74384D4FE}"/>
          </ac:spMkLst>
        </pc:spChg>
        <pc:spChg chg="add del mod">
          <ac:chgData name="김정식" userId="5c06b4d2-d874-4047-a05b-3917e1e44197" providerId="ADAL" clId="{32FD3EBF-50C9-40BE-A70E-252807F0267E}" dt="2021-08-06T04:07:38.572" v="2067" actId="478"/>
          <ac:spMkLst>
            <pc:docMk/>
            <pc:sldMk cId="761150233" sldId="259"/>
            <ac:spMk id="50" creationId="{32082406-A2F4-451A-BE32-1F3609312250}"/>
          </ac:spMkLst>
        </pc:spChg>
        <pc:spChg chg="mod">
          <ac:chgData name="김정식" userId="5c06b4d2-d874-4047-a05b-3917e1e44197" providerId="ADAL" clId="{32FD3EBF-50C9-40BE-A70E-252807F0267E}" dt="2021-08-06T05:04:10.872" v="3394" actId="14100"/>
          <ac:spMkLst>
            <pc:docMk/>
            <pc:sldMk cId="761150233" sldId="259"/>
            <ac:spMk id="58" creationId="{DBE888D3-C87F-4D88-9398-56FB153E62D0}"/>
          </ac:spMkLst>
        </pc:spChg>
        <pc:spChg chg="mod">
          <ac:chgData name="김정식" userId="5c06b4d2-d874-4047-a05b-3917e1e44197" providerId="ADAL" clId="{32FD3EBF-50C9-40BE-A70E-252807F0267E}" dt="2021-08-06T05:04:13.197" v="3395" actId="1076"/>
          <ac:spMkLst>
            <pc:docMk/>
            <pc:sldMk cId="761150233" sldId="259"/>
            <ac:spMk id="59" creationId="{C082FED6-E6A5-4F5E-8C61-8ECF50DB8D2D}"/>
          </ac:spMkLst>
        </pc:spChg>
        <pc:spChg chg="mod">
          <ac:chgData name="김정식" userId="5c06b4d2-d874-4047-a05b-3917e1e44197" providerId="ADAL" clId="{32FD3EBF-50C9-40BE-A70E-252807F0267E}" dt="2021-08-06T05:04:15.597" v="3396" actId="1076"/>
          <ac:spMkLst>
            <pc:docMk/>
            <pc:sldMk cId="761150233" sldId="259"/>
            <ac:spMk id="60" creationId="{D22819DD-E2F0-4EE0-A006-85BD403B43B8}"/>
          </ac:spMkLst>
        </pc:spChg>
        <pc:spChg chg="mod">
          <ac:chgData name="김정식" userId="5c06b4d2-d874-4047-a05b-3917e1e44197" providerId="ADAL" clId="{32FD3EBF-50C9-40BE-A70E-252807F0267E}" dt="2021-08-06T05:04:18.047" v="3397" actId="1076"/>
          <ac:spMkLst>
            <pc:docMk/>
            <pc:sldMk cId="761150233" sldId="259"/>
            <ac:spMk id="61" creationId="{BD314DA9-99CA-4121-A122-CBC6CE573C5C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78" creationId="{B840376C-E888-486B-8C7D-CEDE1593DFF5}"/>
          </ac:spMkLst>
        </pc:spChg>
        <pc:spChg chg="add del mod">
          <ac:chgData name="김정식" userId="5c06b4d2-d874-4047-a05b-3917e1e44197" providerId="ADAL" clId="{32FD3EBF-50C9-40BE-A70E-252807F0267E}" dt="2021-08-06T04:58:15.817" v="3272" actId="478"/>
          <ac:spMkLst>
            <pc:docMk/>
            <pc:sldMk cId="761150233" sldId="259"/>
            <ac:spMk id="85" creationId="{636722AA-CBE8-4325-BFDE-6D6EFA178EB3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42" creationId="{DD6504EA-3C2A-44B2-852B-0E480E322BF9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55" creationId="{B8DAFCF4-1D68-4576-882B-D17F75E1D69D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56" creationId="{8F02D37C-FA62-4105-81A2-E52AD4009FAF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57" creationId="{68AE9370-308F-45E7-8761-75697DC13A62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58" creationId="{4C613923-A41F-43F1-9D2A-770D6BEA72BB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59" creationId="{DC8C79B5-2B2E-46AE-AD31-7D473A31E15E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60" creationId="{6853510E-6AB0-4015-B07C-772917028D54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61" creationId="{2E91BFEA-691F-4AF8-A743-50B6CD8AD8AD}"/>
          </ac:spMkLst>
        </pc:spChg>
        <pc:spChg chg="mod">
          <ac:chgData name="김정식" userId="5c06b4d2-d874-4047-a05b-3917e1e44197" providerId="ADAL" clId="{32FD3EBF-50C9-40BE-A70E-252807F0267E}" dt="2021-08-06T05:04:05.537" v="3391" actId="1076"/>
          <ac:spMkLst>
            <pc:docMk/>
            <pc:sldMk cId="761150233" sldId="259"/>
            <ac:spMk id="162" creationId="{5BE6160C-CFB6-4327-8D78-002E892292CF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63" creationId="{A45B2E90-1DB2-44EA-8AB9-84322CE90D0C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64" creationId="{A6BA3FEC-9C8F-4408-9964-4681B1946D8C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65" creationId="{02CBC48F-8D96-4EC1-9D97-CE001A97CC70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66" creationId="{6D271B29-544A-4332-9E50-F236EDA1471C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67" creationId="{8FCB6561-489F-45F6-A52D-49DBEE64A024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68" creationId="{6B4CDDFF-8022-4C4D-A81B-4FAC464AC3F9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69" creationId="{10106207-4AEE-4AE7-9FB2-36CBE276E120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70" creationId="{02F802B2-D4A4-4699-80BE-CE17E8C807F9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71" creationId="{E30E42CF-D2F9-4994-B6A8-2A1CB05FC3A7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72" creationId="{E305ECF3-2705-47AB-803E-4167E11E20A7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73" creationId="{B117AC47-E2DE-4E54-9F77-5AE7ED27C441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74" creationId="{480B9E70-B330-45C4-9EF9-B8DD8EAA87D9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75" creationId="{310D7791-0A70-43E6-9C8D-93BEE8B7C880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76" creationId="{2E8865F0-927D-44F0-B516-24903E7F7E70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77" creationId="{37DAE6A2-C2BB-4713-B1C5-37D6BF1EC6B3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78" creationId="{889F6E2D-0918-45C3-B1F6-7335D0546B39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79" creationId="{B4DE113F-A580-4A49-809E-312AD64A4D52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80" creationId="{6561B725-319C-4A23-A9BE-C4BB23B94725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81" creationId="{E00BF891-F3BA-42D6-886C-D362A81AEDC3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82" creationId="{5DE230C8-36A1-4199-B941-63F59D38ABDE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83" creationId="{1E2BF572-03E8-4F78-93C9-D4C1BF65B2C3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84" creationId="{26EDD212-B9E2-4975-89C5-E61A22BC8FE0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85" creationId="{6ABF8B5B-D1D7-4BB0-A0FE-273291A1EFC2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86" creationId="{D8F53260-1E3F-4AEC-A2A0-89AE1C8A0EC8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87" creationId="{5633A5D9-395F-4D56-9410-3AB4D59A6BC7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88" creationId="{5A5BED19-821E-403C-8D23-632A4668B175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89" creationId="{6E9D0FE3-9182-401A-A65B-D73CA4BCE45F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90" creationId="{ACAFD55F-2E83-42CB-A0EF-032B75E9EC38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91" creationId="{318C19D2-CEFC-4350-B3ED-38941079C4EB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92" creationId="{28D1733E-B6D3-4EB9-99F3-9E38B1A633F9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193" creationId="{4AF2906E-08C1-4F3F-AE2A-91764AD38C0C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94" creationId="{44F3AC16-D5C9-4C4D-AB17-BC4A32422650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95" creationId="{22E1649F-3483-46AD-BC83-40C7CFE21C75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96" creationId="{55E95BE7-FB5C-4CBF-BC89-B4D20C1AA3E1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97" creationId="{7F6192C3-2AF5-433E-BE6C-2EE19AF49E33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198" creationId="{326EF522-C030-4864-BC31-76057116AA93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199" creationId="{01E9274C-2CC5-4649-80B7-A734609FE422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00" creationId="{30B3B029-9C5E-41E4-A39D-0A5289E5D159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01" creationId="{48D7E381-81B3-4020-AD9D-5C6E78C21756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02" creationId="{E46A588E-0BA1-4639-94A5-B72530BF8083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03" creationId="{A934F837-B678-4D86-947D-B67D74047CB1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04" creationId="{B6B29ED0-A501-4380-96A7-95BDF52F960C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05" creationId="{C10C8248-AD31-4E2B-B018-F4FD1A00CD1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06" creationId="{166CA6A8-0906-4B9D-99B2-9760B98C1214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07" creationId="{9CAE4363-3B2C-4F7B-871C-CE50EDF6FD4E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08" creationId="{7BB0F39B-1043-42B3-A257-D8476CFCDAE2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09" creationId="{93477A16-BBE0-4462-B890-AA2978F573ED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10" creationId="{A0CD287B-DECE-4927-B0E2-E3A39A53D816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11" creationId="{04F13A13-18A1-48F6-9EA5-4FF43BE445F6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12" creationId="{F47BD368-C71F-4966-9B40-C5F2CD151C9B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14" creationId="{28E98AB6-97B9-465B-BC18-FD865F694551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15" creationId="{AD825E46-AF7C-4231-A4BB-C87F038B7A48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16" creationId="{40F5E178-E562-45DB-9DC8-E7CB6C55EB57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17" creationId="{8705657C-15C4-4A9E-862D-FF7752F2682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18" creationId="{259ABC21-D5BB-47E1-9FF3-68CB2A9E9F53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19" creationId="{EA86774C-F4CB-45A9-8B00-BFB14F7F9978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20" creationId="{6D37DBE0-C8E0-4D13-B485-3033E76BE602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21" creationId="{7F5F69BE-8269-4817-A53B-8B44F08E5C60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22" creationId="{C4358ACC-A31B-4DC0-8D6F-60ED13309296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23" creationId="{FBF23885-AAD9-4B0D-B16D-F7A70663EDF1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24" creationId="{E2B5CEA1-2ED3-4022-911A-B2CAF786CAC9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25" creationId="{587D332F-6097-4901-AA6B-90B157A9EF1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26" creationId="{AE52CB49-7F2D-47E3-BE30-6BF1CC64D56F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27" creationId="{73C3F1F6-D7C7-4E9C-8CCC-F7432A848DE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28" creationId="{A8802174-20C3-44FA-8BB6-F4B285893AFA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29" creationId="{D6206F3E-5EF1-47D7-A4A2-85B24204B3BA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30" creationId="{90EBDB2A-1B18-4454-B049-B29DDF7E2AF2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31" creationId="{5808E130-2C26-49A3-9812-E3692636C621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232" creationId="{6C4029EF-944F-4D13-A4EE-EAD2D8ADDB13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33" creationId="{4C6A7CFD-7B29-4231-8F20-623F25775BC3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34" creationId="{4F69B7C6-4BA4-442B-B4AC-12F055DB79D3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35" creationId="{9ABDBA92-4103-43C0-A477-DF5D9D67E05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36" creationId="{D5F5217E-476E-435F-8829-5726BDA2BD7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37" creationId="{98AF8181-AB90-4AA5-B7C1-BB78DB41691A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38" creationId="{EE010009-1FA1-44A6-A156-FED3D2A1F14F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39" creationId="{ADB2D8BF-4203-4D3C-944C-331701D60F52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40" creationId="{A643495A-4AB7-469E-9F63-418ACE87788B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41" creationId="{636DD661-9267-4DED-9FEB-1D202C9E66E5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42" creationId="{5E0E00A4-0E6A-4FFE-87C0-B78098E4AD86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43" creationId="{D29EDD18-A7E6-434B-BDE7-2E5BDEB57361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44" creationId="{0A4F07CC-3F6F-40EA-916E-5F625DEDD475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45" creationId="{04E24EBD-2B15-430F-8AB4-7BA63BD025F9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46" creationId="{BC81C01B-F3FD-47D6-8572-A6B1C0502E9D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47" creationId="{888E6152-E451-432E-BAC5-34DC95E7260D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48" creationId="{3D6F29BB-AF10-4DD1-800A-8344BCA4C06A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49" creationId="{0454D95E-5BAC-4C28-9158-58D47F3D8687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50" creationId="{8CE18649-FB4B-40E7-B549-1FF056ED7B88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51" creationId="{0A1642A5-D6E4-479D-B14A-01E670E49A96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52" creationId="{D0167A1E-2C10-4CE7-9AB7-DB216767F72D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53" creationId="{9CD8114E-3D5C-4CC2-AC9D-45DE795965A4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54" creationId="{08F92FDD-D17D-4736-84EE-764669C208C1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55" creationId="{15B8F8FF-AFDE-4D72-93FD-EC225C19CECC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56" creationId="{40DE421E-6E09-46C7-80DE-40BBE01B299B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57" creationId="{69D26CB9-230F-4B5B-A78C-F49776178B99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258" creationId="{B8BD7ED0-0C84-4563-B80C-D01F32F5CECC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259" creationId="{EF69AD8E-D040-4945-9EAC-4EE6A22B182A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60" creationId="{CFE8EA6C-BEE8-4CC8-B37A-A3140C696BFB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61" creationId="{8550083E-B1E7-4E85-8934-654D7B60737F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62" creationId="{3FA8A4DD-BBAE-49A4-9CE6-85785A8A3832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63" creationId="{26CA86E2-1A3E-467B-8081-BC3644F6EE83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64" creationId="{48041BA1-9B47-4437-9B9E-D340D0CF99F9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65" creationId="{0134B2EB-DF57-4813-8A7C-DB9F04343D22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66" creationId="{7428D4A2-60EF-44CE-92E3-9068582D81C3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67" creationId="{CF23562D-D469-4EC1-8FDF-E84F1EBDB7CB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68" creationId="{ABBAC30A-1401-459E-99D2-09E9E3432F23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69" creationId="{8644B6A1-9BB1-42ED-8275-4EFC73895D0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70" creationId="{9ADE665F-EF5A-4110-86CD-ADCC8F31401C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71" creationId="{DE14302A-60D9-4403-B972-E31D9BF1E75C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72" creationId="{729DFA90-4218-4347-B7AF-24C59FE6C89F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273" creationId="{D860994A-106B-4B41-AF71-5C98470C5729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74" creationId="{07294218-892B-4C0B-B416-F69D9200FCDC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75" creationId="{34FF25CB-EB6E-4610-B850-B3EC371B1BD4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76" creationId="{33891361-5FC6-4778-B892-F063B8945F12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77" creationId="{17AE26DD-063C-426A-BD41-92EE5B354324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78" creationId="{768F6DDA-A4C1-4210-849C-B0CCFE8B676B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79" creationId="{2754B01D-CBFD-4F6E-A1C5-72BB87E4AF00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80" creationId="{474D2884-B5DA-4227-B010-6B58729C7BF7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81" creationId="{EE86B1AC-1E80-4A7D-B3F3-ACF8DFB64047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82" creationId="{854EAE78-ACCB-4314-ACEA-B7C8E5C059FA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83" creationId="{55381639-0581-414A-8237-D14640DC94A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84" creationId="{91FB3B13-C72F-4D4F-9314-7223BE2FE2F7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85" creationId="{C89BD3BC-57EC-4DB9-AC39-747746429C42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286" creationId="{95A25DA1-20FC-4877-870C-C5D620D98FFD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87" creationId="{6A0C339E-DCB8-497E-9AD8-71C9111F7945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288" creationId="{D5464274-9AA5-44CB-ACE1-5F0BC9DF0E9F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290" creationId="{C683C589-50E5-4A86-B839-BE72E3A55824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91" creationId="{A14D5289-DF9C-4E54-A4AE-B112DE35709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92" creationId="{05D5DC5E-5B90-4839-A8F2-D841A1C0279F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93" creationId="{14E43633-8CD2-4A1D-B404-A1D2E88CF13B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94" creationId="{CCC6255A-82FB-4F56-A2CE-90B6C58428E6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95" creationId="{C8234F04-24E5-4037-A7CF-D735EBAA7A2B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96" creationId="{D7E2237A-FD83-40BC-B387-BB0D72BC8C91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97" creationId="{75468C3D-FD36-43AF-B032-C376B69DA9AC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298" creationId="{87B3AD04-CE15-4254-8747-90E70E148DA6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299" creationId="{33BB6BC1-1D87-4C24-A0C6-2E1103B603F9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01" creationId="{2B824D2D-1453-45FD-A4DB-9370968E0EC2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02" creationId="{C4EE0E1C-BD79-47BC-96CD-01C711145D52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03" creationId="{3637FEC9-5FA0-416A-8303-3FEDEA51CAB4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04" creationId="{A08E4D06-F1E8-49F7-A8EA-73C8F83CEB79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06" creationId="{FE16DC2F-5505-421E-9894-F230C3008684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07" creationId="{3A8222F1-AE37-4593-9189-9171AD0A220C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08" creationId="{59DF799B-40A0-40B3-BD8C-06D26F14F41B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10" creationId="{0DA0FAEC-99AD-4F30-B3BB-BECDE674DF0C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311" creationId="{CDA12237-784B-42B7-8F1C-6D26980BC4F8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12" creationId="{22154F13-BCD0-464A-ACB1-2C504769ECCD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13" creationId="{E7E8EC43-1D9A-467F-A182-3952761E8FAC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14" creationId="{4F53D256-A0A1-43D8-AA15-344E050D82AA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15" creationId="{3FB30C48-0EA0-4DE4-B4DD-F97B53A5017D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16" creationId="{5BC92430-0DEE-423C-A395-327C962EF568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17" creationId="{8587AA49-4514-48C7-B906-3F975306B265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18" creationId="{817D54F1-EB1F-4680-B60E-C2236078847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19" creationId="{58E6DE07-E900-4B81-8D18-F6E5D11DC815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20" creationId="{49A377BC-7D7B-4ECD-861C-FC006E03BD0A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21" creationId="{63FA7F9F-645E-49C9-B38B-EE48723DB41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22" creationId="{BD875BCE-50FB-4388-A017-A4E7C9B871AC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23" creationId="{276416FE-8CCF-462F-8D56-B52D7C72C7F6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24" creationId="{22D085F2-3B8B-42C1-935C-9DBD9A38FAB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25" creationId="{C273ABCF-F890-4996-AFE6-BF6BBC2F6EDE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27" creationId="{8C02C14F-4A68-4B94-A14D-17EB07A098E2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28" creationId="{0508BB3E-C033-4AC6-B862-7DEAB0E620D7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30" creationId="{B5842A4C-A587-4D42-A6BF-F22436374435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31" creationId="{240C64B3-618E-48D7-910A-752AF58A6EAD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33" creationId="{2E77A6CB-775F-4891-92D0-32912A71B2CB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34" creationId="{1F828A2F-8E26-4DA1-A502-15FA08909596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35" creationId="{A5BED728-8709-41C4-A551-B803C60D743C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36" creationId="{9F8AD27F-48FA-4464-B400-4559327BA2F5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337" creationId="{221AA040-6D0A-48CE-8453-0BA6BB062D6D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39" creationId="{0E6A2328-A0C3-4753-9D67-9A8BB333D3B1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40" creationId="{FB4EFA84-3A5F-4715-9E10-DCF3A1DF0FF4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41" creationId="{CEA8A339-6BE9-4A10-9FE5-4EBF8563737D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42" creationId="{13B6A1DC-A5F7-4611-B235-7A0E5128CB3C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343" creationId="{1F8BB6E7-35F0-42FE-8E91-32F1262364F2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44" creationId="{229B23B5-598F-4202-BB9E-4D11BCC21193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46" creationId="{FC33C4F3-7CDF-401F-BDE0-DC8C1EDE32FB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48" creationId="{830691E6-8D6A-4159-A0C1-0BBF0AC12436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49" creationId="{75C0FBFE-E26B-4D54-AF95-A4ED61A28FA5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50" creationId="{C0BDABD6-F5EC-47E8-BB97-558763DDC429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51" creationId="{4F98AD76-1FC9-49D3-8B4A-4E898BFB98E6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52" creationId="{6A8B5A50-0B7C-48FE-A70B-62A6E8FA2F30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53" creationId="{9332589E-8E67-45E2-978C-32C7A4BBD1F2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54" creationId="{BD7F4EB2-776A-4DE3-87D2-1089317EFF9D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55" creationId="{7EAEF546-2051-41CA-ABB9-BF62B94A2159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56" creationId="{5AA4D4AF-89CA-4836-93FF-D45F17D0B9D0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57" creationId="{E6A97B33-E40A-487E-B095-75AE794ED0BB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58" creationId="{9FD6CCF6-E621-435A-A947-106F1C563528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59" creationId="{DBFE17B5-AAB2-420D-B152-1BF4B85DEF4C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60" creationId="{D64C924A-781E-4168-AE58-AD7BA6FCC931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61" creationId="{76FF2E90-45AD-4164-BA54-8DBCCABF33E4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62" creationId="{D5B17831-AC36-44B9-86CD-1F6E65A0ECBA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63" creationId="{9C8A0A81-3C3A-480D-9BB0-8ED6351E6917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64" creationId="{59D62016-072F-41C8-9228-BFBA53FD45BD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65" creationId="{A475E35A-C4CC-4E79-AA3E-48164199F881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66" creationId="{A518D502-38B2-4854-AFC5-5B201A36E2D5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68" creationId="{A7BEAA5C-E27B-4C99-9792-C0FE4EEE7629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69" creationId="{865F572B-DD0D-4DB9-923C-CB81C6046BD7}"/>
          </ac:spMkLst>
        </pc:spChg>
        <pc:spChg chg="del">
          <ac:chgData name="김정식" userId="5c06b4d2-d874-4047-a05b-3917e1e44197" providerId="ADAL" clId="{32FD3EBF-50C9-40BE-A70E-252807F0267E}" dt="2021-08-06T02:54:24.324" v="862" actId="478"/>
          <ac:spMkLst>
            <pc:docMk/>
            <pc:sldMk cId="761150233" sldId="259"/>
            <ac:spMk id="370" creationId="{2279F4FE-AA1C-4D5E-AE73-F9EBB8824568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71" creationId="{571BFC59-77E5-47CF-8F82-E900D2730C7E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74" creationId="{8BB881AC-9D64-479C-ABF6-AF999ED746AD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75" creationId="{22C0D028-C188-4027-83D9-29B32A43E402}"/>
          </ac:spMkLst>
        </pc:spChg>
        <pc:spChg chg="mod">
          <ac:chgData name="김정식" userId="5c06b4d2-d874-4047-a05b-3917e1e44197" providerId="ADAL" clId="{32FD3EBF-50C9-40BE-A70E-252807F0267E}" dt="2021-08-06T02:54:33.872" v="863" actId="1076"/>
          <ac:spMkLst>
            <pc:docMk/>
            <pc:sldMk cId="761150233" sldId="259"/>
            <ac:spMk id="376" creationId="{729DDE88-4925-4659-9530-B72599D1D118}"/>
          </ac:spMkLst>
        </pc:spChg>
        <pc:spChg chg="mod">
          <ac:chgData name="김정식" userId="5c06b4d2-d874-4047-a05b-3917e1e44197" providerId="ADAL" clId="{32FD3EBF-50C9-40BE-A70E-252807F0267E}" dt="2021-08-06T02:54:33.872" v="863" actId="1076"/>
          <ac:spMkLst>
            <pc:docMk/>
            <pc:sldMk cId="761150233" sldId="259"/>
            <ac:spMk id="377" creationId="{CDC52156-3AF4-452C-82B6-AB0783E7C0BE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378" creationId="{CE5D18C4-2687-4A5C-A3DB-4713B638C175}"/>
          </ac:spMkLst>
        </pc:spChg>
        <pc:spChg chg="del mod">
          <ac:chgData name="김정식" userId="5c06b4d2-d874-4047-a05b-3917e1e44197" providerId="ADAL" clId="{32FD3EBF-50C9-40BE-A70E-252807F0267E}" dt="2021-08-06T02:55:06.875" v="868" actId="478"/>
          <ac:spMkLst>
            <pc:docMk/>
            <pc:sldMk cId="761150233" sldId="259"/>
            <ac:spMk id="379" creationId="{241597AD-0A28-41E4-8372-746F15CE80DB}"/>
          </ac:spMkLst>
        </pc:spChg>
        <pc:spChg chg="add mod">
          <ac:chgData name="김정식" userId="5c06b4d2-d874-4047-a05b-3917e1e44197" providerId="ADAL" clId="{32FD3EBF-50C9-40BE-A70E-252807F0267E}" dt="2021-08-06T02:56:51.252" v="923" actId="1038"/>
          <ac:spMkLst>
            <pc:docMk/>
            <pc:sldMk cId="761150233" sldId="259"/>
            <ac:spMk id="380" creationId="{8F4A261A-430B-49CE-A060-7656C8CF8382}"/>
          </ac:spMkLst>
        </pc:spChg>
        <pc:spChg chg="add mod">
          <ac:chgData name="김정식" userId="5c06b4d2-d874-4047-a05b-3917e1e44197" providerId="ADAL" clId="{32FD3EBF-50C9-40BE-A70E-252807F0267E}" dt="2021-08-06T02:56:56.351" v="924" actId="14100"/>
          <ac:spMkLst>
            <pc:docMk/>
            <pc:sldMk cId="761150233" sldId="259"/>
            <ac:spMk id="381" creationId="{D2A136B3-02CB-4403-8C2A-9D9E01BE4580}"/>
          </ac:spMkLst>
        </pc:spChg>
        <pc:spChg chg="add mod">
          <ac:chgData name="김정식" userId="5c06b4d2-d874-4047-a05b-3917e1e44197" providerId="ADAL" clId="{32FD3EBF-50C9-40BE-A70E-252807F0267E}" dt="2021-08-06T02:57:48.635" v="950" actId="6549"/>
          <ac:spMkLst>
            <pc:docMk/>
            <pc:sldMk cId="761150233" sldId="259"/>
            <ac:spMk id="382" creationId="{D490039A-4214-457E-8E94-2EB768C2830D}"/>
          </ac:spMkLst>
        </pc:spChg>
        <pc:spChg chg="add mod">
          <ac:chgData name="김정식" userId="5c06b4d2-d874-4047-a05b-3917e1e44197" providerId="ADAL" clId="{32FD3EBF-50C9-40BE-A70E-252807F0267E}" dt="2021-08-06T02:57:27.243" v="926" actId="1076"/>
          <ac:spMkLst>
            <pc:docMk/>
            <pc:sldMk cId="761150233" sldId="259"/>
            <ac:spMk id="383" creationId="{28E553AC-D96C-4965-8C29-3483CA42373C}"/>
          </ac:spMkLst>
        </pc:spChg>
        <pc:spChg chg="add mod">
          <ac:chgData name="김정식" userId="5c06b4d2-d874-4047-a05b-3917e1e44197" providerId="ADAL" clId="{32FD3EBF-50C9-40BE-A70E-252807F0267E}" dt="2021-08-06T02:59:00.941" v="985" actId="14100"/>
          <ac:spMkLst>
            <pc:docMk/>
            <pc:sldMk cId="761150233" sldId="259"/>
            <ac:spMk id="384" creationId="{44FA496F-EA08-43C4-AFBA-00FE04B90845}"/>
          </ac:spMkLst>
        </pc:spChg>
        <pc:spChg chg="add mod">
          <ac:chgData name="김정식" userId="5c06b4d2-d874-4047-a05b-3917e1e44197" providerId="ADAL" clId="{32FD3EBF-50C9-40BE-A70E-252807F0267E}" dt="2021-08-06T02:58:25.125" v="952" actId="1076"/>
          <ac:spMkLst>
            <pc:docMk/>
            <pc:sldMk cId="761150233" sldId="259"/>
            <ac:spMk id="385" creationId="{53018426-3271-4B87-AB56-4AC4838C236C}"/>
          </ac:spMkLst>
        </pc:spChg>
        <pc:spChg chg="add mod">
          <ac:chgData name="김정식" userId="5c06b4d2-d874-4047-a05b-3917e1e44197" providerId="ADAL" clId="{32FD3EBF-50C9-40BE-A70E-252807F0267E}" dt="2021-08-06T02:59:27.432" v="993" actId="6549"/>
          <ac:spMkLst>
            <pc:docMk/>
            <pc:sldMk cId="761150233" sldId="259"/>
            <ac:spMk id="386" creationId="{620EB46E-4EED-4230-9322-46CD34A08F6D}"/>
          </ac:spMkLst>
        </pc:spChg>
        <pc:spChg chg="add mod">
          <ac:chgData name="김정식" userId="5c06b4d2-d874-4047-a05b-3917e1e44197" providerId="ADAL" clId="{32FD3EBF-50C9-40BE-A70E-252807F0267E}" dt="2021-08-06T03:01:30.678" v="1091" actId="14100"/>
          <ac:spMkLst>
            <pc:docMk/>
            <pc:sldMk cId="761150233" sldId="259"/>
            <ac:spMk id="387" creationId="{A97F540E-55C3-41EE-8D93-9AAB56889DBE}"/>
          </ac:spMkLst>
        </pc:spChg>
        <pc:spChg chg="add mod">
          <ac:chgData name="김정식" userId="5c06b4d2-d874-4047-a05b-3917e1e44197" providerId="ADAL" clId="{32FD3EBF-50C9-40BE-A70E-252807F0267E}" dt="2021-08-06T02:58:25.125" v="952" actId="1076"/>
          <ac:spMkLst>
            <pc:docMk/>
            <pc:sldMk cId="761150233" sldId="259"/>
            <ac:spMk id="388" creationId="{448B7B73-01BC-4B07-A0EC-2E21BBCAF9B6}"/>
          </ac:spMkLst>
        </pc:spChg>
        <pc:spChg chg="add mod">
          <ac:chgData name="김정식" userId="5c06b4d2-d874-4047-a05b-3917e1e44197" providerId="ADAL" clId="{32FD3EBF-50C9-40BE-A70E-252807F0267E}" dt="2021-08-06T03:00:12.929" v="1053" actId="6549"/>
          <ac:spMkLst>
            <pc:docMk/>
            <pc:sldMk cId="761150233" sldId="259"/>
            <ac:spMk id="389" creationId="{106D1C32-AA22-4997-80D0-940D39236160}"/>
          </ac:spMkLst>
        </pc:spChg>
        <pc:spChg chg="add mod">
          <ac:chgData name="김정식" userId="5c06b4d2-d874-4047-a05b-3917e1e44197" providerId="ADAL" clId="{32FD3EBF-50C9-40BE-A70E-252807F0267E}" dt="2021-08-06T02:58:25.125" v="952" actId="1076"/>
          <ac:spMkLst>
            <pc:docMk/>
            <pc:sldMk cId="761150233" sldId="259"/>
            <ac:spMk id="390" creationId="{2C1A9D92-26F5-4D6C-BDD5-71B3FC42FA4C}"/>
          </ac:spMkLst>
        </pc:spChg>
        <pc:spChg chg="add mod">
          <ac:chgData name="김정식" userId="5c06b4d2-d874-4047-a05b-3917e1e44197" providerId="ADAL" clId="{32FD3EBF-50C9-40BE-A70E-252807F0267E}" dt="2021-08-06T02:59:55.648" v="1033" actId="6549"/>
          <ac:spMkLst>
            <pc:docMk/>
            <pc:sldMk cId="761150233" sldId="259"/>
            <ac:spMk id="391" creationId="{1F6879E5-3FBA-4242-A178-E14455035366}"/>
          </ac:spMkLst>
        </pc:spChg>
        <pc:spChg chg="add mod">
          <ac:chgData name="김정식" userId="5c06b4d2-d874-4047-a05b-3917e1e44197" providerId="ADAL" clId="{32FD3EBF-50C9-40BE-A70E-252807F0267E}" dt="2021-08-06T03:00:41.613" v="1084" actId="14100"/>
          <ac:spMkLst>
            <pc:docMk/>
            <pc:sldMk cId="761150233" sldId="259"/>
            <ac:spMk id="392" creationId="{9C6547F3-7FC9-4F41-BA22-B05FE3DA35C3}"/>
          </ac:spMkLst>
        </pc:spChg>
        <pc:spChg chg="add mod">
          <ac:chgData name="김정식" userId="5c06b4d2-d874-4047-a05b-3917e1e44197" providerId="ADAL" clId="{32FD3EBF-50C9-40BE-A70E-252807F0267E}" dt="2021-08-06T02:58:25.125" v="952" actId="1076"/>
          <ac:spMkLst>
            <pc:docMk/>
            <pc:sldMk cId="761150233" sldId="259"/>
            <ac:spMk id="393" creationId="{1745BA68-6D25-4B01-9FEE-E535127D76FC}"/>
          </ac:spMkLst>
        </pc:spChg>
        <pc:spChg chg="add mod">
          <ac:chgData name="김정식" userId="5c06b4d2-d874-4047-a05b-3917e1e44197" providerId="ADAL" clId="{32FD3EBF-50C9-40BE-A70E-252807F0267E}" dt="2021-08-06T03:56:36.931" v="1811" actId="14100"/>
          <ac:spMkLst>
            <pc:docMk/>
            <pc:sldMk cId="761150233" sldId="259"/>
            <ac:spMk id="394" creationId="{EDD21027-A848-4EAD-8C32-375BDA37F06F}"/>
          </ac:spMkLst>
        </pc:spChg>
        <pc:spChg chg="add mod">
          <ac:chgData name="김정식" userId="5c06b4d2-d874-4047-a05b-3917e1e44197" providerId="ADAL" clId="{32FD3EBF-50C9-40BE-A70E-252807F0267E}" dt="2021-08-06T03:06:59.837" v="1326" actId="1036"/>
          <ac:spMkLst>
            <pc:docMk/>
            <pc:sldMk cId="761150233" sldId="259"/>
            <ac:spMk id="395" creationId="{380C32A4-C9C6-40ED-9863-DD431F93E7DD}"/>
          </ac:spMkLst>
        </pc:spChg>
        <pc:spChg chg="add mod">
          <ac:chgData name="김정식" userId="5c06b4d2-d874-4047-a05b-3917e1e44197" providerId="ADAL" clId="{32FD3EBF-50C9-40BE-A70E-252807F0267E}" dt="2021-08-06T03:06:59.837" v="1326" actId="1036"/>
          <ac:spMkLst>
            <pc:docMk/>
            <pc:sldMk cId="761150233" sldId="259"/>
            <ac:spMk id="396" creationId="{8F753804-AD82-47A3-9891-0C6F77DC1111}"/>
          </ac:spMkLst>
        </pc:spChg>
        <pc:spChg chg="add mod">
          <ac:chgData name="김정식" userId="5c06b4d2-d874-4047-a05b-3917e1e44197" providerId="ADAL" clId="{32FD3EBF-50C9-40BE-A70E-252807F0267E}" dt="2021-08-06T03:06:59.837" v="1326" actId="1036"/>
          <ac:spMkLst>
            <pc:docMk/>
            <pc:sldMk cId="761150233" sldId="259"/>
            <ac:spMk id="397" creationId="{6B977661-0FBD-4686-B929-D991250D3D8D}"/>
          </ac:spMkLst>
        </pc:spChg>
        <pc:spChg chg="add mod">
          <ac:chgData name="김정식" userId="5c06b4d2-d874-4047-a05b-3917e1e44197" providerId="ADAL" clId="{32FD3EBF-50C9-40BE-A70E-252807F0267E}" dt="2021-08-06T03:06:59.837" v="1326" actId="1036"/>
          <ac:spMkLst>
            <pc:docMk/>
            <pc:sldMk cId="761150233" sldId="259"/>
            <ac:spMk id="398" creationId="{ED6C38CE-4488-4C51-B153-62283FA81B35}"/>
          </ac:spMkLst>
        </pc:spChg>
        <pc:spChg chg="add mod">
          <ac:chgData name="김정식" userId="5c06b4d2-d874-4047-a05b-3917e1e44197" providerId="ADAL" clId="{32FD3EBF-50C9-40BE-A70E-252807F0267E}" dt="2021-08-06T03:06:59.837" v="1326" actId="1036"/>
          <ac:spMkLst>
            <pc:docMk/>
            <pc:sldMk cId="761150233" sldId="259"/>
            <ac:spMk id="399" creationId="{5CA50F79-FAA8-4D37-B19E-7FB81DFBB58E}"/>
          </ac:spMkLst>
        </pc:spChg>
        <pc:spChg chg="add mod">
          <ac:chgData name="김정식" userId="5c06b4d2-d874-4047-a05b-3917e1e44197" providerId="ADAL" clId="{32FD3EBF-50C9-40BE-A70E-252807F0267E}" dt="2021-08-06T03:08:29.202" v="1398" actId="1037"/>
          <ac:spMkLst>
            <pc:docMk/>
            <pc:sldMk cId="761150233" sldId="259"/>
            <ac:spMk id="400" creationId="{CCB33E50-362C-47AF-A28F-EA6C37138CFE}"/>
          </ac:spMkLst>
        </pc:spChg>
        <pc:spChg chg="add mod">
          <ac:chgData name="김정식" userId="5c06b4d2-d874-4047-a05b-3917e1e44197" providerId="ADAL" clId="{32FD3EBF-50C9-40BE-A70E-252807F0267E}" dt="2021-08-06T03:07:14.208" v="1336" actId="14100"/>
          <ac:spMkLst>
            <pc:docMk/>
            <pc:sldMk cId="761150233" sldId="259"/>
            <ac:spMk id="401" creationId="{7D8FA9B8-95A7-4279-BA3B-1285388426B2}"/>
          </ac:spMkLst>
        </pc:spChg>
        <pc:spChg chg="add mod">
          <ac:chgData name="김정식" userId="5c06b4d2-d874-4047-a05b-3917e1e44197" providerId="ADAL" clId="{32FD3EBF-50C9-40BE-A70E-252807F0267E}" dt="2021-08-06T03:07:40.392" v="1356" actId="1038"/>
          <ac:spMkLst>
            <pc:docMk/>
            <pc:sldMk cId="761150233" sldId="259"/>
            <ac:spMk id="402" creationId="{60F5C257-547E-4006-8634-99DE3F93388A}"/>
          </ac:spMkLst>
        </pc:spChg>
        <pc:spChg chg="add mod">
          <ac:chgData name="김정식" userId="5c06b4d2-d874-4047-a05b-3917e1e44197" providerId="ADAL" clId="{32FD3EBF-50C9-40BE-A70E-252807F0267E}" dt="2021-08-06T03:07:33.822" v="1352" actId="1037"/>
          <ac:spMkLst>
            <pc:docMk/>
            <pc:sldMk cId="761150233" sldId="259"/>
            <ac:spMk id="403" creationId="{D1869C8A-6594-4253-9B76-17DF6D115BBD}"/>
          </ac:spMkLst>
        </pc:spChg>
        <pc:spChg chg="add mod">
          <ac:chgData name="김정식" userId="5c06b4d2-d874-4047-a05b-3917e1e44197" providerId="ADAL" clId="{32FD3EBF-50C9-40BE-A70E-252807F0267E}" dt="2021-08-06T03:08:08.729" v="1392" actId="6549"/>
          <ac:spMkLst>
            <pc:docMk/>
            <pc:sldMk cId="761150233" sldId="259"/>
            <ac:spMk id="404" creationId="{AF1F9DFC-4615-423A-B634-F1E361DFD31E}"/>
          </ac:spMkLst>
        </pc:spChg>
        <pc:spChg chg="add mod">
          <ac:chgData name="김정식" userId="5c06b4d2-d874-4047-a05b-3917e1e44197" providerId="ADAL" clId="{32FD3EBF-50C9-40BE-A70E-252807F0267E}" dt="2021-08-06T03:06:59.837" v="1326" actId="1036"/>
          <ac:spMkLst>
            <pc:docMk/>
            <pc:sldMk cId="761150233" sldId="259"/>
            <ac:spMk id="405" creationId="{DFBD024D-0AEF-4131-8604-FA221C506973}"/>
          </ac:spMkLst>
        </pc:spChg>
        <pc:spChg chg="add mod ord">
          <ac:chgData name="김정식" userId="5c06b4d2-d874-4047-a05b-3917e1e44197" providerId="ADAL" clId="{32FD3EBF-50C9-40BE-A70E-252807F0267E}" dt="2021-08-06T03:08:22.243" v="1394" actId="1037"/>
          <ac:spMkLst>
            <pc:docMk/>
            <pc:sldMk cId="761150233" sldId="259"/>
            <ac:spMk id="406" creationId="{15A82CF6-1DFC-4120-B542-C07BC7B4C4D1}"/>
          </ac:spMkLst>
        </pc:spChg>
        <pc:spChg chg="add mod">
          <ac:chgData name="김정식" userId="5c06b4d2-d874-4047-a05b-3917e1e44197" providerId="ADAL" clId="{32FD3EBF-50C9-40BE-A70E-252807F0267E}" dt="2021-08-06T03:09:45.711" v="1411" actId="1037"/>
          <ac:spMkLst>
            <pc:docMk/>
            <pc:sldMk cId="761150233" sldId="259"/>
            <ac:spMk id="407" creationId="{5E666EF9-35A1-4279-A30E-A61ABC03A601}"/>
          </ac:spMkLst>
        </pc:spChg>
        <pc:spChg chg="add mod">
          <ac:chgData name="김정식" userId="5c06b4d2-d874-4047-a05b-3917e1e44197" providerId="ADAL" clId="{32FD3EBF-50C9-40BE-A70E-252807F0267E}" dt="2021-08-06T03:10:39.017" v="1441" actId="14100"/>
          <ac:spMkLst>
            <pc:docMk/>
            <pc:sldMk cId="761150233" sldId="259"/>
            <ac:spMk id="408" creationId="{482E3631-D6D5-4EA0-ACAC-B783740023F9}"/>
          </ac:spMkLst>
        </pc:spChg>
        <pc:spChg chg="add mod">
          <ac:chgData name="김정식" userId="5c06b4d2-d874-4047-a05b-3917e1e44197" providerId="ADAL" clId="{32FD3EBF-50C9-40BE-A70E-252807F0267E}" dt="2021-08-06T03:24:52.374" v="1552" actId="207"/>
          <ac:spMkLst>
            <pc:docMk/>
            <pc:sldMk cId="761150233" sldId="259"/>
            <ac:spMk id="409" creationId="{9AB62740-D123-4370-9B28-302C85605246}"/>
          </ac:spMkLst>
        </pc:spChg>
        <pc:spChg chg="add mod">
          <ac:chgData name="김정식" userId="5c06b4d2-d874-4047-a05b-3917e1e44197" providerId="ADAL" clId="{32FD3EBF-50C9-40BE-A70E-252807F0267E}" dt="2021-08-06T03:11:30.986" v="1531" actId="1036"/>
          <ac:spMkLst>
            <pc:docMk/>
            <pc:sldMk cId="761150233" sldId="259"/>
            <ac:spMk id="410" creationId="{E1217982-0F34-401E-AE5C-D37E492BFA6C}"/>
          </ac:spMkLst>
        </pc:spChg>
        <pc:spChg chg="add mod">
          <ac:chgData name="김정식" userId="5c06b4d2-d874-4047-a05b-3917e1e44197" providerId="ADAL" clId="{32FD3EBF-50C9-40BE-A70E-252807F0267E}" dt="2021-08-06T03:11:30.986" v="1531" actId="1036"/>
          <ac:spMkLst>
            <pc:docMk/>
            <pc:sldMk cId="761150233" sldId="259"/>
            <ac:spMk id="411" creationId="{BEE9AC29-9515-48CB-B32D-F6789AD56D6A}"/>
          </ac:spMkLst>
        </pc:spChg>
        <pc:spChg chg="add mod">
          <ac:chgData name="김정식" userId="5c06b4d2-d874-4047-a05b-3917e1e44197" providerId="ADAL" clId="{32FD3EBF-50C9-40BE-A70E-252807F0267E}" dt="2021-08-06T03:11:30.986" v="1531" actId="1036"/>
          <ac:spMkLst>
            <pc:docMk/>
            <pc:sldMk cId="761150233" sldId="259"/>
            <ac:spMk id="412" creationId="{C51CE155-18D2-4DE7-BA67-58FC5367165D}"/>
          </ac:spMkLst>
        </pc:spChg>
        <pc:spChg chg="add mod">
          <ac:chgData name="김정식" userId="5c06b4d2-d874-4047-a05b-3917e1e44197" providerId="ADAL" clId="{32FD3EBF-50C9-40BE-A70E-252807F0267E}" dt="2021-08-06T03:11:30.986" v="1531" actId="1036"/>
          <ac:spMkLst>
            <pc:docMk/>
            <pc:sldMk cId="761150233" sldId="259"/>
            <ac:spMk id="413" creationId="{B4970388-7A79-4CFB-B428-0D7701AB1A4A}"/>
          </ac:spMkLst>
        </pc:spChg>
        <pc:spChg chg="add mod">
          <ac:chgData name="김정식" userId="5c06b4d2-d874-4047-a05b-3917e1e44197" providerId="ADAL" clId="{32FD3EBF-50C9-40BE-A70E-252807F0267E}" dt="2021-08-06T03:11:30.986" v="1531" actId="1036"/>
          <ac:spMkLst>
            <pc:docMk/>
            <pc:sldMk cId="761150233" sldId="259"/>
            <ac:spMk id="414" creationId="{DF5DB7DB-01E2-420E-86DD-DA33B67E5F7D}"/>
          </ac:spMkLst>
        </pc:spChg>
        <pc:spChg chg="add mod">
          <ac:chgData name="김정식" userId="5c06b4d2-d874-4047-a05b-3917e1e44197" providerId="ADAL" clId="{32FD3EBF-50C9-40BE-A70E-252807F0267E}" dt="2021-08-06T03:11:30.986" v="1531" actId="1036"/>
          <ac:spMkLst>
            <pc:docMk/>
            <pc:sldMk cId="761150233" sldId="259"/>
            <ac:spMk id="415" creationId="{616EC38F-AD00-4172-98AD-3224A36F19BA}"/>
          </ac:spMkLst>
        </pc:spChg>
        <pc:spChg chg="add mod">
          <ac:chgData name="김정식" userId="5c06b4d2-d874-4047-a05b-3917e1e44197" providerId="ADAL" clId="{32FD3EBF-50C9-40BE-A70E-252807F0267E}" dt="2021-08-06T03:11:48.084" v="1539" actId="6549"/>
          <ac:spMkLst>
            <pc:docMk/>
            <pc:sldMk cId="761150233" sldId="259"/>
            <ac:spMk id="416" creationId="{E0745C86-4C3A-4D11-BD2A-8E596718724D}"/>
          </ac:spMkLst>
        </pc:spChg>
        <pc:spChg chg="add mod">
          <ac:chgData name="김정식" userId="5c06b4d2-d874-4047-a05b-3917e1e44197" providerId="ADAL" clId="{32FD3EBF-50C9-40BE-A70E-252807F0267E}" dt="2021-08-06T03:11:30.986" v="1531" actId="1036"/>
          <ac:spMkLst>
            <pc:docMk/>
            <pc:sldMk cId="761150233" sldId="259"/>
            <ac:spMk id="417" creationId="{F160136E-A34A-47FA-851D-5F96D8599D14}"/>
          </ac:spMkLst>
        </pc:spChg>
        <pc:spChg chg="add mod">
          <ac:chgData name="김정식" userId="5c06b4d2-d874-4047-a05b-3917e1e44197" providerId="ADAL" clId="{32FD3EBF-50C9-40BE-A70E-252807F0267E}" dt="2021-08-06T03:11:30.986" v="1531" actId="1036"/>
          <ac:spMkLst>
            <pc:docMk/>
            <pc:sldMk cId="761150233" sldId="259"/>
            <ac:spMk id="418" creationId="{29465C14-8447-453B-BC49-67385A10DA32}"/>
          </ac:spMkLst>
        </pc:spChg>
        <pc:spChg chg="add mod">
          <ac:chgData name="김정식" userId="5c06b4d2-d874-4047-a05b-3917e1e44197" providerId="ADAL" clId="{32FD3EBF-50C9-40BE-A70E-252807F0267E}" dt="2021-08-06T03:11:30.986" v="1531" actId="1036"/>
          <ac:spMkLst>
            <pc:docMk/>
            <pc:sldMk cId="761150233" sldId="259"/>
            <ac:spMk id="419" creationId="{8C2BE4BA-C1C9-4590-AA1F-3BA784F0F375}"/>
          </ac:spMkLst>
        </pc:spChg>
        <pc:spChg chg="add mod">
          <ac:chgData name="김정식" userId="5c06b4d2-d874-4047-a05b-3917e1e44197" providerId="ADAL" clId="{32FD3EBF-50C9-40BE-A70E-252807F0267E}" dt="2021-08-06T03:11:59.411" v="1541" actId="6549"/>
          <ac:spMkLst>
            <pc:docMk/>
            <pc:sldMk cId="761150233" sldId="259"/>
            <ac:spMk id="420" creationId="{50FF5418-C45E-4E5A-BB13-B836266A3D56}"/>
          </ac:spMkLst>
        </pc:spChg>
        <pc:spChg chg="add mod">
          <ac:chgData name="김정식" userId="5c06b4d2-d874-4047-a05b-3917e1e44197" providerId="ADAL" clId="{32FD3EBF-50C9-40BE-A70E-252807F0267E}" dt="2021-08-06T03:11:30.986" v="1531" actId="1036"/>
          <ac:spMkLst>
            <pc:docMk/>
            <pc:sldMk cId="761150233" sldId="259"/>
            <ac:spMk id="421" creationId="{D747F5F2-5880-474A-A6E4-E5B4E3399CD3}"/>
          </ac:spMkLst>
        </pc:spChg>
        <pc:spChg chg="add mod">
          <ac:chgData name="김정식" userId="5c06b4d2-d874-4047-a05b-3917e1e44197" providerId="ADAL" clId="{32FD3EBF-50C9-40BE-A70E-252807F0267E}" dt="2021-08-06T03:11:30.986" v="1531" actId="1036"/>
          <ac:spMkLst>
            <pc:docMk/>
            <pc:sldMk cId="761150233" sldId="259"/>
            <ac:spMk id="422" creationId="{61CAD649-9AD2-47CA-8040-9575BE032D71}"/>
          </ac:spMkLst>
        </pc:spChg>
        <pc:spChg chg="add mod">
          <ac:chgData name="김정식" userId="5c06b4d2-d874-4047-a05b-3917e1e44197" providerId="ADAL" clId="{32FD3EBF-50C9-40BE-A70E-252807F0267E}" dt="2021-08-06T03:22:59.500" v="1551" actId="6549"/>
          <ac:spMkLst>
            <pc:docMk/>
            <pc:sldMk cId="761150233" sldId="259"/>
            <ac:spMk id="424" creationId="{88C545ED-AB62-42C8-9845-7081F6154DBE}"/>
          </ac:spMkLst>
        </pc:spChg>
        <pc:spChg chg="add mod">
          <ac:chgData name="김정식" userId="5c06b4d2-d874-4047-a05b-3917e1e44197" providerId="ADAL" clId="{32FD3EBF-50C9-40BE-A70E-252807F0267E}" dt="2021-08-06T03:52:44.674" v="1762" actId="1076"/>
          <ac:spMkLst>
            <pc:docMk/>
            <pc:sldMk cId="761150233" sldId="259"/>
            <ac:spMk id="425" creationId="{521B57FD-85A5-4E9C-9B74-E2A93D30CAAD}"/>
          </ac:spMkLst>
        </pc:spChg>
        <pc:spChg chg="add mod">
          <ac:chgData name="김정식" userId="5c06b4d2-d874-4047-a05b-3917e1e44197" providerId="ADAL" clId="{32FD3EBF-50C9-40BE-A70E-252807F0267E}" dt="2021-08-06T03:29:33.353" v="1610" actId="1076"/>
          <ac:spMkLst>
            <pc:docMk/>
            <pc:sldMk cId="761150233" sldId="259"/>
            <ac:spMk id="426" creationId="{191E1FD7-10F0-4C49-8F17-969A8E6B3A70}"/>
          </ac:spMkLst>
        </pc:spChg>
        <pc:spChg chg="add mod">
          <ac:chgData name="김정식" userId="5c06b4d2-d874-4047-a05b-3917e1e44197" providerId="ADAL" clId="{32FD3EBF-50C9-40BE-A70E-252807F0267E}" dt="2021-08-06T03:44:19.739" v="1676" actId="14100"/>
          <ac:spMkLst>
            <pc:docMk/>
            <pc:sldMk cId="761150233" sldId="259"/>
            <ac:spMk id="427" creationId="{D5DD5A1C-F5D3-4628-8AC3-B04C2D506428}"/>
          </ac:spMkLst>
        </pc:spChg>
        <pc:spChg chg="add mod">
          <ac:chgData name="김정식" userId="5c06b4d2-d874-4047-a05b-3917e1e44197" providerId="ADAL" clId="{32FD3EBF-50C9-40BE-A70E-252807F0267E}" dt="2021-08-06T03:44:45.398" v="1683" actId="14100"/>
          <ac:spMkLst>
            <pc:docMk/>
            <pc:sldMk cId="761150233" sldId="259"/>
            <ac:spMk id="428" creationId="{1EC395B3-1022-4D60-A2A9-8CCC011E37AE}"/>
          </ac:spMkLst>
        </pc:spChg>
        <pc:spChg chg="add mod">
          <ac:chgData name="김정식" userId="5c06b4d2-d874-4047-a05b-3917e1e44197" providerId="ADAL" clId="{32FD3EBF-50C9-40BE-A70E-252807F0267E}" dt="2021-08-06T03:49:14.216" v="1710" actId="14100"/>
          <ac:spMkLst>
            <pc:docMk/>
            <pc:sldMk cId="761150233" sldId="259"/>
            <ac:spMk id="429" creationId="{D53FBF90-A78F-492A-B104-023D582D2E79}"/>
          </ac:spMkLst>
        </pc:spChg>
        <pc:spChg chg="add del mod">
          <ac:chgData name="김정식" userId="5c06b4d2-d874-4047-a05b-3917e1e44197" providerId="ADAL" clId="{32FD3EBF-50C9-40BE-A70E-252807F0267E}" dt="2021-08-06T03:49:34.793" v="1713" actId="478"/>
          <ac:spMkLst>
            <pc:docMk/>
            <pc:sldMk cId="761150233" sldId="259"/>
            <ac:spMk id="430" creationId="{56BEF4CB-5DB2-4966-8A04-0336F01C4519}"/>
          </ac:spMkLst>
        </pc:spChg>
        <pc:spChg chg="add mod">
          <ac:chgData name="김정식" userId="5c06b4d2-d874-4047-a05b-3917e1e44197" providerId="ADAL" clId="{32FD3EBF-50C9-40BE-A70E-252807F0267E}" dt="2021-08-06T03:52:27.541" v="1755" actId="1036"/>
          <ac:spMkLst>
            <pc:docMk/>
            <pc:sldMk cId="761150233" sldId="259"/>
            <ac:spMk id="431" creationId="{8E0A3364-16A3-49FB-8323-A42A0453DC25}"/>
          </ac:spMkLst>
        </pc:spChg>
        <pc:spChg chg="add mod">
          <ac:chgData name="김정식" userId="5c06b4d2-d874-4047-a05b-3917e1e44197" providerId="ADAL" clId="{32FD3EBF-50C9-40BE-A70E-252807F0267E}" dt="2021-08-06T03:49:59.927" v="1718" actId="1076"/>
          <ac:spMkLst>
            <pc:docMk/>
            <pc:sldMk cId="761150233" sldId="259"/>
            <ac:spMk id="432" creationId="{D8923848-BD90-4FE2-99FC-3F13A065B05F}"/>
          </ac:spMkLst>
        </pc:spChg>
        <pc:spChg chg="add mod">
          <ac:chgData name="김정식" userId="5c06b4d2-d874-4047-a05b-3917e1e44197" providerId="ADAL" clId="{32FD3EBF-50C9-40BE-A70E-252807F0267E}" dt="2021-08-06T03:52:35.517" v="1757" actId="14100"/>
          <ac:spMkLst>
            <pc:docMk/>
            <pc:sldMk cId="761150233" sldId="259"/>
            <ac:spMk id="433" creationId="{CF75985C-88FE-430E-A1C1-CEEFADC6E15D}"/>
          </ac:spMkLst>
        </pc:spChg>
        <pc:spChg chg="add mod">
          <ac:chgData name="김정식" userId="5c06b4d2-d874-4047-a05b-3917e1e44197" providerId="ADAL" clId="{32FD3EBF-50C9-40BE-A70E-252807F0267E}" dt="2021-08-06T03:50:16.423" v="1720" actId="1076"/>
          <ac:spMkLst>
            <pc:docMk/>
            <pc:sldMk cId="761150233" sldId="259"/>
            <ac:spMk id="434" creationId="{5D52E08E-4510-48C4-A046-D757A5D8DE93}"/>
          </ac:spMkLst>
        </pc:spChg>
        <pc:spChg chg="add mod">
          <ac:chgData name="김정식" userId="5c06b4d2-d874-4047-a05b-3917e1e44197" providerId="ADAL" clId="{32FD3EBF-50C9-40BE-A70E-252807F0267E}" dt="2021-08-06T03:51:26.205" v="1734" actId="1076"/>
          <ac:spMkLst>
            <pc:docMk/>
            <pc:sldMk cId="761150233" sldId="259"/>
            <ac:spMk id="435" creationId="{AE686ED6-65D4-4747-B3FB-4F05D4A4D940}"/>
          </ac:spMkLst>
        </pc:spChg>
        <pc:spChg chg="add mod">
          <ac:chgData name="김정식" userId="5c06b4d2-d874-4047-a05b-3917e1e44197" providerId="ADAL" clId="{32FD3EBF-50C9-40BE-A70E-252807F0267E}" dt="2021-08-06T03:52:18.835" v="1747" actId="1035"/>
          <ac:spMkLst>
            <pc:docMk/>
            <pc:sldMk cId="761150233" sldId="259"/>
            <ac:spMk id="436" creationId="{D3FA07FC-EB53-4F43-9C76-5DC0D006671B}"/>
          </ac:spMkLst>
        </pc:spChg>
        <pc:spChg chg="add mod">
          <ac:chgData name="김정식" userId="5c06b4d2-d874-4047-a05b-3917e1e44197" providerId="ADAL" clId="{32FD3EBF-50C9-40BE-A70E-252807F0267E}" dt="2021-08-06T03:52:55.434" v="1765" actId="14100"/>
          <ac:spMkLst>
            <pc:docMk/>
            <pc:sldMk cId="761150233" sldId="259"/>
            <ac:spMk id="437" creationId="{CD513D9C-35BF-4247-82F8-BB15E5531EAD}"/>
          </ac:spMkLst>
        </pc:spChg>
        <pc:spChg chg="add mod">
          <ac:chgData name="김정식" userId="5c06b4d2-d874-4047-a05b-3917e1e44197" providerId="ADAL" clId="{32FD3EBF-50C9-40BE-A70E-252807F0267E}" dt="2021-08-06T03:54:54.919" v="1799" actId="14100"/>
          <ac:spMkLst>
            <pc:docMk/>
            <pc:sldMk cId="761150233" sldId="259"/>
            <ac:spMk id="438" creationId="{B939128D-9B8F-4A72-8D14-8A9B12BFE64E}"/>
          </ac:spMkLst>
        </pc:spChg>
        <pc:spChg chg="add mod">
          <ac:chgData name="김정식" userId="5c06b4d2-d874-4047-a05b-3917e1e44197" providerId="ADAL" clId="{32FD3EBF-50C9-40BE-A70E-252807F0267E}" dt="2021-08-06T03:55:18.362" v="1801" actId="1076"/>
          <ac:spMkLst>
            <pc:docMk/>
            <pc:sldMk cId="761150233" sldId="259"/>
            <ac:spMk id="439" creationId="{F317B871-9805-4E4B-823A-271944B4696E}"/>
          </ac:spMkLst>
        </pc:spChg>
        <pc:spChg chg="add mod">
          <ac:chgData name="김정식" userId="5c06b4d2-d874-4047-a05b-3917e1e44197" providerId="ADAL" clId="{32FD3EBF-50C9-40BE-A70E-252807F0267E}" dt="2021-08-06T03:55:18.362" v="1801" actId="1076"/>
          <ac:spMkLst>
            <pc:docMk/>
            <pc:sldMk cId="761150233" sldId="259"/>
            <ac:spMk id="440" creationId="{6E9858EA-74E2-4743-813D-99DD825E5CE7}"/>
          </ac:spMkLst>
        </pc:spChg>
        <pc:spChg chg="add mod">
          <ac:chgData name="김정식" userId="5c06b4d2-d874-4047-a05b-3917e1e44197" providerId="ADAL" clId="{32FD3EBF-50C9-40BE-A70E-252807F0267E}" dt="2021-08-06T03:55:36.919" v="1803" actId="1076"/>
          <ac:spMkLst>
            <pc:docMk/>
            <pc:sldMk cId="761150233" sldId="259"/>
            <ac:spMk id="441" creationId="{0995AA90-1458-45CB-8252-8529A8014FA3}"/>
          </ac:spMkLst>
        </pc:spChg>
        <pc:spChg chg="add mod">
          <ac:chgData name="김정식" userId="5c06b4d2-d874-4047-a05b-3917e1e44197" providerId="ADAL" clId="{32FD3EBF-50C9-40BE-A70E-252807F0267E}" dt="2021-08-06T05:20:02.191" v="3980" actId="1076"/>
          <ac:spMkLst>
            <pc:docMk/>
            <pc:sldMk cId="761150233" sldId="259"/>
            <ac:spMk id="442" creationId="{E07B3361-21C2-4F23-BDB4-2449D0FDEB7F}"/>
          </ac:spMkLst>
        </pc:spChg>
        <pc:spChg chg="add mod">
          <ac:chgData name="김정식" userId="5c06b4d2-d874-4047-a05b-3917e1e44197" providerId="ADAL" clId="{32FD3EBF-50C9-40BE-A70E-252807F0267E}" dt="2021-08-06T03:55:58.013" v="1805" actId="1076"/>
          <ac:spMkLst>
            <pc:docMk/>
            <pc:sldMk cId="761150233" sldId="259"/>
            <ac:spMk id="443" creationId="{B594462E-4AFE-4058-B63C-8BCCFE16A742}"/>
          </ac:spMkLst>
        </pc:spChg>
        <pc:spChg chg="add mod">
          <ac:chgData name="김정식" userId="5c06b4d2-d874-4047-a05b-3917e1e44197" providerId="ADAL" clId="{32FD3EBF-50C9-40BE-A70E-252807F0267E}" dt="2021-08-06T03:55:58.013" v="1805" actId="1076"/>
          <ac:spMkLst>
            <pc:docMk/>
            <pc:sldMk cId="761150233" sldId="259"/>
            <ac:spMk id="444" creationId="{531EF610-6553-4249-952E-4DD671EF588C}"/>
          </ac:spMkLst>
        </pc:spChg>
        <pc:spChg chg="add mod">
          <ac:chgData name="김정식" userId="5c06b4d2-d874-4047-a05b-3917e1e44197" providerId="ADAL" clId="{32FD3EBF-50C9-40BE-A70E-252807F0267E}" dt="2021-08-06T03:56:13.797" v="1809" actId="14100"/>
          <ac:spMkLst>
            <pc:docMk/>
            <pc:sldMk cId="761150233" sldId="259"/>
            <ac:spMk id="445" creationId="{CF3D729F-BF81-4F41-8D2E-8DE65E058D51}"/>
          </ac:spMkLst>
        </pc:spChg>
        <pc:spChg chg="add mod">
          <ac:chgData name="김정식" userId="5c06b4d2-d874-4047-a05b-3917e1e44197" providerId="ADAL" clId="{32FD3EBF-50C9-40BE-A70E-252807F0267E}" dt="2021-08-06T03:57:38.306" v="1845" actId="1037"/>
          <ac:spMkLst>
            <pc:docMk/>
            <pc:sldMk cId="761150233" sldId="259"/>
            <ac:spMk id="446" creationId="{96FE0149-3E14-4B66-8DAD-12CD9B3082B6}"/>
          </ac:spMkLst>
        </pc:spChg>
        <pc:spChg chg="add mod">
          <ac:chgData name="김정식" userId="5c06b4d2-d874-4047-a05b-3917e1e44197" providerId="ADAL" clId="{32FD3EBF-50C9-40BE-A70E-252807F0267E}" dt="2021-08-06T05:11:20.314" v="3636" actId="14100"/>
          <ac:spMkLst>
            <pc:docMk/>
            <pc:sldMk cId="761150233" sldId="259"/>
            <ac:spMk id="447" creationId="{CF44FE76-6268-4B11-8150-C09903A49DD1}"/>
          </ac:spMkLst>
        </pc:spChg>
        <pc:spChg chg="add mod">
          <ac:chgData name="김정식" userId="5c06b4d2-d874-4047-a05b-3917e1e44197" providerId="ADAL" clId="{32FD3EBF-50C9-40BE-A70E-252807F0267E}" dt="2021-08-06T05:11:30.066" v="3640" actId="1076"/>
          <ac:spMkLst>
            <pc:docMk/>
            <pc:sldMk cId="761150233" sldId="259"/>
            <ac:spMk id="448" creationId="{406CE3CE-34C2-499E-8665-8338AC1AC6E9}"/>
          </ac:spMkLst>
        </pc:spChg>
        <pc:spChg chg="add mod">
          <ac:chgData name="김정식" userId="5c06b4d2-d874-4047-a05b-3917e1e44197" providerId="ADAL" clId="{32FD3EBF-50C9-40BE-A70E-252807F0267E}" dt="2021-08-06T05:11:25.116" v="3638" actId="1076"/>
          <ac:spMkLst>
            <pc:docMk/>
            <pc:sldMk cId="761150233" sldId="259"/>
            <ac:spMk id="449" creationId="{3364831D-1C97-4893-B6CE-382AE01061B1}"/>
          </ac:spMkLst>
        </pc:spChg>
        <pc:spChg chg="add mod">
          <ac:chgData name="김정식" userId="5c06b4d2-d874-4047-a05b-3917e1e44197" providerId="ADAL" clId="{32FD3EBF-50C9-40BE-A70E-252807F0267E}" dt="2021-08-06T04:12:17.317" v="2157" actId="14100"/>
          <ac:spMkLst>
            <pc:docMk/>
            <pc:sldMk cId="761150233" sldId="259"/>
            <ac:spMk id="450" creationId="{B3838ED1-4592-4477-BAF2-DC1AA6856BAC}"/>
          </ac:spMkLst>
        </pc:spChg>
        <pc:spChg chg="add mod">
          <ac:chgData name="김정식" userId="5c06b4d2-d874-4047-a05b-3917e1e44197" providerId="ADAL" clId="{32FD3EBF-50C9-40BE-A70E-252807F0267E}" dt="2021-08-06T04:08:50.785" v="2109" actId="1038"/>
          <ac:spMkLst>
            <pc:docMk/>
            <pc:sldMk cId="761150233" sldId="259"/>
            <ac:spMk id="451" creationId="{032D531A-9D85-4036-B231-489A96F39F58}"/>
          </ac:spMkLst>
        </pc:spChg>
        <pc:spChg chg="add mod">
          <ac:chgData name="김정식" userId="5c06b4d2-d874-4047-a05b-3917e1e44197" providerId="ADAL" clId="{32FD3EBF-50C9-40BE-A70E-252807F0267E}" dt="2021-08-06T04:09:02.125" v="2126" actId="1038"/>
          <ac:spMkLst>
            <pc:docMk/>
            <pc:sldMk cId="761150233" sldId="259"/>
            <ac:spMk id="458" creationId="{1A19C4E8-BDD5-4288-BF66-479F5136134C}"/>
          </ac:spMkLst>
        </pc:spChg>
        <pc:spChg chg="add mod">
          <ac:chgData name="김정식" userId="5c06b4d2-d874-4047-a05b-3917e1e44197" providerId="ADAL" clId="{32FD3EBF-50C9-40BE-A70E-252807F0267E}" dt="2021-08-06T05:12:27.109" v="3654" actId="1035"/>
          <ac:spMkLst>
            <pc:docMk/>
            <pc:sldMk cId="761150233" sldId="259"/>
            <ac:spMk id="465" creationId="{57CA2595-AA4E-424B-A44C-E198304ECB33}"/>
          </ac:spMkLst>
        </pc:spChg>
        <pc:spChg chg="add mod">
          <ac:chgData name="김정식" userId="5c06b4d2-d874-4047-a05b-3917e1e44197" providerId="ADAL" clId="{32FD3EBF-50C9-40BE-A70E-252807F0267E}" dt="2021-08-06T05:12:34.458" v="3660" actId="1038"/>
          <ac:spMkLst>
            <pc:docMk/>
            <pc:sldMk cId="761150233" sldId="259"/>
            <ac:spMk id="466" creationId="{78BDD896-3AEF-4D30-A848-683EE4DE7AF6}"/>
          </ac:spMkLst>
        </pc:spChg>
        <pc:spChg chg="add mod">
          <ac:chgData name="김정식" userId="5c06b4d2-d874-4047-a05b-3917e1e44197" providerId="ADAL" clId="{32FD3EBF-50C9-40BE-A70E-252807F0267E}" dt="2021-08-06T05:12:30.580" v="3655" actId="1035"/>
          <ac:spMkLst>
            <pc:docMk/>
            <pc:sldMk cId="761150233" sldId="259"/>
            <ac:spMk id="467" creationId="{914A36A0-567A-47A1-B100-94AA1389E0BB}"/>
          </ac:spMkLst>
        </pc:spChg>
        <pc:spChg chg="add mod">
          <ac:chgData name="김정식" userId="5c06b4d2-d874-4047-a05b-3917e1e44197" providerId="ADAL" clId="{32FD3EBF-50C9-40BE-A70E-252807F0267E}" dt="2021-08-06T04:13:41.273" v="2164" actId="14100"/>
          <ac:spMkLst>
            <pc:docMk/>
            <pc:sldMk cId="761150233" sldId="259"/>
            <ac:spMk id="471" creationId="{00D55ACC-944D-4703-B535-8188B477F245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472" creationId="{9B4DABDD-690F-41F9-927A-E83A5F13A6B5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473" creationId="{5BF57EF5-2A93-4ECD-8A8D-7BEC33E2DCF5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474" creationId="{29A5EB61-5581-4ECF-ADA2-AA5DFB50AF5F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475" creationId="{066591BA-AA2C-4B55-87C6-311876F44F5F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476" creationId="{CF8B07C6-612C-44FA-B4CF-7339AC94C5DC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477" creationId="{49979440-1CAA-46B3-9F45-D790AF91DF21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478" creationId="{6548040F-B87D-4504-8BFC-19C2D24492D0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479" creationId="{1F5ACF55-7682-460D-90F7-622E64D02CB5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480" creationId="{7C865EBE-8AB2-46DC-8B46-2E5A47E4CF2A}"/>
          </ac:spMkLst>
        </pc:spChg>
        <pc:spChg chg="add del mod">
          <ac:chgData name="김정식" userId="5c06b4d2-d874-4047-a05b-3917e1e44197" providerId="ADAL" clId="{32FD3EBF-50C9-40BE-A70E-252807F0267E}" dt="2021-08-06T04:35:37.787" v="2590" actId="478"/>
          <ac:spMkLst>
            <pc:docMk/>
            <pc:sldMk cId="761150233" sldId="259"/>
            <ac:spMk id="481" creationId="{183FB103-3852-46FA-8411-38D24016D7D5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482" creationId="{46F650A8-5C16-4856-B3B2-96C92BE54FC9}"/>
          </ac:spMkLst>
        </pc:spChg>
        <pc:spChg chg="add mod">
          <ac:chgData name="김정식" userId="5c06b4d2-d874-4047-a05b-3917e1e44197" providerId="ADAL" clId="{32FD3EBF-50C9-40BE-A70E-252807F0267E}" dt="2021-08-06T05:11:55.547" v="3647" actId="1076"/>
          <ac:spMkLst>
            <pc:docMk/>
            <pc:sldMk cId="761150233" sldId="259"/>
            <ac:spMk id="486" creationId="{FBCD3B36-C369-4496-8F7B-7586AA41B188}"/>
          </ac:spMkLst>
        </pc:spChg>
        <pc:spChg chg="add mod">
          <ac:chgData name="김정식" userId="5c06b4d2-d874-4047-a05b-3917e1e44197" providerId="ADAL" clId="{32FD3EBF-50C9-40BE-A70E-252807F0267E}" dt="2021-08-06T04:50:45.330" v="3207" actId="1036"/>
          <ac:spMkLst>
            <pc:docMk/>
            <pc:sldMk cId="761150233" sldId="259"/>
            <ac:spMk id="487" creationId="{067F232D-768A-40F8-9CEC-DBE45BE229EF}"/>
          </ac:spMkLst>
        </pc:spChg>
        <pc:spChg chg="add mod">
          <ac:chgData name="김정식" userId="5c06b4d2-d874-4047-a05b-3917e1e44197" providerId="ADAL" clId="{32FD3EBF-50C9-40BE-A70E-252807F0267E}" dt="2021-08-06T04:50:45.330" v="3207" actId="1036"/>
          <ac:spMkLst>
            <pc:docMk/>
            <pc:sldMk cId="761150233" sldId="259"/>
            <ac:spMk id="488" creationId="{AEDC2911-4A06-4101-ACFC-85764185DB9B}"/>
          </ac:spMkLst>
        </pc:spChg>
        <pc:spChg chg="add del mod">
          <ac:chgData name="김정식" userId="5c06b4d2-d874-4047-a05b-3917e1e44197" providerId="ADAL" clId="{32FD3EBF-50C9-40BE-A70E-252807F0267E}" dt="2021-08-06T04:38:46.129" v="2861"/>
          <ac:spMkLst>
            <pc:docMk/>
            <pc:sldMk cId="761150233" sldId="259"/>
            <ac:spMk id="489" creationId="{91661D8B-7F92-44DA-863E-52764DBDECD5}"/>
          </ac:spMkLst>
        </pc:spChg>
        <pc:spChg chg="add mod">
          <ac:chgData name="김정식" userId="5c06b4d2-d874-4047-a05b-3917e1e44197" providerId="ADAL" clId="{32FD3EBF-50C9-40BE-A70E-252807F0267E}" dt="2021-08-06T04:50:45.330" v="3207" actId="1036"/>
          <ac:spMkLst>
            <pc:docMk/>
            <pc:sldMk cId="761150233" sldId="259"/>
            <ac:spMk id="490" creationId="{2A82359E-2C03-4954-BAB8-11362E2F22D3}"/>
          </ac:spMkLst>
        </pc:spChg>
        <pc:spChg chg="add mod">
          <ac:chgData name="김정식" userId="5c06b4d2-d874-4047-a05b-3917e1e44197" providerId="ADAL" clId="{32FD3EBF-50C9-40BE-A70E-252807F0267E}" dt="2021-08-06T04:50:45.330" v="3207" actId="1036"/>
          <ac:spMkLst>
            <pc:docMk/>
            <pc:sldMk cId="761150233" sldId="259"/>
            <ac:spMk id="491" creationId="{3C42438E-6966-4ECB-B08A-AD5A7C490190}"/>
          </ac:spMkLst>
        </pc:spChg>
        <pc:spChg chg="add del mod">
          <ac:chgData name="김정식" userId="5c06b4d2-d874-4047-a05b-3917e1e44197" providerId="ADAL" clId="{32FD3EBF-50C9-40BE-A70E-252807F0267E}" dt="2021-08-06T04:40:55.995" v="2894" actId="478"/>
          <ac:spMkLst>
            <pc:docMk/>
            <pc:sldMk cId="761150233" sldId="259"/>
            <ac:spMk id="492" creationId="{B0299279-5AB5-4C4B-A0A3-CFC916BE8A98}"/>
          </ac:spMkLst>
        </pc:spChg>
        <pc:spChg chg="add del mod">
          <ac:chgData name="김정식" userId="5c06b4d2-d874-4047-a05b-3917e1e44197" providerId="ADAL" clId="{32FD3EBF-50C9-40BE-A70E-252807F0267E}" dt="2021-08-06T04:40:55.995" v="2894" actId="478"/>
          <ac:spMkLst>
            <pc:docMk/>
            <pc:sldMk cId="761150233" sldId="259"/>
            <ac:spMk id="493" creationId="{275A9A64-9345-42AA-A5A0-15BAB27CFFF6}"/>
          </ac:spMkLst>
        </pc:spChg>
        <pc:spChg chg="add del mod">
          <ac:chgData name="김정식" userId="5c06b4d2-d874-4047-a05b-3917e1e44197" providerId="ADAL" clId="{32FD3EBF-50C9-40BE-A70E-252807F0267E}" dt="2021-08-06T04:40:55.995" v="2894" actId="478"/>
          <ac:spMkLst>
            <pc:docMk/>
            <pc:sldMk cId="761150233" sldId="259"/>
            <ac:spMk id="494" creationId="{C8D6DEBF-D7F1-4345-AAD2-35557963AD81}"/>
          </ac:spMkLst>
        </pc:spChg>
        <pc:spChg chg="add del mod">
          <ac:chgData name="김정식" userId="5c06b4d2-d874-4047-a05b-3917e1e44197" providerId="ADAL" clId="{32FD3EBF-50C9-40BE-A70E-252807F0267E}" dt="2021-08-06T04:40:19.532" v="2892" actId="478"/>
          <ac:spMkLst>
            <pc:docMk/>
            <pc:sldMk cId="761150233" sldId="259"/>
            <ac:spMk id="495" creationId="{E1F07311-3D87-47BD-8DAE-38D025D08B00}"/>
          </ac:spMkLst>
        </pc:spChg>
        <pc:spChg chg="add del mod">
          <ac:chgData name="김정식" userId="5c06b4d2-d874-4047-a05b-3917e1e44197" providerId="ADAL" clId="{32FD3EBF-50C9-40BE-A70E-252807F0267E}" dt="2021-08-06T04:40:58.923" v="2895" actId="478"/>
          <ac:spMkLst>
            <pc:docMk/>
            <pc:sldMk cId="761150233" sldId="259"/>
            <ac:spMk id="496" creationId="{F968F3E6-9661-4204-98BE-E9853DD6134D}"/>
          </ac:spMkLst>
        </pc:spChg>
        <pc:spChg chg="add mod">
          <ac:chgData name="김정식" userId="5c06b4d2-d874-4047-a05b-3917e1e44197" providerId="ADAL" clId="{32FD3EBF-50C9-40BE-A70E-252807F0267E}" dt="2021-08-06T04:50:45.330" v="3207" actId="1036"/>
          <ac:spMkLst>
            <pc:docMk/>
            <pc:sldMk cId="761150233" sldId="259"/>
            <ac:spMk id="497" creationId="{1FD308B2-A9A4-418A-8E25-D74FF3436F62}"/>
          </ac:spMkLst>
        </pc:spChg>
        <pc:spChg chg="add del mod">
          <ac:chgData name="김정식" userId="5c06b4d2-d874-4047-a05b-3917e1e44197" providerId="ADAL" clId="{32FD3EBF-50C9-40BE-A70E-252807F0267E}" dt="2021-08-06T04:40:58.923" v="2895" actId="478"/>
          <ac:spMkLst>
            <pc:docMk/>
            <pc:sldMk cId="761150233" sldId="259"/>
            <ac:spMk id="498" creationId="{59E39BDA-E5B0-4230-9ADC-1A9FCF38C44D}"/>
          </ac:spMkLst>
        </pc:spChg>
        <pc:spChg chg="add del mod">
          <ac:chgData name="김정식" userId="5c06b4d2-d874-4047-a05b-3917e1e44197" providerId="ADAL" clId="{32FD3EBF-50C9-40BE-A70E-252807F0267E}" dt="2021-08-06T04:40:55.995" v="2894" actId="478"/>
          <ac:spMkLst>
            <pc:docMk/>
            <pc:sldMk cId="761150233" sldId="259"/>
            <ac:spMk id="499" creationId="{1AFA7A13-F5D9-4DC3-92FD-FD1B38CEBD5E}"/>
          </ac:spMkLst>
        </pc:spChg>
        <pc:spChg chg="add del mod">
          <ac:chgData name="김정식" userId="5c06b4d2-d874-4047-a05b-3917e1e44197" providerId="ADAL" clId="{32FD3EBF-50C9-40BE-A70E-252807F0267E}" dt="2021-08-06T04:40:55.995" v="2894" actId="478"/>
          <ac:spMkLst>
            <pc:docMk/>
            <pc:sldMk cId="761150233" sldId="259"/>
            <ac:spMk id="500" creationId="{E5546422-8EE7-48B4-B945-A13C06A2FCE3}"/>
          </ac:spMkLst>
        </pc:spChg>
        <pc:spChg chg="add del mod">
          <ac:chgData name="김정식" userId="5c06b4d2-d874-4047-a05b-3917e1e44197" providerId="ADAL" clId="{32FD3EBF-50C9-40BE-A70E-252807F0267E}" dt="2021-08-06T04:40:58.923" v="2895" actId="478"/>
          <ac:spMkLst>
            <pc:docMk/>
            <pc:sldMk cId="761150233" sldId="259"/>
            <ac:spMk id="501" creationId="{02609BD3-25F9-4703-97C5-625CD7B765CF}"/>
          </ac:spMkLst>
        </pc:spChg>
        <pc:spChg chg="add del mod">
          <ac:chgData name="김정식" userId="5c06b4d2-d874-4047-a05b-3917e1e44197" providerId="ADAL" clId="{32FD3EBF-50C9-40BE-A70E-252807F0267E}" dt="2021-08-06T04:23:40.349" v="2479" actId="478"/>
          <ac:spMkLst>
            <pc:docMk/>
            <pc:sldMk cId="761150233" sldId="259"/>
            <ac:spMk id="502" creationId="{89DB92D4-6F7F-4C83-8BB1-DA01485291EA}"/>
          </ac:spMkLst>
        </pc:spChg>
        <pc:spChg chg="add del mod">
          <ac:chgData name="김정식" userId="5c06b4d2-d874-4047-a05b-3917e1e44197" providerId="ADAL" clId="{32FD3EBF-50C9-40BE-A70E-252807F0267E}" dt="2021-08-06T04:40:55.995" v="2894" actId="478"/>
          <ac:spMkLst>
            <pc:docMk/>
            <pc:sldMk cId="761150233" sldId="259"/>
            <ac:spMk id="503" creationId="{7C668908-6E40-4D6D-B7DF-81DC04DA1BA0}"/>
          </ac:spMkLst>
        </pc:spChg>
        <pc:spChg chg="add del mod">
          <ac:chgData name="김정식" userId="5c06b4d2-d874-4047-a05b-3917e1e44197" providerId="ADAL" clId="{32FD3EBF-50C9-40BE-A70E-252807F0267E}" dt="2021-08-06T04:40:58.923" v="2895" actId="478"/>
          <ac:spMkLst>
            <pc:docMk/>
            <pc:sldMk cId="761150233" sldId="259"/>
            <ac:spMk id="504" creationId="{822E4457-DD28-47AF-8EBD-F9427879297A}"/>
          </ac:spMkLst>
        </pc:spChg>
        <pc:spChg chg="add mod">
          <ac:chgData name="김정식" userId="5c06b4d2-d874-4047-a05b-3917e1e44197" providerId="ADAL" clId="{32FD3EBF-50C9-40BE-A70E-252807F0267E}" dt="2021-08-06T04:50:53.082" v="3209" actId="14100"/>
          <ac:spMkLst>
            <pc:docMk/>
            <pc:sldMk cId="761150233" sldId="259"/>
            <ac:spMk id="505" creationId="{9F9EB49F-C448-4285-B54A-189F3B87B74D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509" creationId="{DA4E5C44-0CA8-42AB-AE67-DD0211E35AE4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510" creationId="{79B24903-A7A9-457A-A34C-6FEFB26D4315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511" creationId="{57589F0E-F996-42CE-B1EE-73EF98410915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512" creationId="{9BC7C243-ACBF-48CA-8CB9-5EA84DF2F6E1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513" creationId="{1D794CF1-2B5C-4AAC-B877-EF21E0649F88}"/>
          </ac:spMkLst>
        </pc:spChg>
        <pc:spChg chg="add mod">
          <ac:chgData name="김정식" userId="5c06b4d2-d874-4047-a05b-3917e1e44197" providerId="ADAL" clId="{32FD3EBF-50C9-40BE-A70E-252807F0267E}" dt="2021-08-06T04:50:35.194" v="3168" actId="1036"/>
          <ac:spMkLst>
            <pc:docMk/>
            <pc:sldMk cId="761150233" sldId="259"/>
            <ac:spMk id="514" creationId="{D0036485-0062-4913-92A1-04182968865E}"/>
          </ac:spMkLst>
        </pc:spChg>
        <pc:spChg chg="add mod">
          <ac:chgData name="김정식" userId="5c06b4d2-d874-4047-a05b-3917e1e44197" providerId="ADAL" clId="{32FD3EBF-50C9-40BE-A70E-252807F0267E}" dt="2021-08-06T04:50:45.330" v="3207" actId="1036"/>
          <ac:spMkLst>
            <pc:docMk/>
            <pc:sldMk cId="761150233" sldId="259"/>
            <ac:spMk id="515" creationId="{50E34D88-4D2E-44D5-ABDD-9BCEB694073E}"/>
          </ac:spMkLst>
        </pc:spChg>
        <pc:spChg chg="add mod">
          <ac:chgData name="김정식" userId="5c06b4d2-d874-4047-a05b-3917e1e44197" providerId="ADAL" clId="{32FD3EBF-50C9-40BE-A70E-252807F0267E}" dt="2021-08-06T04:50:45.330" v="3207" actId="1036"/>
          <ac:spMkLst>
            <pc:docMk/>
            <pc:sldMk cId="761150233" sldId="259"/>
            <ac:spMk id="516" creationId="{45D6BF70-B9B8-41DA-93F0-37C61DBC5E3F}"/>
          </ac:spMkLst>
        </pc:spChg>
        <pc:spChg chg="add mod">
          <ac:chgData name="김정식" userId="5c06b4d2-d874-4047-a05b-3917e1e44197" providerId="ADAL" clId="{32FD3EBF-50C9-40BE-A70E-252807F0267E}" dt="2021-08-06T04:50:45.330" v="3207" actId="1036"/>
          <ac:spMkLst>
            <pc:docMk/>
            <pc:sldMk cId="761150233" sldId="259"/>
            <ac:spMk id="517" creationId="{5D3D46A8-3BDE-4073-AF46-9E1321ACC3E7}"/>
          </ac:spMkLst>
        </pc:spChg>
        <pc:spChg chg="add mod">
          <ac:chgData name="김정식" userId="5c06b4d2-d874-4047-a05b-3917e1e44197" providerId="ADAL" clId="{32FD3EBF-50C9-40BE-A70E-252807F0267E}" dt="2021-08-06T04:50:45.330" v="3207" actId="1036"/>
          <ac:spMkLst>
            <pc:docMk/>
            <pc:sldMk cId="761150233" sldId="259"/>
            <ac:spMk id="518" creationId="{F1B1F891-2333-40F9-90D1-2DF51199D75E}"/>
          </ac:spMkLst>
        </pc:spChg>
        <pc:spChg chg="add mod">
          <ac:chgData name="김정식" userId="5c06b4d2-d874-4047-a05b-3917e1e44197" providerId="ADAL" clId="{32FD3EBF-50C9-40BE-A70E-252807F0267E}" dt="2021-08-06T04:50:45.330" v="3207" actId="1036"/>
          <ac:spMkLst>
            <pc:docMk/>
            <pc:sldMk cId="761150233" sldId="259"/>
            <ac:spMk id="519" creationId="{4FC3AC2E-95CE-4CF0-93E2-FF9585692FE6}"/>
          </ac:spMkLst>
        </pc:spChg>
        <pc:spChg chg="add mod">
          <ac:chgData name="김정식" userId="5c06b4d2-d874-4047-a05b-3917e1e44197" providerId="ADAL" clId="{32FD3EBF-50C9-40BE-A70E-252807F0267E}" dt="2021-08-06T04:50:45.330" v="3207" actId="1036"/>
          <ac:spMkLst>
            <pc:docMk/>
            <pc:sldMk cId="761150233" sldId="259"/>
            <ac:spMk id="520" creationId="{28E696D7-9DFE-439F-9792-BE5BEA0EE36B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21" creationId="{5AC577E8-587C-44F9-94A5-477439C81EA4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22" creationId="{63C52E9D-B7B0-4E06-9E4A-7A1992C1309B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23" creationId="{C9B9A106-CD0B-4ABA-85EC-7EBCCCEA2A6F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24" creationId="{100D89D6-8CEE-4747-A616-A59DC2ED688E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25" creationId="{F54340A4-4B13-4ED5-9221-C506795D5714}"/>
          </ac:spMkLst>
        </pc:spChg>
        <pc:spChg chg="add del mod">
          <ac:chgData name="김정식" userId="5c06b4d2-d874-4047-a05b-3917e1e44197" providerId="ADAL" clId="{32FD3EBF-50C9-40BE-A70E-252807F0267E}" dt="2021-08-06T04:45:38.668" v="3010" actId="478"/>
          <ac:spMkLst>
            <pc:docMk/>
            <pc:sldMk cId="761150233" sldId="259"/>
            <ac:spMk id="526" creationId="{510F1C5E-9918-4985-97EF-BA323E04C587}"/>
          </ac:spMkLst>
        </pc:spChg>
        <pc:spChg chg="add del mod">
          <ac:chgData name="김정식" userId="5c06b4d2-d874-4047-a05b-3917e1e44197" providerId="ADAL" clId="{32FD3EBF-50C9-40BE-A70E-252807F0267E}" dt="2021-08-06T04:45:44.899" v="3012" actId="478"/>
          <ac:spMkLst>
            <pc:docMk/>
            <pc:sldMk cId="761150233" sldId="259"/>
            <ac:spMk id="527" creationId="{74758209-FCA4-49D5-AD8A-7C379DACDB76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28" creationId="{D8E20FBF-11D2-4985-A626-1811405C6F63}"/>
          </ac:spMkLst>
        </pc:spChg>
        <pc:spChg chg="add del mod">
          <ac:chgData name="김정식" userId="5c06b4d2-d874-4047-a05b-3917e1e44197" providerId="ADAL" clId="{32FD3EBF-50C9-40BE-A70E-252807F0267E}" dt="2021-08-06T04:45:45.604" v="3013" actId="478"/>
          <ac:spMkLst>
            <pc:docMk/>
            <pc:sldMk cId="761150233" sldId="259"/>
            <ac:spMk id="529" creationId="{7585D61B-0785-41DF-AC34-77D6604BD3C6}"/>
          </ac:spMkLst>
        </pc:spChg>
        <pc:spChg chg="add del mod">
          <ac:chgData name="김정식" userId="5c06b4d2-d874-4047-a05b-3917e1e44197" providerId="ADAL" clId="{32FD3EBF-50C9-40BE-A70E-252807F0267E}" dt="2021-08-06T04:44:27.269" v="3005" actId="478"/>
          <ac:spMkLst>
            <pc:docMk/>
            <pc:sldMk cId="761150233" sldId="259"/>
            <ac:spMk id="530" creationId="{74FE14CA-B279-43AF-A62C-CF9FDF51EA92}"/>
          </ac:spMkLst>
        </pc:spChg>
        <pc:spChg chg="add del mod">
          <ac:chgData name="김정식" userId="5c06b4d2-d874-4047-a05b-3917e1e44197" providerId="ADAL" clId="{32FD3EBF-50C9-40BE-A70E-252807F0267E}" dt="2021-08-06T04:45:42.895" v="3011" actId="478"/>
          <ac:spMkLst>
            <pc:docMk/>
            <pc:sldMk cId="761150233" sldId="259"/>
            <ac:spMk id="531" creationId="{AC61A08A-AD9A-431F-A897-A33B6A540F64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32" creationId="{2BB248A3-3807-4EDE-93BE-613E99374F07}"/>
          </ac:spMkLst>
        </pc:spChg>
        <pc:spChg chg="add del mod">
          <ac:chgData name="김정식" userId="5c06b4d2-d874-4047-a05b-3917e1e44197" providerId="ADAL" clId="{32FD3EBF-50C9-40BE-A70E-252807F0267E}" dt="2021-08-06T04:46:55.717" v="3080" actId="478"/>
          <ac:spMkLst>
            <pc:docMk/>
            <pc:sldMk cId="761150233" sldId="259"/>
            <ac:spMk id="533" creationId="{C76DB630-12B4-4AFC-BF02-B30339E8A279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34" creationId="{EC7BDA1F-E17D-4C64-BE57-6501E729BED7}"/>
          </ac:spMkLst>
        </pc:spChg>
        <pc:spChg chg="add del mod">
          <ac:chgData name="김정식" userId="5c06b4d2-d874-4047-a05b-3917e1e44197" providerId="ADAL" clId="{32FD3EBF-50C9-40BE-A70E-252807F0267E}" dt="2021-08-06T04:48:20.334" v="3096" actId="478"/>
          <ac:spMkLst>
            <pc:docMk/>
            <pc:sldMk cId="761150233" sldId="259"/>
            <ac:spMk id="535" creationId="{393C1BB5-E451-4D3F-83BC-416B4EE9FF3F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36" creationId="{2FB47250-E456-492B-83BF-B56935B50AAC}"/>
          </ac:spMkLst>
        </pc:spChg>
        <pc:spChg chg="add del mod">
          <ac:chgData name="김정식" userId="5c06b4d2-d874-4047-a05b-3917e1e44197" providerId="ADAL" clId="{32FD3EBF-50C9-40BE-A70E-252807F0267E}" dt="2021-08-06T04:48:17.350" v="3095" actId="478"/>
          <ac:spMkLst>
            <pc:docMk/>
            <pc:sldMk cId="761150233" sldId="259"/>
            <ac:spMk id="537" creationId="{5D8E5E7B-E5A6-42F8-8C0C-D845D050E9A2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38" creationId="{0530E290-E7C1-479A-96EF-D62C18574F56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39" creationId="{622C513D-68B2-49B6-ACEE-E7046B18C753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40" creationId="{E656B95C-3353-456B-B2E1-5FA8D8052BDB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41" creationId="{508E12F9-4DC9-492B-B66B-59D0EFBAB644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42" creationId="{2E79F7AD-59AC-48E8-8D48-B79B641C564F}"/>
          </ac:spMkLst>
        </pc:spChg>
        <pc:spChg chg="add mod">
          <ac:chgData name="김정식" userId="5c06b4d2-d874-4047-a05b-3917e1e44197" providerId="ADAL" clId="{32FD3EBF-50C9-40BE-A70E-252807F0267E}" dt="2021-08-06T05:15:04.515" v="3811" actId="1035"/>
          <ac:spMkLst>
            <pc:docMk/>
            <pc:sldMk cId="761150233" sldId="259"/>
            <ac:spMk id="543" creationId="{745578A8-1DFD-4365-8F76-1B1EF0A343A7}"/>
          </ac:spMkLst>
        </pc:spChg>
        <pc:spChg chg="add mod">
          <ac:chgData name="김정식" userId="5c06b4d2-d874-4047-a05b-3917e1e44197" providerId="ADAL" clId="{32FD3EBF-50C9-40BE-A70E-252807F0267E}" dt="2021-08-06T05:15:04.515" v="3811" actId="1035"/>
          <ac:spMkLst>
            <pc:docMk/>
            <pc:sldMk cId="761150233" sldId="259"/>
            <ac:spMk id="544" creationId="{74081BE7-CD4C-4637-A0CA-705A8C804E6C}"/>
          </ac:spMkLst>
        </pc:spChg>
        <pc:spChg chg="add mod">
          <ac:chgData name="김정식" userId="5c06b4d2-d874-4047-a05b-3917e1e44197" providerId="ADAL" clId="{32FD3EBF-50C9-40BE-A70E-252807F0267E}" dt="2021-08-06T05:15:04.515" v="3811" actId="1035"/>
          <ac:spMkLst>
            <pc:docMk/>
            <pc:sldMk cId="761150233" sldId="259"/>
            <ac:spMk id="545" creationId="{B9933AE1-821F-426C-B5F5-D6A1861AEF9A}"/>
          </ac:spMkLst>
        </pc:spChg>
        <pc:spChg chg="add mod">
          <ac:chgData name="김정식" userId="5c06b4d2-d874-4047-a05b-3917e1e44197" providerId="ADAL" clId="{32FD3EBF-50C9-40BE-A70E-252807F0267E}" dt="2021-08-06T05:15:04.515" v="3811" actId="1035"/>
          <ac:spMkLst>
            <pc:docMk/>
            <pc:sldMk cId="761150233" sldId="259"/>
            <ac:spMk id="546" creationId="{16BB1568-1E77-430B-9B77-A8F1E373CE57}"/>
          </ac:spMkLst>
        </pc:spChg>
        <pc:spChg chg="add mod">
          <ac:chgData name="김정식" userId="5c06b4d2-d874-4047-a05b-3917e1e44197" providerId="ADAL" clId="{32FD3EBF-50C9-40BE-A70E-252807F0267E}" dt="2021-08-06T05:15:10.076" v="3820" actId="1035"/>
          <ac:spMkLst>
            <pc:docMk/>
            <pc:sldMk cId="761150233" sldId="259"/>
            <ac:spMk id="547" creationId="{DDA2AF50-089A-4B81-8E07-EEF3D5BA4577}"/>
          </ac:spMkLst>
        </pc:spChg>
        <pc:spChg chg="add del mod">
          <ac:chgData name="김정식" userId="5c06b4d2-d874-4047-a05b-3917e1e44197" providerId="ADAL" clId="{32FD3EBF-50C9-40BE-A70E-252807F0267E}" dt="2021-08-06T04:56:27.887" v="3253" actId="478"/>
          <ac:spMkLst>
            <pc:docMk/>
            <pc:sldMk cId="761150233" sldId="259"/>
            <ac:spMk id="548" creationId="{003DEC91-084C-4D6B-AB79-9D3952B512F3}"/>
          </ac:spMkLst>
        </pc:spChg>
        <pc:spChg chg="add mod">
          <ac:chgData name="김정식" userId="5c06b4d2-d874-4047-a05b-3917e1e44197" providerId="ADAL" clId="{32FD3EBF-50C9-40BE-A70E-252807F0267E}" dt="2021-08-06T05:15:10.076" v="3820" actId="1035"/>
          <ac:spMkLst>
            <pc:docMk/>
            <pc:sldMk cId="761150233" sldId="259"/>
            <ac:spMk id="549" creationId="{81D9035F-C4A4-41FD-B7A8-5FFBAE5FE6AD}"/>
          </ac:spMkLst>
        </pc:spChg>
        <pc:spChg chg="add mod">
          <ac:chgData name="김정식" userId="5c06b4d2-d874-4047-a05b-3917e1e44197" providerId="ADAL" clId="{32FD3EBF-50C9-40BE-A70E-252807F0267E}" dt="2021-08-06T05:15:10.076" v="3820" actId="1035"/>
          <ac:spMkLst>
            <pc:docMk/>
            <pc:sldMk cId="761150233" sldId="259"/>
            <ac:spMk id="550" creationId="{EFF311C6-30B8-4CD1-98E2-5F86423A1632}"/>
          </ac:spMkLst>
        </pc:spChg>
        <pc:spChg chg="add mod">
          <ac:chgData name="김정식" userId="5c06b4d2-d874-4047-a05b-3917e1e44197" providerId="ADAL" clId="{32FD3EBF-50C9-40BE-A70E-252807F0267E}" dt="2021-08-06T05:15:10.076" v="3820" actId="1035"/>
          <ac:spMkLst>
            <pc:docMk/>
            <pc:sldMk cId="761150233" sldId="259"/>
            <ac:spMk id="551" creationId="{9B979ACE-63F5-4949-A90F-98D6628F26D4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52" creationId="{5A2F93D4-3D23-4CAF-87CA-CE854434B379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53" creationId="{74C98830-3243-4152-B119-468791C19793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54" creationId="{7FCFED7F-02AD-44A0-B72A-BA9BCBE4FDE0}"/>
          </ac:spMkLst>
        </pc:spChg>
        <pc:spChg chg="add mod">
          <ac:chgData name="김정식" userId="5c06b4d2-d874-4047-a05b-3917e1e44197" providerId="ADAL" clId="{32FD3EBF-50C9-40BE-A70E-252807F0267E}" dt="2021-08-06T05:14:27.612" v="3788" actId="1038"/>
          <ac:spMkLst>
            <pc:docMk/>
            <pc:sldMk cId="761150233" sldId="259"/>
            <ac:spMk id="555" creationId="{C0F91C3B-A8C8-437A-A3F0-D427627077FE}"/>
          </ac:spMkLst>
        </pc:spChg>
        <pc:spChg chg="add mod">
          <ac:chgData name="김정식" userId="5c06b4d2-d874-4047-a05b-3917e1e44197" providerId="ADAL" clId="{32FD3EBF-50C9-40BE-A70E-252807F0267E}" dt="2021-08-06T05:04:23.022" v="3398" actId="1076"/>
          <ac:spMkLst>
            <pc:docMk/>
            <pc:sldMk cId="761150233" sldId="259"/>
            <ac:spMk id="556" creationId="{793C8042-89A9-4DE4-A8FB-34F1D0D0C97F}"/>
          </ac:spMkLst>
        </pc:spChg>
        <pc:spChg chg="add mod">
          <ac:chgData name="김정식" userId="5c06b4d2-d874-4047-a05b-3917e1e44197" providerId="ADAL" clId="{32FD3EBF-50C9-40BE-A70E-252807F0267E}" dt="2021-08-06T05:04:23.022" v="3398" actId="1076"/>
          <ac:spMkLst>
            <pc:docMk/>
            <pc:sldMk cId="761150233" sldId="259"/>
            <ac:spMk id="557" creationId="{CD551CD6-A973-4419-932E-5FF4DDD1A595}"/>
          </ac:spMkLst>
        </pc:spChg>
        <pc:spChg chg="add mod">
          <ac:chgData name="김정식" userId="5c06b4d2-d874-4047-a05b-3917e1e44197" providerId="ADAL" clId="{32FD3EBF-50C9-40BE-A70E-252807F0267E}" dt="2021-08-06T05:04:23.022" v="3398" actId="1076"/>
          <ac:spMkLst>
            <pc:docMk/>
            <pc:sldMk cId="761150233" sldId="259"/>
            <ac:spMk id="558" creationId="{49DAAD9C-B8DD-44AE-9476-19FB8574BD33}"/>
          </ac:spMkLst>
        </pc:spChg>
        <pc:spChg chg="add del mod">
          <ac:chgData name="김정식" userId="5c06b4d2-d874-4047-a05b-3917e1e44197" providerId="ADAL" clId="{32FD3EBF-50C9-40BE-A70E-252807F0267E}" dt="2021-08-06T05:05:15.368" v="3432" actId="478"/>
          <ac:spMkLst>
            <pc:docMk/>
            <pc:sldMk cId="761150233" sldId="259"/>
            <ac:spMk id="559" creationId="{CF0502FB-4E8B-4ED5-B84E-2390FB85CFA0}"/>
          </ac:spMkLst>
        </pc:spChg>
        <pc:spChg chg="add del mod">
          <ac:chgData name="김정식" userId="5c06b4d2-d874-4047-a05b-3917e1e44197" providerId="ADAL" clId="{32FD3EBF-50C9-40BE-A70E-252807F0267E}" dt="2021-08-06T05:08:36.629" v="3524" actId="478"/>
          <ac:spMkLst>
            <pc:docMk/>
            <pc:sldMk cId="761150233" sldId="259"/>
            <ac:spMk id="560" creationId="{5A8917A6-D26C-4160-BD47-8AD43063E989}"/>
          </ac:spMkLst>
        </pc:spChg>
        <pc:spChg chg="add mod">
          <ac:chgData name="김정식" userId="5c06b4d2-d874-4047-a05b-3917e1e44197" providerId="ADAL" clId="{32FD3EBF-50C9-40BE-A70E-252807F0267E}" dt="2021-08-06T05:04:23.022" v="3398" actId="1076"/>
          <ac:spMkLst>
            <pc:docMk/>
            <pc:sldMk cId="761150233" sldId="259"/>
            <ac:spMk id="561" creationId="{994BB730-8F50-4D01-B9F4-DE23FBC533BD}"/>
          </ac:spMkLst>
        </pc:spChg>
        <pc:spChg chg="add del mod">
          <ac:chgData name="김정식" userId="5c06b4d2-d874-4047-a05b-3917e1e44197" providerId="ADAL" clId="{32FD3EBF-50C9-40BE-A70E-252807F0267E}" dt="2021-08-06T05:08:38.344" v="3525" actId="478"/>
          <ac:spMkLst>
            <pc:docMk/>
            <pc:sldMk cId="761150233" sldId="259"/>
            <ac:spMk id="562" creationId="{0982C2E6-E172-4987-82D9-5917B97B3C5E}"/>
          </ac:spMkLst>
        </pc:spChg>
        <pc:spChg chg="add del mod">
          <ac:chgData name="김정식" userId="5c06b4d2-d874-4047-a05b-3917e1e44197" providerId="ADAL" clId="{32FD3EBF-50C9-40BE-A70E-252807F0267E}" dt="2021-08-06T05:09:59.822" v="3625" actId="478"/>
          <ac:spMkLst>
            <pc:docMk/>
            <pc:sldMk cId="761150233" sldId="259"/>
            <ac:spMk id="563" creationId="{2B6D26EA-029D-4276-91AC-056733807AB7}"/>
          </ac:spMkLst>
        </pc:spChg>
        <pc:spChg chg="add mod">
          <ac:chgData name="김정식" userId="5c06b4d2-d874-4047-a05b-3917e1e44197" providerId="ADAL" clId="{32FD3EBF-50C9-40BE-A70E-252807F0267E}" dt="2021-08-06T05:07:29.225" v="3473" actId="1076"/>
          <ac:spMkLst>
            <pc:docMk/>
            <pc:sldMk cId="761150233" sldId="259"/>
            <ac:spMk id="564" creationId="{5B1306B7-02AD-4395-A721-5737D9C81440}"/>
          </ac:spMkLst>
        </pc:spChg>
        <pc:spChg chg="add del mod">
          <ac:chgData name="김정식" userId="5c06b4d2-d874-4047-a05b-3917e1e44197" providerId="ADAL" clId="{32FD3EBF-50C9-40BE-A70E-252807F0267E}" dt="2021-08-06T05:04:47.984" v="3401" actId="478"/>
          <ac:spMkLst>
            <pc:docMk/>
            <pc:sldMk cId="761150233" sldId="259"/>
            <ac:spMk id="565" creationId="{2667D7F3-623C-4796-ABDC-A4E3DD7CB00A}"/>
          </ac:spMkLst>
        </pc:spChg>
        <pc:spChg chg="add mod">
          <ac:chgData name="김정식" userId="5c06b4d2-d874-4047-a05b-3917e1e44197" providerId="ADAL" clId="{32FD3EBF-50C9-40BE-A70E-252807F0267E}" dt="2021-08-06T05:05:03.990" v="3431" actId="6549"/>
          <ac:spMkLst>
            <pc:docMk/>
            <pc:sldMk cId="761150233" sldId="259"/>
            <ac:spMk id="566" creationId="{F93E2544-B9FE-4CC9-9A4F-6D65B88EBBE8}"/>
          </ac:spMkLst>
        </pc:spChg>
        <pc:spChg chg="add mod">
          <ac:chgData name="김정식" userId="5c06b4d2-d874-4047-a05b-3917e1e44197" providerId="ADAL" clId="{32FD3EBF-50C9-40BE-A70E-252807F0267E}" dt="2021-08-06T05:05:21.877" v="3434" actId="1076"/>
          <ac:spMkLst>
            <pc:docMk/>
            <pc:sldMk cId="761150233" sldId="259"/>
            <ac:spMk id="567" creationId="{56B99791-EECF-4324-A6CB-8A8802FDFAFB}"/>
          </ac:spMkLst>
        </pc:spChg>
        <pc:spChg chg="add mod">
          <ac:chgData name="김정식" userId="5c06b4d2-d874-4047-a05b-3917e1e44197" providerId="ADAL" clId="{32FD3EBF-50C9-40BE-A70E-252807F0267E}" dt="2021-08-06T05:06:39.518" v="3466" actId="14100"/>
          <ac:spMkLst>
            <pc:docMk/>
            <pc:sldMk cId="761150233" sldId="259"/>
            <ac:spMk id="568" creationId="{BF6FAD86-FCB6-419F-9D4D-7FDAD571E61F}"/>
          </ac:spMkLst>
        </pc:spChg>
        <pc:spChg chg="add mod">
          <ac:chgData name="김정식" userId="5c06b4d2-d874-4047-a05b-3917e1e44197" providerId="ADAL" clId="{32FD3EBF-50C9-40BE-A70E-252807F0267E}" dt="2021-08-06T05:06:58.203" v="3470" actId="1076"/>
          <ac:spMkLst>
            <pc:docMk/>
            <pc:sldMk cId="761150233" sldId="259"/>
            <ac:spMk id="569" creationId="{DF1D5B63-2D89-4A6A-B95D-7DC356445793}"/>
          </ac:spMkLst>
        </pc:spChg>
        <pc:spChg chg="add mod">
          <ac:chgData name="김정식" userId="5c06b4d2-d874-4047-a05b-3917e1e44197" providerId="ADAL" clId="{32FD3EBF-50C9-40BE-A70E-252807F0267E}" dt="2021-08-06T05:07:07.831" v="3472" actId="1076"/>
          <ac:spMkLst>
            <pc:docMk/>
            <pc:sldMk cId="761150233" sldId="259"/>
            <ac:spMk id="570" creationId="{02AB94C4-7495-4E6C-AFEA-EEC1BF8612B9}"/>
          </ac:spMkLst>
        </pc:spChg>
        <pc:spChg chg="add mod">
          <ac:chgData name="김정식" userId="5c06b4d2-d874-4047-a05b-3917e1e44197" providerId="ADAL" clId="{32FD3EBF-50C9-40BE-A70E-252807F0267E}" dt="2021-08-06T05:09:40.718" v="3614" actId="14100"/>
          <ac:spMkLst>
            <pc:docMk/>
            <pc:sldMk cId="761150233" sldId="259"/>
            <ac:spMk id="571" creationId="{8EC2C5CB-6008-4A3B-BB28-DA5D5FC5EEDA}"/>
          </ac:spMkLst>
        </pc:spChg>
        <pc:spChg chg="add mod">
          <ac:chgData name="김정식" userId="5c06b4d2-d874-4047-a05b-3917e1e44197" providerId="ADAL" clId="{32FD3EBF-50C9-40BE-A70E-252807F0267E}" dt="2021-08-06T05:08:32.429" v="3523" actId="6549"/>
          <ac:spMkLst>
            <pc:docMk/>
            <pc:sldMk cId="761150233" sldId="259"/>
            <ac:spMk id="572" creationId="{CC2828ED-BBBA-447E-A185-654F41290671}"/>
          </ac:spMkLst>
        </pc:spChg>
        <pc:spChg chg="add mod">
          <ac:chgData name="김정식" userId="5c06b4d2-d874-4047-a05b-3917e1e44197" providerId="ADAL" clId="{32FD3EBF-50C9-40BE-A70E-252807F0267E}" dt="2021-08-06T05:09:04.965" v="3596" actId="1038"/>
          <ac:spMkLst>
            <pc:docMk/>
            <pc:sldMk cId="761150233" sldId="259"/>
            <ac:spMk id="573" creationId="{C8754463-77C3-4783-8F4D-AC2C46F738A0}"/>
          </ac:spMkLst>
        </pc:spChg>
        <pc:spChg chg="add mod">
          <ac:chgData name="김정식" userId="5c06b4d2-d874-4047-a05b-3917e1e44197" providerId="ADAL" clId="{32FD3EBF-50C9-40BE-A70E-252807F0267E}" dt="2021-08-06T05:09:04.965" v="3596" actId="1038"/>
          <ac:spMkLst>
            <pc:docMk/>
            <pc:sldMk cId="761150233" sldId="259"/>
            <ac:spMk id="574" creationId="{C17813BF-EE2D-4907-B593-7302BEE23452}"/>
          </ac:spMkLst>
        </pc:spChg>
        <pc:spChg chg="add mod">
          <ac:chgData name="김정식" userId="5c06b4d2-d874-4047-a05b-3917e1e44197" providerId="ADAL" clId="{32FD3EBF-50C9-40BE-A70E-252807F0267E}" dt="2021-08-06T05:09:55.360" v="3624" actId="1037"/>
          <ac:spMkLst>
            <pc:docMk/>
            <pc:sldMk cId="761150233" sldId="259"/>
            <ac:spMk id="575" creationId="{AA1D115A-25A7-4D31-B66E-F83CE9383E8E}"/>
          </ac:spMkLst>
        </pc:spChg>
        <pc:spChg chg="add mod">
          <ac:chgData name="김정식" userId="5c06b4d2-d874-4047-a05b-3917e1e44197" providerId="ADAL" clId="{32FD3EBF-50C9-40BE-A70E-252807F0267E}" dt="2021-08-06T05:10:33.784" v="3633" actId="14100"/>
          <ac:spMkLst>
            <pc:docMk/>
            <pc:sldMk cId="761150233" sldId="259"/>
            <ac:spMk id="576" creationId="{AAAA5537-2666-41B6-933A-6A272E6BE31A}"/>
          </ac:spMkLst>
        </pc:spChg>
        <pc:spChg chg="add mod">
          <ac:chgData name="김정식" userId="5c06b4d2-d874-4047-a05b-3917e1e44197" providerId="ADAL" clId="{32FD3EBF-50C9-40BE-A70E-252807F0267E}" dt="2021-08-06T05:17:43.528" v="3925" actId="1076"/>
          <ac:spMkLst>
            <pc:docMk/>
            <pc:sldMk cId="761150233" sldId="259"/>
            <ac:spMk id="577" creationId="{2AF99E4C-8A29-474E-B8BC-26EABAF59F69}"/>
          </ac:spMkLst>
        </pc:spChg>
        <pc:spChg chg="add mod">
          <ac:chgData name="김정식" userId="5c06b4d2-d874-4047-a05b-3917e1e44197" providerId="ADAL" clId="{32FD3EBF-50C9-40BE-A70E-252807F0267E}" dt="2021-08-06T05:19:34.933" v="3977" actId="1076"/>
          <ac:spMkLst>
            <pc:docMk/>
            <pc:sldMk cId="761150233" sldId="259"/>
            <ac:spMk id="578" creationId="{5D811987-DAFE-4600-B29D-5D47AAF6F0CE}"/>
          </ac:spMkLst>
        </pc:spChg>
        <pc:spChg chg="add mod">
          <ac:chgData name="김정식" userId="5c06b4d2-d874-4047-a05b-3917e1e44197" providerId="ADAL" clId="{32FD3EBF-50C9-40BE-A70E-252807F0267E}" dt="2021-08-06T05:20:09.957" v="3982" actId="1076"/>
          <ac:spMkLst>
            <pc:docMk/>
            <pc:sldMk cId="761150233" sldId="259"/>
            <ac:spMk id="579" creationId="{1F41A516-D5E4-4620-BB25-81B99F9D7711}"/>
          </ac:spMkLst>
        </pc:spChg>
        <pc:spChg chg="add mod">
          <ac:chgData name="김정식" userId="5c06b4d2-d874-4047-a05b-3917e1e44197" providerId="ADAL" clId="{32FD3EBF-50C9-40BE-A70E-252807F0267E}" dt="2021-08-06T05:20:44.877" v="4011" actId="1076"/>
          <ac:spMkLst>
            <pc:docMk/>
            <pc:sldMk cId="761150233" sldId="259"/>
            <ac:spMk id="580" creationId="{375BB224-898E-42B2-B4CB-92932D82C3C8}"/>
          </ac:spMkLst>
        </pc:spChg>
        <pc:spChg chg="add mod">
          <ac:chgData name="김정식" userId="5c06b4d2-d874-4047-a05b-3917e1e44197" providerId="ADAL" clId="{32FD3EBF-50C9-40BE-A70E-252807F0267E}" dt="2021-08-06T05:26:16.019" v="4212" actId="1076"/>
          <ac:spMkLst>
            <pc:docMk/>
            <pc:sldMk cId="761150233" sldId="259"/>
            <ac:spMk id="581" creationId="{AE253389-E46E-4F90-B54A-9610AA106E44}"/>
          </ac:spMkLst>
        </pc:spChg>
        <pc:spChg chg="add mod">
          <ac:chgData name="김정식" userId="5c06b4d2-d874-4047-a05b-3917e1e44197" providerId="ADAL" clId="{32FD3EBF-50C9-40BE-A70E-252807F0267E}" dt="2021-08-06T05:25:52.992" v="4211" actId="1076"/>
          <ac:spMkLst>
            <pc:docMk/>
            <pc:sldMk cId="761150233" sldId="259"/>
            <ac:spMk id="582" creationId="{61C90924-E95B-44C0-8833-E3F9BF63CDD0}"/>
          </ac:spMkLst>
        </pc:spChg>
        <pc:spChg chg="add mod">
          <ac:chgData name="김정식" userId="5c06b4d2-d874-4047-a05b-3917e1e44197" providerId="ADAL" clId="{32FD3EBF-50C9-40BE-A70E-252807F0267E}" dt="2021-08-06T05:26:53.249" v="4235"/>
          <ac:spMkLst>
            <pc:docMk/>
            <pc:sldMk cId="761150233" sldId="259"/>
            <ac:spMk id="583" creationId="{8257655A-98FA-4CF5-8012-713D3CE2A69A}"/>
          </ac:spMkLst>
        </pc:spChg>
        <pc:spChg chg="add mod">
          <ac:chgData name="김정식" userId="5c06b4d2-d874-4047-a05b-3917e1e44197" providerId="ADAL" clId="{32FD3EBF-50C9-40BE-A70E-252807F0267E}" dt="2021-08-06T05:28:23.005" v="4404" actId="1038"/>
          <ac:spMkLst>
            <pc:docMk/>
            <pc:sldMk cId="761150233" sldId="259"/>
            <ac:spMk id="584" creationId="{BCEB97C0-4DD1-479B-8786-622633B9152D}"/>
          </ac:spMkLst>
        </pc:spChg>
        <pc:cxnChg chg="add mod">
          <ac:chgData name="김정식" userId="5c06b4d2-d874-4047-a05b-3917e1e44197" providerId="ADAL" clId="{32FD3EBF-50C9-40BE-A70E-252807F0267E}" dt="2021-08-06T03:09:45.711" v="1411" actId="1037"/>
          <ac:cxnSpMkLst>
            <pc:docMk/>
            <pc:sldMk cId="761150233" sldId="259"/>
            <ac:cxnSpMk id="27" creationId="{52E3F4B3-50DA-42D4-B6E3-F8C314CBB05B}"/>
          </ac:cxnSpMkLst>
        </pc:cxnChg>
        <pc:cxnChg chg="add mod">
          <ac:chgData name="김정식" userId="5c06b4d2-d874-4047-a05b-3917e1e44197" providerId="ADAL" clId="{32FD3EBF-50C9-40BE-A70E-252807F0267E}" dt="2021-08-06T03:10:39.017" v="1441" actId="14100"/>
          <ac:cxnSpMkLst>
            <pc:docMk/>
            <pc:sldMk cId="761150233" sldId="259"/>
            <ac:cxnSpMk id="29" creationId="{D3C13418-4D5C-4275-851C-F5A8FBC4231A}"/>
          </ac:cxnSpMkLst>
        </pc:cxnChg>
        <pc:cxnChg chg="add del mod">
          <ac:chgData name="김정식" userId="5c06b4d2-d874-4047-a05b-3917e1e44197" providerId="ADAL" clId="{32FD3EBF-50C9-40BE-A70E-252807F0267E}" dt="2021-08-06T03:26:13.924" v="1561" actId="478"/>
          <ac:cxnSpMkLst>
            <pc:docMk/>
            <pc:sldMk cId="761150233" sldId="259"/>
            <ac:cxnSpMk id="33" creationId="{0EA9C4B8-9E35-4CFF-B7DB-EF74825BB2E9}"/>
          </ac:cxnSpMkLst>
        </pc:cxnChg>
        <pc:cxnChg chg="add mod">
          <ac:chgData name="김정식" userId="5c06b4d2-d874-4047-a05b-3917e1e44197" providerId="ADAL" clId="{32FD3EBF-50C9-40BE-A70E-252807F0267E}" dt="2021-08-06T03:56:34.205" v="1810" actId="14100"/>
          <ac:cxnSpMkLst>
            <pc:docMk/>
            <pc:sldMk cId="761150233" sldId="259"/>
            <ac:cxnSpMk id="35" creationId="{1BC505FC-EFAE-4C68-B302-71F38AABA7BB}"/>
          </ac:cxnSpMkLst>
        </pc:cxnChg>
        <pc:cxnChg chg="add mod">
          <ac:chgData name="김정식" userId="5c06b4d2-d874-4047-a05b-3917e1e44197" providerId="ADAL" clId="{32FD3EBF-50C9-40BE-A70E-252807F0267E}" dt="2021-08-06T03:57:38.306" v="1845" actId="1037"/>
          <ac:cxnSpMkLst>
            <pc:docMk/>
            <pc:sldMk cId="761150233" sldId="259"/>
            <ac:cxnSpMk id="45" creationId="{9B8D3B1D-85C9-4DDC-AA95-0F8B649300FF}"/>
          </ac:cxnSpMkLst>
        </pc:cxnChg>
        <pc:cxnChg chg="add del mod">
          <ac:chgData name="김정식" userId="5c06b4d2-d874-4047-a05b-3917e1e44197" providerId="ADAL" clId="{32FD3EBF-50C9-40BE-A70E-252807F0267E}" dt="2021-08-06T04:03:53.287" v="2049" actId="478"/>
          <ac:cxnSpMkLst>
            <pc:docMk/>
            <pc:sldMk cId="761150233" sldId="259"/>
            <ac:cxnSpMk id="47" creationId="{1A7ED7EB-8737-46FE-9701-7820D3558EB2}"/>
          </ac:cxnSpMkLst>
        </pc:cxnChg>
        <pc:cxnChg chg="add mod">
          <ac:chgData name="김정식" userId="5c06b4d2-d874-4047-a05b-3917e1e44197" providerId="ADAL" clId="{32FD3EBF-50C9-40BE-A70E-252807F0267E}" dt="2021-08-06T04:08:50.785" v="2109" actId="1038"/>
          <ac:cxnSpMkLst>
            <pc:docMk/>
            <pc:sldMk cId="761150233" sldId="259"/>
            <ac:cxnSpMk id="49" creationId="{29C7E268-C891-4ED5-8719-4184EF93DEDC}"/>
          </ac:cxnSpMkLst>
        </pc:cxnChg>
        <pc:cxnChg chg="add del mod">
          <ac:chgData name="김정식" userId="5c06b4d2-d874-4047-a05b-3917e1e44197" providerId="ADAL" clId="{32FD3EBF-50C9-40BE-A70E-252807F0267E}" dt="2021-08-06T04:07:40.296" v="2068" actId="478"/>
          <ac:cxnSpMkLst>
            <pc:docMk/>
            <pc:sldMk cId="761150233" sldId="259"/>
            <ac:cxnSpMk id="52" creationId="{43B5C2FA-A868-4D70-9583-6B1E2408EBAB}"/>
          </ac:cxnSpMkLst>
        </pc:cxnChg>
        <pc:cxnChg chg="del mod">
          <ac:chgData name="김정식" userId="5c06b4d2-d874-4047-a05b-3917e1e44197" providerId="ADAL" clId="{32FD3EBF-50C9-40BE-A70E-252807F0267E}" dt="2021-08-06T02:55:06.875" v="868" actId="478"/>
          <ac:cxnSpMkLst>
            <pc:docMk/>
            <pc:sldMk cId="761150233" sldId="259"/>
            <ac:cxnSpMk id="63" creationId="{9D7F3ABB-CA7C-4FA1-A0EE-82F96E4B102F}"/>
          </ac:cxnSpMkLst>
        </pc:cxnChg>
        <pc:cxnChg chg="add mod">
          <ac:chgData name="김정식" userId="5c06b4d2-d874-4047-a05b-3917e1e44197" providerId="ADAL" clId="{32FD3EBF-50C9-40BE-A70E-252807F0267E}" dt="2021-08-06T05:14:44.684" v="3792" actId="14100"/>
          <ac:cxnSpMkLst>
            <pc:docMk/>
            <pc:sldMk cId="761150233" sldId="259"/>
            <ac:cxnSpMk id="74" creationId="{E8F5E9A0-165A-4030-BDCF-B4509C44418C}"/>
          </ac:cxnSpMkLst>
        </pc:cxnChg>
        <pc:cxnChg chg="add mod">
          <ac:chgData name="김정식" userId="5c06b4d2-d874-4047-a05b-3917e1e44197" providerId="ADAL" clId="{32FD3EBF-50C9-40BE-A70E-252807F0267E}" dt="2021-08-06T05:14:38.369" v="3790" actId="14100"/>
          <ac:cxnSpMkLst>
            <pc:docMk/>
            <pc:sldMk cId="761150233" sldId="259"/>
            <ac:cxnSpMk id="87" creationId="{0494B236-8904-48BF-ACCA-25F22CF9B2A3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99" creationId="{55D54CF6-5669-477F-8FA5-B49AA759C613}"/>
          </ac:cxnSpMkLst>
        </pc:cxnChg>
        <pc:cxnChg chg="add mod">
          <ac:chgData name="김정식" userId="5c06b4d2-d874-4047-a05b-3917e1e44197" providerId="ADAL" clId="{32FD3EBF-50C9-40BE-A70E-252807F0267E}" dt="2021-08-06T05:15:20.393" v="3822" actId="14100"/>
          <ac:cxnSpMkLst>
            <pc:docMk/>
            <pc:sldMk cId="761150233" sldId="259"/>
            <ac:cxnSpMk id="102" creationId="{F594AC79-7C6A-458E-8680-48755E15FE8E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103" creationId="{3822F104-5BC4-4249-9B1F-FF7F0AF07D28}"/>
          </ac:cxnSpMkLst>
        </pc:cxnChg>
        <pc:cxnChg chg="add mod">
          <ac:chgData name="김정식" userId="5c06b4d2-d874-4047-a05b-3917e1e44197" providerId="ADAL" clId="{32FD3EBF-50C9-40BE-A70E-252807F0267E}" dt="2021-08-06T05:17:51.071" v="3927" actId="14100"/>
          <ac:cxnSpMkLst>
            <pc:docMk/>
            <pc:sldMk cId="761150233" sldId="259"/>
            <ac:cxnSpMk id="106" creationId="{BDD2F8B1-3F90-44E3-9878-495701A8CCC4}"/>
          </ac:cxnSpMkLst>
        </pc:cxnChg>
        <pc:cxnChg chg="add mod">
          <ac:chgData name="김정식" userId="5c06b4d2-d874-4047-a05b-3917e1e44197" providerId="ADAL" clId="{32FD3EBF-50C9-40BE-A70E-252807F0267E}" dt="2021-08-06T05:26:16.019" v="4212" actId="1076"/>
          <ac:cxnSpMkLst>
            <pc:docMk/>
            <pc:sldMk cId="761150233" sldId="259"/>
            <ac:cxnSpMk id="110" creationId="{964C60B5-52DC-4B99-A83E-CA1EAC6ECF94}"/>
          </ac:cxnSpMkLst>
        </pc:cxnChg>
        <pc:cxnChg chg="add mod">
          <ac:chgData name="김정식" userId="5c06b4d2-d874-4047-a05b-3917e1e44197" providerId="ADAL" clId="{32FD3EBF-50C9-40BE-A70E-252807F0267E}" dt="2021-08-06T05:28:23.005" v="4404" actId="1038"/>
          <ac:cxnSpMkLst>
            <pc:docMk/>
            <pc:sldMk cId="761150233" sldId="259"/>
            <ac:cxnSpMk id="115" creationId="{38272CC5-85D8-4885-9319-F713777E6A81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289" creationId="{3BFBCB7B-0A76-4938-B7C7-671DC4929713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300" creationId="{BC04DC3D-8AE3-4FA1-8AFE-5B5195E09BDA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305" creationId="{2D5B00AA-F187-4B86-87E2-7E0467E4851C}"/>
          </ac:cxnSpMkLst>
        </pc:cxnChg>
        <pc:cxnChg chg="del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309" creationId="{58A90BEA-6E9C-4FF0-BAC9-33CDA7EA9F7D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326" creationId="{760B79F2-12C2-415C-A3D2-896688065671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329" creationId="{F264D314-F8A8-4387-BF53-9940BA575869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332" creationId="{662D4C0E-8E92-4D18-9CD2-A51A4191043E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338" creationId="{0DF82CA2-EC83-4FDE-B85A-1F14596B0378}"/>
          </ac:cxnSpMkLst>
        </pc:cxnChg>
        <pc:cxnChg chg="del mod">
          <ac:chgData name="김정식" userId="5c06b4d2-d874-4047-a05b-3917e1e44197" providerId="ADAL" clId="{32FD3EBF-50C9-40BE-A70E-252807F0267E}" dt="2021-08-06T02:55:06.875" v="868" actId="478"/>
          <ac:cxnSpMkLst>
            <pc:docMk/>
            <pc:sldMk cId="761150233" sldId="259"/>
            <ac:cxnSpMk id="345" creationId="{7DC0DF3E-017B-4231-8C42-BC053C9A6AD8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347" creationId="{16503124-AF24-4AA8-88E2-730286AFAA95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367" creationId="{FC55FC58-BDED-4F4F-BF4C-9A3B2478C53F}"/>
          </ac:cxnSpMkLst>
        </pc:cxnChg>
        <pc:cxnChg chg="del mod">
          <ac:chgData name="김정식" userId="5c06b4d2-d874-4047-a05b-3917e1e44197" providerId="ADAL" clId="{32FD3EBF-50C9-40BE-A70E-252807F0267E}" dt="2021-08-06T02:54:24.324" v="862" actId="478"/>
          <ac:cxnSpMkLst>
            <pc:docMk/>
            <pc:sldMk cId="761150233" sldId="259"/>
            <ac:cxnSpMk id="372" creationId="{4DDF6C10-01B6-4A1B-8C62-10E9186DC50D}"/>
          </ac:cxnSpMkLst>
        </pc:cxnChg>
        <pc:cxnChg chg="add mod">
          <ac:chgData name="김정식" userId="5c06b4d2-d874-4047-a05b-3917e1e44197" providerId="ADAL" clId="{32FD3EBF-50C9-40BE-A70E-252807F0267E}" dt="2021-08-06T03:11:30.986" v="1531" actId="1036"/>
          <ac:cxnSpMkLst>
            <pc:docMk/>
            <pc:sldMk cId="761150233" sldId="259"/>
            <ac:cxnSpMk id="423" creationId="{2C44E2E1-9ECE-4002-925D-5CC630B7D419}"/>
          </ac:cxnSpMkLst>
        </pc:cxnChg>
        <pc:cxnChg chg="add del mod">
          <ac:chgData name="김정식" userId="5c06b4d2-d874-4047-a05b-3917e1e44197" providerId="ADAL" clId="{32FD3EBF-50C9-40BE-A70E-252807F0267E}" dt="2021-08-06T04:08:28.886" v="2100" actId="478"/>
          <ac:cxnSpMkLst>
            <pc:docMk/>
            <pc:sldMk cId="761150233" sldId="259"/>
            <ac:cxnSpMk id="460" creationId="{36114472-EF19-49ED-B421-53F9EB4B3D43}"/>
          </ac:cxnSpMkLst>
        </pc:cxnChg>
        <pc:cxnChg chg="add mod">
          <ac:chgData name="김정식" userId="5c06b4d2-d874-4047-a05b-3917e1e44197" providerId="ADAL" clId="{32FD3EBF-50C9-40BE-A70E-252807F0267E}" dt="2021-08-06T04:09:02.125" v="2126" actId="1038"/>
          <ac:cxnSpMkLst>
            <pc:docMk/>
            <pc:sldMk cId="761150233" sldId="259"/>
            <ac:cxnSpMk id="462" creationId="{D18052D4-F668-4E13-AC79-19F12DDD7BAD}"/>
          </ac:cxnSpMkLst>
        </pc:cxnChg>
        <pc:cxnChg chg="add mod">
          <ac:chgData name="김정식" userId="5c06b4d2-d874-4047-a05b-3917e1e44197" providerId="ADAL" clId="{32FD3EBF-50C9-40BE-A70E-252807F0267E}" dt="2021-08-06T05:12:27.109" v="3654" actId="1035"/>
          <ac:cxnSpMkLst>
            <pc:docMk/>
            <pc:sldMk cId="761150233" sldId="259"/>
            <ac:cxnSpMk id="469" creationId="{508ECAF8-6775-426A-9CAA-8BAF307F6AF0}"/>
          </ac:cxnSpMkLst>
        </pc:cxnChg>
        <pc:cxnChg chg="add mod">
          <ac:chgData name="김정식" userId="5c06b4d2-d874-4047-a05b-3917e1e44197" providerId="ADAL" clId="{32FD3EBF-50C9-40BE-A70E-252807F0267E}" dt="2021-08-06T05:12:22.768" v="3652" actId="14100"/>
          <ac:cxnSpMkLst>
            <pc:docMk/>
            <pc:sldMk cId="761150233" sldId="259"/>
            <ac:cxnSpMk id="484" creationId="{85743BF6-3E9B-4620-BB34-A878AB306603}"/>
          </ac:cxnSpMkLst>
        </pc:cxnChg>
      </pc:sldChg>
      <pc:sldChg chg="addSp delSp modSp">
        <pc:chgData name="김정식" userId="5c06b4d2-d874-4047-a05b-3917e1e44197" providerId="ADAL" clId="{32FD3EBF-50C9-40BE-A70E-252807F0267E}" dt="2021-08-06T07:40:46.819" v="6953" actId="14100"/>
        <pc:sldMkLst>
          <pc:docMk/>
          <pc:sldMk cId="3655748682" sldId="260"/>
        </pc:sldMkLst>
        <pc:spChg chg="mod">
          <ac:chgData name="김정식" userId="5c06b4d2-d874-4047-a05b-3917e1e44197" providerId="ADAL" clId="{32FD3EBF-50C9-40BE-A70E-252807F0267E}" dt="2021-08-06T05:29:24.679" v="4412" actId="20577"/>
          <ac:spMkLst>
            <pc:docMk/>
            <pc:sldMk cId="3655748682" sldId="260"/>
            <ac:spMk id="4" creationId="{0604993A-EA7A-49B4-B3BD-92EB3FEACA57}"/>
          </ac:spMkLst>
        </pc:spChg>
        <pc:spChg chg="mod">
          <ac:chgData name="김정식" userId="5c06b4d2-d874-4047-a05b-3917e1e44197" providerId="ADAL" clId="{32FD3EBF-50C9-40BE-A70E-252807F0267E}" dt="2021-08-06T06:31:09.293" v="4577" actId="207"/>
          <ac:spMkLst>
            <pc:docMk/>
            <pc:sldMk cId="3655748682" sldId="260"/>
            <ac:spMk id="5" creationId="{F1D76359-C7AC-41E3-A478-1DE7E6C515EC}"/>
          </ac:spMkLst>
        </pc:spChg>
        <pc:spChg chg="mod">
          <ac:chgData name="김정식" userId="5c06b4d2-d874-4047-a05b-3917e1e44197" providerId="ADAL" clId="{32FD3EBF-50C9-40BE-A70E-252807F0267E}" dt="2021-08-06T06:31:09.293" v="4577" actId="207"/>
          <ac:spMkLst>
            <pc:docMk/>
            <pc:sldMk cId="3655748682" sldId="260"/>
            <ac:spMk id="6" creationId="{0B7EC8FC-F8FC-4056-B179-5F210E38758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7" creationId="{9E0CAD93-B05C-4B53-B255-23599005AB5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8" creationId="{EC75CA42-9B61-4C58-ADBD-14FBC35FC75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9" creationId="{6EA35853-AF3B-4D09-A522-A81F10B3265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11" creationId="{043BB85D-EF03-4DC4-B47A-3A260ED00E72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12" creationId="{707AA19F-D8E1-431F-8E49-B0B3CD38694A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13" creationId="{AA8E833D-3077-45E9-97DA-FDA2184B0C4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14" creationId="{CB43FCDA-E5E8-4144-BF11-99B472B3AD9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15" creationId="{ADA60BF4-2BA4-4559-88ED-25DE5A5E67A8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16" creationId="{EA4995CA-E414-401A-9021-58A1C19F315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17" creationId="{2DD382DC-2F41-4A63-8500-BC7D612FD2D8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25" creationId="{10322D63-8857-4504-B3FB-1AE317325067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1" creationId="{6DDCC4AF-CDFF-402D-83AE-7FA2FE90011E}"/>
          </ac:spMkLst>
        </pc:spChg>
        <pc:spChg chg="add del mod">
          <ac:chgData name="김정식" userId="5c06b4d2-d874-4047-a05b-3917e1e44197" providerId="ADAL" clId="{32FD3EBF-50C9-40BE-A70E-252807F0267E}" dt="2021-08-06T06:43:34.717" v="4898" actId="478"/>
          <ac:spMkLst>
            <pc:docMk/>
            <pc:sldMk cId="3655748682" sldId="260"/>
            <ac:spMk id="36" creationId="{F3643DB9-3F72-4DAD-B3D2-ABCEC00B99EF}"/>
          </ac:spMkLst>
        </pc:spChg>
        <pc:spChg chg="del">
          <ac:chgData name="김정식" userId="5c06b4d2-d874-4047-a05b-3917e1e44197" providerId="ADAL" clId="{32FD3EBF-50C9-40BE-A70E-252807F0267E}" dt="2021-08-06T06:25:25.285" v="4439" actId="478"/>
          <ac:spMkLst>
            <pc:docMk/>
            <pc:sldMk cId="3655748682" sldId="260"/>
            <ac:spMk id="39" creationId="{721C29B3-27D0-46B9-A151-93FDB1E6B8EE}"/>
          </ac:spMkLst>
        </pc:spChg>
        <pc:spChg chg="add del">
          <ac:chgData name="김정식" userId="5c06b4d2-d874-4047-a05b-3917e1e44197" providerId="ADAL" clId="{32FD3EBF-50C9-40BE-A70E-252807F0267E}" dt="2021-08-06T06:53:47.559" v="5370" actId="478"/>
          <ac:spMkLst>
            <pc:docMk/>
            <pc:sldMk cId="3655748682" sldId="260"/>
            <ac:spMk id="57" creationId="{66D8A482-D1D0-4FDC-AED7-ED060208961A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8" creationId="{DBE888D3-C87F-4D88-9398-56FB153E62D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9" creationId="{C082FED6-E6A5-4F5E-8C61-8ECF50DB8D2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60" creationId="{D22819DD-E2F0-4EE0-A006-85BD403B43B8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61" creationId="{BD314DA9-99CA-4121-A122-CBC6CE573C5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162" creationId="{5BE6160C-CFB6-4327-8D78-002E892292CF}"/>
          </ac:spMkLst>
        </pc:spChg>
        <pc:spChg chg="add mod">
          <ac:chgData name="김정식" userId="5c06b4d2-d874-4047-a05b-3917e1e44197" providerId="ADAL" clId="{32FD3EBF-50C9-40BE-A70E-252807F0267E}" dt="2021-08-06T06:28:39.063" v="4512" actId="1076"/>
          <ac:spMkLst>
            <pc:docMk/>
            <pc:sldMk cId="3655748682" sldId="260"/>
            <ac:spMk id="222" creationId="{1C316A40-8CDE-43EE-B069-7B33DA91D41D}"/>
          </ac:spMkLst>
        </pc:spChg>
        <pc:spChg chg="add mod">
          <ac:chgData name="김정식" userId="5c06b4d2-d874-4047-a05b-3917e1e44197" providerId="ADAL" clId="{32FD3EBF-50C9-40BE-A70E-252807F0267E}" dt="2021-08-06T06:31:09.293" v="4577" actId="207"/>
          <ac:spMkLst>
            <pc:docMk/>
            <pc:sldMk cId="3655748682" sldId="260"/>
            <ac:spMk id="223" creationId="{BD119AE3-050D-42EB-8BE0-0154FFEBC57C}"/>
          </ac:spMkLst>
        </pc:spChg>
        <pc:spChg chg="add mod">
          <ac:chgData name="김정식" userId="5c06b4d2-d874-4047-a05b-3917e1e44197" providerId="ADAL" clId="{32FD3EBF-50C9-40BE-A70E-252807F0267E}" dt="2021-08-06T06:28:43.877" v="4514" actId="1076"/>
          <ac:spMkLst>
            <pc:docMk/>
            <pc:sldMk cId="3655748682" sldId="260"/>
            <ac:spMk id="224" creationId="{B77C0E04-661F-4EAB-B05B-266D3F54D13B}"/>
          </ac:spMkLst>
        </pc:spChg>
        <pc:spChg chg="add mod">
          <ac:chgData name="김정식" userId="5c06b4d2-d874-4047-a05b-3917e1e44197" providerId="ADAL" clId="{32FD3EBF-50C9-40BE-A70E-252807F0267E}" dt="2021-08-06T06:32:19.004" v="4629" actId="20577"/>
          <ac:spMkLst>
            <pc:docMk/>
            <pc:sldMk cId="3655748682" sldId="260"/>
            <ac:spMk id="225" creationId="{8282CD6D-6062-46EF-92E5-BD9246903624}"/>
          </ac:spMkLst>
        </pc:spChg>
        <pc:spChg chg="add mod">
          <ac:chgData name="김정식" userId="5c06b4d2-d874-4047-a05b-3917e1e44197" providerId="ADAL" clId="{32FD3EBF-50C9-40BE-A70E-252807F0267E}" dt="2021-08-06T06:32:10.971" v="4628" actId="207"/>
          <ac:spMkLst>
            <pc:docMk/>
            <pc:sldMk cId="3655748682" sldId="260"/>
            <ac:spMk id="226" creationId="{4F125520-3F90-4884-B14F-4F77A5E80CC1}"/>
          </ac:spMkLst>
        </pc:spChg>
        <pc:spChg chg="add mod">
          <ac:chgData name="김정식" userId="5c06b4d2-d874-4047-a05b-3917e1e44197" providerId="ADAL" clId="{32FD3EBF-50C9-40BE-A70E-252807F0267E}" dt="2021-08-06T06:29:11.065" v="4521" actId="1076"/>
          <ac:spMkLst>
            <pc:docMk/>
            <pc:sldMk cId="3655748682" sldId="260"/>
            <ac:spMk id="227" creationId="{893D6E66-63C1-4DEE-99F7-31070B198DD8}"/>
          </ac:spMkLst>
        </pc:spChg>
        <pc:spChg chg="add mod">
          <ac:chgData name="김정식" userId="5c06b4d2-d874-4047-a05b-3917e1e44197" providerId="ADAL" clId="{32FD3EBF-50C9-40BE-A70E-252807F0267E}" dt="2021-08-06T06:29:58.605" v="4560" actId="6549"/>
          <ac:spMkLst>
            <pc:docMk/>
            <pc:sldMk cId="3655748682" sldId="260"/>
            <ac:spMk id="228" creationId="{B8A4DEA9-EECD-4D8D-A18A-0E9085C2DBB6}"/>
          </ac:spMkLst>
        </pc:spChg>
        <pc:spChg chg="add mod">
          <ac:chgData name="김정식" userId="5c06b4d2-d874-4047-a05b-3917e1e44197" providerId="ADAL" clId="{32FD3EBF-50C9-40BE-A70E-252807F0267E}" dt="2021-08-06T07:40:46.819" v="6953" actId="14100"/>
          <ac:spMkLst>
            <pc:docMk/>
            <pc:sldMk cId="3655748682" sldId="260"/>
            <ac:spMk id="229" creationId="{FFAA1A61-05FE-4765-8BC4-1AEFA7649FDA}"/>
          </ac:spMkLst>
        </pc:spChg>
        <pc:spChg chg="add mod">
          <ac:chgData name="김정식" userId="5c06b4d2-d874-4047-a05b-3917e1e44197" providerId="ADAL" clId="{32FD3EBF-50C9-40BE-A70E-252807F0267E}" dt="2021-08-06T06:31:49.102" v="4587" actId="14100"/>
          <ac:spMkLst>
            <pc:docMk/>
            <pc:sldMk cId="3655748682" sldId="260"/>
            <ac:spMk id="230" creationId="{0F39C5F6-AD62-4EC1-9BED-6B7E01C8D5AF}"/>
          </ac:spMkLst>
        </pc:spChg>
        <pc:spChg chg="add mod">
          <ac:chgData name="김정식" userId="5c06b4d2-d874-4047-a05b-3917e1e44197" providerId="ADAL" clId="{32FD3EBF-50C9-40BE-A70E-252807F0267E}" dt="2021-08-06T06:31:51.675" v="4593" actId="1035"/>
          <ac:spMkLst>
            <pc:docMk/>
            <pc:sldMk cId="3655748682" sldId="260"/>
            <ac:spMk id="231" creationId="{280820A9-62E3-4B57-B705-F690B3A673E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232" creationId="{6C4029EF-944F-4D13-A4EE-EAD2D8ADDB13}"/>
          </ac:spMkLst>
        </pc:spChg>
        <pc:spChg chg="add mod">
          <ac:chgData name="김정식" userId="5c06b4d2-d874-4047-a05b-3917e1e44197" providerId="ADAL" clId="{32FD3EBF-50C9-40BE-A70E-252807F0267E}" dt="2021-08-06T06:31:53.716" v="4605" actId="1035"/>
          <ac:spMkLst>
            <pc:docMk/>
            <pc:sldMk cId="3655748682" sldId="260"/>
            <ac:spMk id="233" creationId="{76224E9D-AA6C-417D-8F66-D704706468C7}"/>
          </ac:spMkLst>
        </pc:spChg>
        <pc:spChg chg="add mod">
          <ac:chgData name="김정식" userId="5c06b4d2-d874-4047-a05b-3917e1e44197" providerId="ADAL" clId="{32FD3EBF-50C9-40BE-A70E-252807F0267E}" dt="2021-08-06T06:31:56.882" v="4623" actId="1035"/>
          <ac:spMkLst>
            <pc:docMk/>
            <pc:sldMk cId="3655748682" sldId="260"/>
            <ac:spMk id="234" creationId="{9FB55DE8-3821-41D0-B1EF-CD75ADC2F11B}"/>
          </ac:spMkLst>
        </pc:spChg>
        <pc:spChg chg="add mod">
          <ac:chgData name="김정식" userId="5c06b4d2-d874-4047-a05b-3917e1e44197" providerId="ADAL" clId="{32FD3EBF-50C9-40BE-A70E-252807F0267E}" dt="2021-08-06T06:31:58.955" v="4626" actId="1036"/>
          <ac:spMkLst>
            <pc:docMk/>
            <pc:sldMk cId="3655748682" sldId="260"/>
            <ac:spMk id="235" creationId="{0613FA7F-3E70-4339-B605-8F9DE114090A}"/>
          </ac:spMkLst>
        </pc:spChg>
        <pc:spChg chg="add mod">
          <ac:chgData name="김정식" userId="5c06b4d2-d874-4047-a05b-3917e1e44197" providerId="ADAL" clId="{32FD3EBF-50C9-40BE-A70E-252807F0267E}" dt="2021-08-06T06:33:30.735" v="4647" actId="1076"/>
          <ac:spMkLst>
            <pc:docMk/>
            <pc:sldMk cId="3655748682" sldId="260"/>
            <ac:spMk id="236" creationId="{17BB3C44-CDCF-4DA8-9F88-B7716A0E2386}"/>
          </ac:spMkLst>
        </pc:spChg>
        <pc:spChg chg="add mod">
          <ac:chgData name="김정식" userId="5c06b4d2-d874-4047-a05b-3917e1e44197" providerId="ADAL" clId="{32FD3EBF-50C9-40BE-A70E-252807F0267E}" dt="2021-08-06T06:34:13.950" v="4688" actId="122"/>
          <ac:spMkLst>
            <pc:docMk/>
            <pc:sldMk cId="3655748682" sldId="260"/>
            <ac:spMk id="238" creationId="{3DB6B747-95D4-4BE0-9826-267A2677E7BC}"/>
          </ac:spMkLst>
        </pc:spChg>
        <pc:spChg chg="add mod">
          <ac:chgData name="김정식" userId="5c06b4d2-d874-4047-a05b-3917e1e44197" providerId="ADAL" clId="{32FD3EBF-50C9-40BE-A70E-252807F0267E}" dt="2021-08-06T06:37:05.229" v="4752" actId="1076"/>
          <ac:spMkLst>
            <pc:docMk/>
            <pc:sldMk cId="3655748682" sldId="260"/>
            <ac:spMk id="241" creationId="{E9D241B5-F7FA-4D4C-97E6-E597C55CF4E2}"/>
          </ac:spMkLst>
        </pc:spChg>
        <pc:spChg chg="add mod">
          <ac:chgData name="김정식" userId="5c06b4d2-d874-4047-a05b-3917e1e44197" providerId="ADAL" clId="{32FD3EBF-50C9-40BE-A70E-252807F0267E}" dt="2021-08-06T06:37:11.135" v="4755" actId="1076"/>
          <ac:spMkLst>
            <pc:docMk/>
            <pc:sldMk cId="3655748682" sldId="260"/>
            <ac:spMk id="242" creationId="{7BAA22C0-37CF-495F-8CD0-240EB8B1E79A}"/>
          </ac:spMkLst>
        </pc:spChg>
        <pc:spChg chg="add mod">
          <ac:chgData name="김정식" userId="5c06b4d2-d874-4047-a05b-3917e1e44197" providerId="ADAL" clId="{32FD3EBF-50C9-40BE-A70E-252807F0267E}" dt="2021-08-06T06:36:33.276" v="4742" actId="1038"/>
          <ac:spMkLst>
            <pc:docMk/>
            <pc:sldMk cId="3655748682" sldId="260"/>
            <ac:spMk id="243" creationId="{8A838CFA-0888-49B5-AB45-A78350FBA187}"/>
          </ac:spMkLst>
        </pc:spChg>
        <pc:spChg chg="add mod">
          <ac:chgData name="김정식" userId="5c06b4d2-d874-4047-a05b-3917e1e44197" providerId="ADAL" clId="{32FD3EBF-50C9-40BE-A70E-252807F0267E}" dt="2021-08-06T06:37:20.176" v="4758" actId="1076"/>
          <ac:spMkLst>
            <pc:docMk/>
            <pc:sldMk cId="3655748682" sldId="260"/>
            <ac:spMk id="244" creationId="{167FADD7-68C2-4943-9750-F535A294698B}"/>
          </ac:spMkLst>
        </pc:spChg>
        <pc:spChg chg="add mod">
          <ac:chgData name="김정식" userId="5c06b4d2-d874-4047-a05b-3917e1e44197" providerId="ADAL" clId="{32FD3EBF-50C9-40BE-A70E-252807F0267E}" dt="2021-08-06T06:37:13.433" v="4756" actId="1076"/>
          <ac:spMkLst>
            <pc:docMk/>
            <pc:sldMk cId="3655748682" sldId="260"/>
            <ac:spMk id="245" creationId="{B1FA84D7-F135-4F24-8A38-6BB7124CC4E6}"/>
          </ac:spMkLst>
        </pc:spChg>
        <pc:spChg chg="add mod">
          <ac:chgData name="김정식" userId="5c06b4d2-d874-4047-a05b-3917e1e44197" providerId="ADAL" clId="{32FD3EBF-50C9-40BE-A70E-252807F0267E}" dt="2021-08-06T06:37:09.523" v="4754" actId="1076"/>
          <ac:spMkLst>
            <pc:docMk/>
            <pc:sldMk cId="3655748682" sldId="260"/>
            <ac:spMk id="246" creationId="{72078228-25CA-4B20-8607-93C45211D2DC}"/>
          </ac:spMkLst>
        </pc:spChg>
        <pc:spChg chg="add mod">
          <ac:chgData name="김정식" userId="5c06b4d2-d874-4047-a05b-3917e1e44197" providerId="ADAL" clId="{32FD3EBF-50C9-40BE-A70E-252807F0267E}" dt="2021-08-06T06:36:50.406" v="4746" actId="1076"/>
          <ac:spMkLst>
            <pc:docMk/>
            <pc:sldMk cId="3655748682" sldId="260"/>
            <ac:spMk id="247" creationId="{2178B279-899A-4943-8946-B0F9FBFC1D8C}"/>
          </ac:spMkLst>
        </pc:spChg>
        <pc:spChg chg="add mod">
          <ac:chgData name="김정식" userId="5c06b4d2-d874-4047-a05b-3917e1e44197" providerId="ADAL" clId="{32FD3EBF-50C9-40BE-A70E-252807F0267E}" dt="2021-08-06T06:37:24.889" v="4759" actId="1076"/>
          <ac:spMkLst>
            <pc:docMk/>
            <pc:sldMk cId="3655748682" sldId="260"/>
            <ac:spMk id="248" creationId="{FC7CDEB8-870F-4231-82A3-0F3413CDF797}"/>
          </ac:spMkLst>
        </pc:spChg>
        <pc:spChg chg="add mod">
          <ac:chgData name="김정식" userId="5c06b4d2-d874-4047-a05b-3917e1e44197" providerId="ADAL" clId="{32FD3EBF-50C9-40BE-A70E-252807F0267E}" dt="2021-08-06T06:37:17.402" v="4757" actId="1076"/>
          <ac:spMkLst>
            <pc:docMk/>
            <pc:sldMk cId="3655748682" sldId="260"/>
            <ac:spMk id="249" creationId="{FE7C7AB0-F5F1-4E0A-AE24-F7DDE3789134}"/>
          </ac:spMkLst>
        </pc:spChg>
        <pc:spChg chg="add mod">
          <ac:chgData name="김정식" userId="5c06b4d2-d874-4047-a05b-3917e1e44197" providerId="ADAL" clId="{32FD3EBF-50C9-40BE-A70E-252807F0267E}" dt="2021-08-06T06:37:42.450" v="4763" actId="14100"/>
          <ac:spMkLst>
            <pc:docMk/>
            <pc:sldMk cId="3655748682" sldId="260"/>
            <ac:spMk id="250" creationId="{863F2596-7A79-40B2-90FD-0EB073FEFD50}"/>
          </ac:spMkLst>
        </pc:spChg>
        <pc:spChg chg="add mod">
          <ac:chgData name="김정식" userId="5c06b4d2-d874-4047-a05b-3917e1e44197" providerId="ADAL" clId="{32FD3EBF-50C9-40BE-A70E-252807F0267E}" dt="2021-08-06T06:39:22.341" v="4780" actId="6549"/>
          <ac:spMkLst>
            <pc:docMk/>
            <pc:sldMk cId="3655748682" sldId="260"/>
            <ac:spMk id="253" creationId="{763734DF-8FAE-4D5B-A697-E20C803BC9DD}"/>
          </ac:spMkLst>
        </pc:spChg>
        <pc:spChg chg="add mod">
          <ac:chgData name="김정식" userId="5c06b4d2-d874-4047-a05b-3917e1e44197" providerId="ADAL" clId="{32FD3EBF-50C9-40BE-A70E-252807F0267E}" dt="2021-08-06T06:39:29.676" v="4790" actId="20577"/>
          <ac:spMkLst>
            <pc:docMk/>
            <pc:sldMk cId="3655748682" sldId="260"/>
            <ac:spMk id="254" creationId="{BA7A8192-5965-4B16-9765-B70B257FDAAC}"/>
          </ac:spMkLst>
        </pc:spChg>
        <pc:spChg chg="add mod">
          <ac:chgData name="김정식" userId="5c06b4d2-d874-4047-a05b-3917e1e44197" providerId="ADAL" clId="{32FD3EBF-50C9-40BE-A70E-252807F0267E}" dt="2021-08-06T06:39:37.046" v="4796" actId="6549"/>
          <ac:spMkLst>
            <pc:docMk/>
            <pc:sldMk cId="3655748682" sldId="260"/>
            <ac:spMk id="255" creationId="{5D38FA20-0E28-4DC5-B0A7-19F6574AE13E}"/>
          </ac:spMkLst>
        </pc:spChg>
        <pc:spChg chg="add mod">
          <ac:chgData name="김정식" userId="5c06b4d2-d874-4047-a05b-3917e1e44197" providerId="ADAL" clId="{32FD3EBF-50C9-40BE-A70E-252807F0267E}" dt="2021-08-06T06:39:11.225" v="4772" actId="1076"/>
          <ac:spMkLst>
            <pc:docMk/>
            <pc:sldMk cId="3655748682" sldId="260"/>
            <ac:spMk id="256" creationId="{91FF275D-637B-4E1D-B57C-82D9BCC596F8}"/>
          </ac:spMkLst>
        </pc:spChg>
        <pc:spChg chg="add mod">
          <ac:chgData name="김정식" userId="5c06b4d2-d874-4047-a05b-3917e1e44197" providerId="ADAL" clId="{32FD3EBF-50C9-40BE-A70E-252807F0267E}" dt="2021-08-06T06:39:16.231" v="4774" actId="1076"/>
          <ac:spMkLst>
            <pc:docMk/>
            <pc:sldMk cId="3655748682" sldId="260"/>
            <ac:spMk id="257" creationId="{B2876D6F-2779-4F2E-8A24-0420D1CD97EB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258" creationId="{B8BD7ED0-0C84-4563-B80C-D01F32F5CEC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259" creationId="{EF69AD8E-D040-4945-9EAC-4EE6A22B182A}"/>
          </ac:spMkLst>
        </pc:spChg>
        <pc:spChg chg="add mod">
          <ac:chgData name="김정식" userId="5c06b4d2-d874-4047-a05b-3917e1e44197" providerId="ADAL" clId="{32FD3EBF-50C9-40BE-A70E-252807F0267E}" dt="2021-08-06T06:39:53.360" v="4799" actId="14100"/>
          <ac:spMkLst>
            <pc:docMk/>
            <pc:sldMk cId="3655748682" sldId="260"/>
            <ac:spMk id="260" creationId="{C56A6E3B-CDE8-4D6E-84B7-93DB82F745CD}"/>
          </ac:spMkLst>
        </pc:spChg>
        <pc:spChg chg="add mod">
          <ac:chgData name="김정식" userId="5c06b4d2-d874-4047-a05b-3917e1e44197" providerId="ADAL" clId="{32FD3EBF-50C9-40BE-A70E-252807F0267E}" dt="2021-08-06T06:40:51.455" v="4846" actId="1035"/>
          <ac:spMkLst>
            <pc:docMk/>
            <pc:sldMk cId="3655748682" sldId="260"/>
            <ac:spMk id="261" creationId="{1C5B0AF4-A4E6-4288-A180-73E29F1D19C2}"/>
          </ac:spMkLst>
        </pc:spChg>
        <pc:spChg chg="add mod">
          <ac:chgData name="김정식" userId="5c06b4d2-d874-4047-a05b-3917e1e44197" providerId="ADAL" clId="{32FD3EBF-50C9-40BE-A70E-252807F0267E}" dt="2021-08-06T06:41:09.276" v="4857" actId="6549"/>
          <ac:spMkLst>
            <pc:docMk/>
            <pc:sldMk cId="3655748682" sldId="260"/>
            <ac:spMk id="262" creationId="{F96B8B97-D800-46E8-90D3-D8A18C35ED1C}"/>
          </ac:spMkLst>
        </pc:spChg>
        <pc:spChg chg="add mod">
          <ac:chgData name="김정식" userId="5c06b4d2-d874-4047-a05b-3917e1e44197" providerId="ADAL" clId="{32FD3EBF-50C9-40BE-A70E-252807F0267E}" dt="2021-08-06T06:41:53.154" v="4880" actId="1076"/>
          <ac:spMkLst>
            <pc:docMk/>
            <pc:sldMk cId="3655748682" sldId="260"/>
            <ac:spMk id="265" creationId="{5746E316-EA96-4F67-B580-33E7FE704E00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270" creationId="{B4164B0B-F6C8-4143-AEE3-F309C465E6D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273" creationId="{D860994A-106B-4B41-AF71-5C98470C5729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274" creationId="{10526950-0444-4673-8190-F8638BE57B0D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277" creationId="{E96F7117-CFAA-4E9F-8C91-0514D484871D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281" creationId="{D6452FAB-60AA-49CF-99FD-9D0052FA1901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284" creationId="{1ADDA3B9-3883-4816-9DD0-891762B957A6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287" creationId="{D2F30867-A59B-40F6-812E-76A9AB184FD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288" creationId="{D5464274-9AA5-44CB-ACE1-5F0BC9DF0E9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290" creationId="{C683C589-50E5-4A86-B839-BE72E3A55824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291" creationId="{4CD0249A-DC9D-48CF-8392-43C81CFDBB4A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295" creationId="{67FAA59D-7CC5-4D73-8355-01A48313A390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298" creationId="{69008C62-94C3-4445-83D9-26034708F8C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299" creationId="{33BB6BC1-1D87-4C24-A0C6-2E1103B603F9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300" creationId="{3773FBCD-B26B-42D2-8533-373F0B729B0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03" creationId="{3637FEC9-5FA0-416A-8303-3FEDEA51CAB4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04" creationId="{A08E4D06-F1E8-49F7-A8EA-73C8F83CEB79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307" creationId="{59A56C37-C257-4DB4-AA95-A7A6D1E06BC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08" creationId="{59DF799B-40A0-40B3-BD8C-06D26F14F41B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309" creationId="{951B8816-18AB-4834-B8BE-D23F6C2E636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10" creationId="{0DA0FAEC-99AD-4F30-B3BB-BECDE674DF0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12" creationId="{22154F13-BCD0-464A-ACB1-2C504769ECCD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313" creationId="{3F322F84-DF4D-4DD1-8E18-28860D8694C8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316" creationId="{4249B989-5EDE-4952-BD31-595A9721D59C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319" creationId="{805DED76-C747-4708-B6C7-495B672AB1B5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322" creationId="{42B96255-5A48-487E-B56D-C1620A34CCF3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325" creationId="{D256EB49-B41A-4950-A73A-1E2B2787A982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28" creationId="{0508BB3E-C033-4AC6-B862-7DEAB0E620D7}"/>
          </ac:spMkLst>
        </pc:spChg>
        <pc:spChg chg="add mod">
          <ac:chgData name="김정식" userId="5c06b4d2-d874-4047-a05b-3917e1e44197" providerId="ADAL" clId="{32FD3EBF-50C9-40BE-A70E-252807F0267E}" dt="2021-08-06T07:30:00.872" v="6443" actId="1036"/>
          <ac:spMkLst>
            <pc:docMk/>
            <pc:sldMk cId="3655748682" sldId="260"/>
            <ac:spMk id="329" creationId="{77D070BA-22F2-4E3B-BDE0-150A2B55D9E9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31" creationId="{240C64B3-618E-48D7-910A-752AF58A6EAD}"/>
          </ac:spMkLst>
        </pc:spChg>
        <pc:spChg chg="add mod">
          <ac:chgData name="김정식" userId="5c06b4d2-d874-4047-a05b-3917e1e44197" providerId="ADAL" clId="{32FD3EBF-50C9-40BE-A70E-252807F0267E}" dt="2021-08-06T07:31:32.501" v="6535" actId="14100"/>
          <ac:spMkLst>
            <pc:docMk/>
            <pc:sldMk cId="3655748682" sldId="260"/>
            <ac:spMk id="332" creationId="{71EE7F81-556C-4B4C-A3C3-5B6DCBBD98C4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33" creationId="{2E77A6CB-775F-4891-92D0-32912A71B2CB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34" creationId="{1F828A2F-8E26-4DA1-A502-15FA08909596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35" creationId="{A5BED728-8709-41C4-A551-B803C60D743C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36" creationId="{6A025E3D-46E8-4346-8ED0-DCA179AA4280}"/>
          </ac:spMkLst>
        </pc:spChg>
        <pc:spChg chg="add del mod">
          <ac:chgData name="김정식" userId="5c06b4d2-d874-4047-a05b-3917e1e44197" providerId="ADAL" clId="{32FD3EBF-50C9-40BE-A70E-252807F0267E}" dt="2021-08-06T07:16:59.811" v="5992" actId="478"/>
          <ac:spMkLst>
            <pc:docMk/>
            <pc:sldMk cId="3655748682" sldId="260"/>
            <ac:spMk id="337" creationId="{94F6FBAC-1F34-4405-81C8-30D8308A86A3}"/>
          </ac:spMkLst>
        </pc:spChg>
        <pc:spChg chg="add del mod">
          <ac:chgData name="김정식" userId="5c06b4d2-d874-4047-a05b-3917e1e44197" providerId="ADAL" clId="{32FD3EBF-50C9-40BE-A70E-252807F0267E}" dt="2021-08-06T07:17:01.200" v="5993" actId="478"/>
          <ac:spMkLst>
            <pc:docMk/>
            <pc:sldMk cId="3655748682" sldId="260"/>
            <ac:spMk id="338" creationId="{3A09A68A-2173-429D-BC4B-350DBFBA9BA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39" creationId="{0E6A2328-A0C3-4753-9D67-9A8BB333D3B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40" creationId="{FB4EFA84-3A5F-4715-9E10-DCF3A1DF0FF4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41" creationId="{5D6AA91B-9414-4B16-B0F5-B3404961A4E9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42" creationId="{351B5933-782A-4EBA-A32E-34A4CBCAFC9F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43" creationId="{45EF8407-CEC9-4140-8633-40DBFFBEDF76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44" creationId="{229B23B5-598F-4202-BB9E-4D11BCC21193}"/>
          </ac:spMkLst>
        </pc:spChg>
        <pc:spChg chg="add del mod">
          <ac:chgData name="김정식" userId="5c06b4d2-d874-4047-a05b-3917e1e44197" providerId="ADAL" clId="{32FD3EBF-50C9-40BE-A70E-252807F0267E}" dt="2021-08-06T07:16:49.849" v="5986" actId="478"/>
          <ac:spMkLst>
            <pc:docMk/>
            <pc:sldMk cId="3655748682" sldId="260"/>
            <ac:spMk id="345" creationId="{A206EF18-D5DB-414D-AA57-19F7C7FE724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46" creationId="{FC33C4F3-7CDF-401F-BDE0-DC8C1EDE32FB}"/>
          </ac:spMkLst>
        </pc:spChg>
        <pc:spChg chg="add del mod">
          <ac:chgData name="김정식" userId="5c06b4d2-d874-4047-a05b-3917e1e44197" providerId="ADAL" clId="{32FD3EBF-50C9-40BE-A70E-252807F0267E}" dt="2021-08-06T07:16:51.195" v="5987" actId="478"/>
          <ac:spMkLst>
            <pc:docMk/>
            <pc:sldMk cId="3655748682" sldId="260"/>
            <ac:spMk id="347" creationId="{A52586EF-7EED-4884-B267-DC502D1F1AB7}"/>
          </ac:spMkLst>
        </pc:spChg>
        <pc:spChg chg="add del mod">
          <ac:chgData name="김정식" userId="5c06b4d2-d874-4047-a05b-3917e1e44197" providerId="ADAL" clId="{32FD3EBF-50C9-40BE-A70E-252807F0267E}" dt="2021-08-06T07:17:14.830" v="6029" actId="478"/>
          <ac:spMkLst>
            <pc:docMk/>
            <pc:sldMk cId="3655748682" sldId="260"/>
            <ac:spMk id="348" creationId="{0DCE0914-C360-4B16-9449-F8BBEBDD072E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49" creationId="{049AB27D-958E-4302-97BE-9DA934F7A9A6}"/>
          </ac:spMkLst>
        </pc:spChg>
        <pc:spChg chg="add del mod">
          <ac:chgData name="김정식" userId="5c06b4d2-d874-4047-a05b-3917e1e44197" providerId="ADAL" clId="{32FD3EBF-50C9-40BE-A70E-252807F0267E}" dt="2021-08-06T07:17:14.830" v="6029" actId="478"/>
          <ac:spMkLst>
            <pc:docMk/>
            <pc:sldMk cId="3655748682" sldId="260"/>
            <ac:spMk id="350" creationId="{1C997F72-EDB2-4AE2-9ECA-9156D25DAD7D}"/>
          </ac:spMkLst>
        </pc:spChg>
        <pc:spChg chg="add del mod">
          <ac:chgData name="김정식" userId="5c06b4d2-d874-4047-a05b-3917e1e44197" providerId="ADAL" clId="{32FD3EBF-50C9-40BE-A70E-252807F0267E}" dt="2021-08-06T07:17:14.830" v="6029" actId="478"/>
          <ac:spMkLst>
            <pc:docMk/>
            <pc:sldMk cId="3655748682" sldId="260"/>
            <ac:spMk id="351" creationId="{D17C6680-9BA7-4884-B3C8-2F6C216088D2}"/>
          </ac:spMkLst>
        </pc:spChg>
        <pc:spChg chg="add del mod">
          <ac:chgData name="김정식" userId="5c06b4d2-d874-4047-a05b-3917e1e44197" providerId="ADAL" clId="{32FD3EBF-50C9-40BE-A70E-252807F0267E}" dt="2021-08-06T07:17:19.764" v="6030" actId="478"/>
          <ac:spMkLst>
            <pc:docMk/>
            <pc:sldMk cId="3655748682" sldId="260"/>
            <ac:spMk id="352" creationId="{35B81A43-8CBF-417D-B8D4-D6EFD6ACE56A}"/>
          </ac:spMkLst>
        </pc:spChg>
        <pc:spChg chg="add del mod">
          <ac:chgData name="김정식" userId="5c06b4d2-d874-4047-a05b-3917e1e44197" providerId="ADAL" clId="{32FD3EBF-50C9-40BE-A70E-252807F0267E}" dt="2021-08-06T07:17:14.830" v="6029" actId="478"/>
          <ac:spMkLst>
            <pc:docMk/>
            <pc:sldMk cId="3655748682" sldId="260"/>
            <ac:spMk id="353" creationId="{BF80ACA6-50AF-4454-BA7E-6A79C6B1B2E3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54" creationId="{587D1027-8ADA-4E8C-9834-D9C99E03B854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55" creationId="{1E97D610-EA3E-43BC-A539-AA464738C7B3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56" creationId="{C02B8477-5ACF-4812-9153-645D20598024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57" creationId="{3C119123-61BE-4852-A988-60FD8D4D1EE2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58" creationId="{BF2C09BC-806E-49F0-A88E-BF5A67DBA198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60" creationId="{A593F894-7AE2-46DD-AC3D-70133E9C8891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63" creationId="{7012C44A-5219-488F-87C5-526EA45DE0E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66" creationId="{A518D502-38B2-4854-AFC5-5B201A36E2D5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67" creationId="{F1E7644B-D629-43F7-9D33-F0F8171F2E49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68" creationId="{A7BEAA5C-E27B-4C99-9792-C0FE4EEE7629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69" creationId="{865F572B-DD0D-4DB9-923C-CB81C6046BD7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70" creationId="{2FDC463E-A19E-4862-B80D-46657BA5FD4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71" creationId="{571BFC59-77E5-47CF-8F82-E900D2730C7E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72" creationId="{E9541F3C-3D53-415A-8484-31F662F2BC46}"/>
          </ac:spMkLst>
        </pc:spChg>
        <pc:spChg chg="mod">
          <ac:chgData name="김정식" userId="5c06b4d2-d874-4047-a05b-3917e1e44197" providerId="ADAL" clId="{32FD3EBF-50C9-40BE-A70E-252807F0267E}" dt="2021-08-06T06:28:33.378" v="4510" actId="1076"/>
          <ac:spMkLst>
            <pc:docMk/>
            <pc:sldMk cId="3655748682" sldId="260"/>
            <ac:spMk id="373" creationId="{1B400284-FC6A-40C2-8DCF-765EBAA5AF8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74" creationId="{8BB881AC-9D64-479C-ABF6-AF999ED746A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75" creationId="{22C0D028-C188-4027-83D9-29B32A43E402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76" creationId="{729DDE88-4925-4659-9530-B72599D1D118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77" creationId="{CDC52156-3AF4-452C-82B6-AB0783E7C0BE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78" creationId="{CCBBB398-7766-4CEB-A0A2-6509B9631924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379" creationId="{133CE9EB-98AC-4689-8A45-923464B4DFF9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80" creationId="{8F4A261A-430B-49CE-A060-7656C8CF8382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81" creationId="{D2A136B3-02CB-4403-8C2A-9D9E01BE458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82" creationId="{D490039A-4214-457E-8E94-2EB768C2830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83" creationId="{28E553AC-D96C-4965-8C29-3483CA42373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84" creationId="{44FA496F-EA08-43C4-AFBA-00FE04B9084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85" creationId="{53018426-3271-4B87-AB56-4AC4838C236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86" creationId="{620EB46E-4EED-4230-9322-46CD34A08F6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87" creationId="{A97F540E-55C3-41EE-8D93-9AAB56889DB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88" creationId="{448B7B73-01BC-4B07-A0EC-2E21BBCAF9B6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89" creationId="{106D1C32-AA22-4997-80D0-940D3923616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90" creationId="{2C1A9D92-26F5-4D6C-BDD5-71B3FC42FA4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91" creationId="{1F6879E5-3FBA-4242-A178-E14455035366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92" creationId="{9C6547F3-7FC9-4F41-BA22-B05FE3DA35C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93" creationId="{1745BA68-6D25-4B01-9FEE-E535127D76F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94" creationId="{EDD21027-A848-4EAD-8C32-375BDA37F06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95" creationId="{380C32A4-C9C6-40ED-9863-DD431F93E7D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96" creationId="{8F753804-AD82-47A3-9891-0C6F77DC111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97" creationId="{6B977661-0FBD-4686-B929-D991250D3D8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98" creationId="{ED6C38CE-4488-4C51-B153-62283FA81B3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399" creationId="{5CA50F79-FAA8-4D37-B19E-7FB81DFBB58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00" creationId="{CCB33E50-362C-47AF-A28F-EA6C37138CF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01" creationId="{7D8FA9B8-95A7-4279-BA3B-1285388426B2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02" creationId="{60F5C257-547E-4006-8634-99DE3F93388A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03" creationId="{D1869C8A-6594-4253-9B76-17DF6D115BB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04" creationId="{AF1F9DFC-4615-423A-B634-F1E361DFD31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05" creationId="{DFBD024D-0AEF-4131-8604-FA221C50697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06" creationId="{15A82CF6-1DFC-4120-B542-C07BC7B4C4D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07" creationId="{5E666EF9-35A1-4279-A30E-A61ABC03A60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08" creationId="{482E3631-D6D5-4EA0-ACAC-B783740023F9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09" creationId="{9AB62740-D123-4370-9B28-302C85605246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10" creationId="{E1217982-0F34-401E-AE5C-D37E492BFA6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11" creationId="{BEE9AC29-9515-48CB-B32D-F6789AD56D6A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12" creationId="{C51CE155-18D2-4DE7-BA67-58FC5367165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13" creationId="{B4970388-7A79-4CFB-B428-0D7701AB1A4A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14" creationId="{DF5DB7DB-01E2-420E-86DD-DA33B67E5F7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15" creationId="{616EC38F-AD00-4172-98AD-3224A36F19BA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16" creationId="{E0745C86-4C3A-4D11-BD2A-8E596718724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17" creationId="{F160136E-A34A-47FA-851D-5F96D8599D14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18" creationId="{29465C14-8447-453B-BC49-67385A10DA32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19" creationId="{8C2BE4BA-C1C9-4590-AA1F-3BA784F0F37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20" creationId="{50FF5418-C45E-4E5A-BB13-B836266A3D56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21" creationId="{D747F5F2-5880-474A-A6E4-E5B4E3399CD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22" creationId="{61CAD649-9AD2-47CA-8040-9575BE032D7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24" creationId="{88C545ED-AB62-42C8-9845-7081F6154DB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25" creationId="{521B57FD-85A5-4E9C-9B74-E2A93D30CAA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26" creationId="{191E1FD7-10F0-4C49-8F17-969A8E6B3A7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27" creationId="{D5DD5A1C-F5D3-4628-8AC3-B04C2D506428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28" creationId="{1EC395B3-1022-4D60-A2A9-8CCC011E37A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29" creationId="{D53FBF90-A78F-492A-B104-023D582D2E79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430" creationId="{D2C23E2C-4A1F-431A-9C83-8A0282AC5622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31" creationId="{8E0A3364-16A3-49FB-8323-A42A0453DC2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32" creationId="{D8923848-BD90-4FE2-99FC-3F13A065B05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33" creationId="{CF75985C-88FE-430E-A1C1-CEEFADC6E15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34" creationId="{5D52E08E-4510-48C4-A046-D757A5D8DE9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35" creationId="{AE686ED6-65D4-4747-B3FB-4F05D4A4D94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36" creationId="{D3FA07FC-EB53-4F43-9C76-5DC0D006671B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37" creationId="{CD513D9C-35BF-4247-82F8-BB15E5531EA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38" creationId="{B939128D-9B8F-4A72-8D14-8A9B12BFE64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39" creationId="{F317B871-9805-4E4B-823A-271944B4696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40" creationId="{6E9858EA-74E2-4743-813D-99DD825E5CE7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41" creationId="{0995AA90-1458-45CB-8252-8529A8014FA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42" creationId="{E07B3361-21C2-4F23-BDB4-2449D0FDEB7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43" creationId="{B594462E-4AFE-4058-B63C-8BCCFE16A742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44" creationId="{531EF610-6553-4249-952E-4DD671EF588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45" creationId="{CF3D729F-BF81-4F41-8D2E-8DE65E058D5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46" creationId="{96FE0149-3E14-4B66-8DAD-12CD9B3082B6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47" creationId="{CF44FE76-6268-4B11-8150-C09903A49DD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48" creationId="{406CE3CE-34C2-499E-8665-8338AC1AC6E9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49" creationId="{3364831D-1C97-4893-B6CE-382AE01061B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50" creationId="{B3838ED1-4592-4477-BAF2-DC1AA6856BA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51" creationId="{032D531A-9D85-4036-B231-489A96F39F58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58" creationId="{1A19C4E8-BDD5-4288-BF66-479F5136134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65" creationId="{57CA2595-AA4E-424B-A44C-E198304ECB3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66" creationId="{78BDD896-3AEF-4D30-A848-683EE4DE7AF6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67" creationId="{914A36A0-567A-47A1-B100-94AA1389E0BB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71" creationId="{00D55ACC-944D-4703-B535-8188B477F24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72" creationId="{9B4DABDD-690F-41F9-927A-E83A5F13A6B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73" creationId="{5BF57EF5-2A93-4ECD-8A8D-7BEC33E2DCF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74" creationId="{29A5EB61-5581-4ECF-ADA2-AA5DFB50AF5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75" creationId="{066591BA-AA2C-4B55-87C6-311876F44F5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76" creationId="{CF8B07C6-612C-44FA-B4CF-7339AC94C5D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77" creationId="{49979440-1CAA-46B3-9F45-D790AF91DF2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78" creationId="{6548040F-B87D-4504-8BFC-19C2D24492D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79" creationId="{1F5ACF55-7682-460D-90F7-622E64D02CB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80" creationId="{7C865EBE-8AB2-46DC-8B46-2E5A47E4CF2A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82" creationId="{46F650A8-5C16-4856-B3B2-96C92BE54FC9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86" creationId="{FBCD3B36-C369-4496-8F7B-7586AA41B188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87" creationId="{067F232D-768A-40F8-9CEC-DBE45BE229E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88" creationId="{AEDC2911-4A06-4101-ACFC-85764185DB9B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90" creationId="{2A82359E-2C03-4954-BAB8-11362E2F22D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91" creationId="{3C42438E-6966-4ECB-B08A-AD5A7C49019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497" creationId="{1FD308B2-A9A4-418A-8E25-D74FF3436F62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05" creationId="{9F9EB49F-C448-4285-B54A-189F3B87B74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09" creationId="{DA4E5C44-0CA8-42AB-AE67-DD0211E35AE4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10" creationId="{79B24903-A7A9-457A-A34C-6FEFB26D431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11" creationId="{57589F0E-F996-42CE-B1EE-73EF9841091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12" creationId="{9BC7C243-ACBF-48CA-8CB9-5EA84DF2F6E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13" creationId="{1D794CF1-2B5C-4AAC-B877-EF21E0649F88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14" creationId="{D0036485-0062-4913-92A1-04182968865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15" creationId="{50E34D88-4D2E-44D5-ABDD-9BCEB694073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16" creationId="{45D6BF70-B9B8-41DA-93F0-37C61DBC5E3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17" creationId="{5D3D46A8-3BDE-4073-AF46-9E1321ACC3E7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18" creationId="{F1B1F891-2333-40F9-90D1-2DF51199D75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19" creationId="{4FC3AC2E-95CE-4CF0-93E2-FF9585692FE6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20" creationId="{28E696D7-9DFE-439F-9792-BE5BEA0EE36B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21" creationId="{5AC577E8-587C-44F9-94A5-477439C81EA4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22" creationId="{63C52E9D-B7B0-4E06-9E4A-7A1992C1309B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23" creationId="{C9B9A106-CD0B-4ABA-85EC-7EBCCCEA2A6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24" creationId="{100D89D6-8CEE-4747-A616-A59DC2ED688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25" creationId="{F54340A4-4B13-4ED5-9221-C506795D5714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28" creationId="{D8E20FBF-11D2-4985-A626-1811405C6F63}"/>
          </ac:spMkLst>
        </pc:spChg>
        <pc:spChg chg="add mod">
          <ac:chgData name="김정식" userId="5c06b4d2-d874-4047-a05b-3917e1e44197" providerId="ADAL" clId="{32FD3EBF-50C9-40BE-A70E-252807F0267E}" dt="2021-08-06T07:31:22.369" v="6533" actId="1035"/>
          <ac:spMkLst>
            <pc:docMk/>
            <pc:sldMk cId="3655748682" sldId="260"/>
            <ac:spMk id="529" creationId="{412400B8-6D04-4FFC-967E-12D050229EA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32" creationId="{2BB248A3-3807-4EDE-93BE-613E99374F07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34" creationId="{EC7BDA1F-E17D-4C64-BE57-6501E729BED7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36" creationId="{2FB47250-E456-492B-83BF-B56935B50AA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38" creationId="{0530E290-E7C1-479A-96EF-D62C18574F56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39" creationId="{622C513D-68B2-49B6-ACEE-E7046B18C75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40" creationId="{E656B95C-3353-456B-B2E1-5FA8D8052BDB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41" creationId="{508E12F9-4DC9-492B-B66B-59D0EFBAB644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42" creationId="{2E79F7AD-59AC-48E8-8D48-B79B641C564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43" creationId="{745578A8-1DFD-4365-8F76-1B1EF0A343A7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44" creationId="{74081BE7-CD4C-4637-A0CA-705A8C804E6C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45" creationId="{B9933AE1-821F-426C-B5F5-D6A1861AEF9A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46" creationId="{16BB1568-1E77-430B-9B77-A8F1E373CE57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47" creationId="{DDA2AF50-089A-4B81-8E07-EEF3D5BA4577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49" creationId="{81D9035F-C4A4-41FD-B7A8-5FFBAE5FE6A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50" creationId="{EFF311C6-30B8-4CD1-98E2-5F86423A1632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51" creationId="{9B979ACE-63F5-4949-A90F-98D6628F26D4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52" creationId="{5A2F93D4-3D23-4CAF-87CA-CE854434B379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53" creationId="{74C98830-3243-4152-B119-468791C1979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54" creationId="{7FCFED7F-02AD-44A0-B72A-BA9BCBE4FDE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55" creationId="{C0F91C3B-A8C8-437A-A3F0-D427627077F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56" creationId="{793C8042-89A9-4DE4-A8FB-34F1D0D0C97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57" creationId="{CD551CD6-A973-4419-932E-5FF4DDD1A595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58" creationId="{49DAAD9C-B8DD-44AE-9476-19FB8574BD3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61" creationId="{994BB730-8F50-4D01-B9F4-DE23FBC533BD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64" creationId="{5B1306B7-02AD-4395-A721-5737D9C8144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66" creationId="{F93E2544-B9FE-4CC9-9A4F-6D65B88EBBE8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67" creationId="{56B99791-EECF-4324-A6CB-8A8802FDFAFB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68" creationId="{BF6FAD86-FCB6-419F-9D4D-7FDAD571E61F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69" creationId="{DF1D5B63-2D89-4A6A-B95D-7DC356445793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70" creationId="{02AB94C4-7495-4E6C-AFEA-EEC1BF8612B9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71" creationId="{8EC2C5CB-6008-4A3B-BB28-DA5D5FC5EEDA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72" creationId="{CC2828ED-BBBA-447E-A185-654F4129067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73" creationId="{C8754463-77C3-4783-8F4D-AC2C46F738A0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74" creationId="{C17813BF-EE2D-4907-B593-7302BEE23452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75" creationId="{AA1D115A-25A7-4D31-B66E-F83CE9383E8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76" creationId="{AAAA5537-2666-41B6-933A-6A272E6BE31A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77" creationId="{2AF99E4C-8A29-474E-B8BC-26EABAF59F69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78" creationId="{5D811987-DAFE-4600-B29D-5D47AAF6F0CE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79" creationId="{1F41A516-D5E4-4620-BB25-81B99F9D7711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80" creationId="{375BB224-898E-42B2-B4CB-92932D82C3C8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81" creationId="{AE253389-E46E-4F90-B54A-9610AA106E44}"/>
          </ac:spMkLst>
        </pc:spChg>
        <pc:spChg chg="del">
          <ac:chgData name="김정식" userId="5c06b4d2-d874-4047-a05b-3917e1e44197" providerId="ADAL" clId="{32FD3EBF-50C9-40BE-A70E-252807F0267E}" dt="2021-08-06T05:55:25.785" v="4416" actId="478"/>
          <ac:spMkLst>
            <pc:docMk/>
            <pc:sldMk cId="3655748682" sldId="260"/>
            <ac:spMk id="582" creationId="{61C90924-E95B-44C0-8833-E3F9BF63CDD0}"/>
          </ac:spMkLst>
        </pc:spChg>
        <pc:spChg chg="del">
          <ac:chgData name="김정식" userId="5c06b4d2-d874-4047-a05b-3917e1e44197" providerId="ADAL" clId="{32FD3EBF-50C9-40BE-A70E-252807F0267E}" dt="2021-08-06T06:26:51.182" v="4459" actId="478"/>
          <ac:spMkLst>
            <pc:docMk/>
            <pc:sldMk cId="3655748682" sldId="260"/>
            <ac:spMk id="583" creationId="{8257655A-98FA-4CF5-8012-713D3CE2A69A}"/>
          </ac:spMkLst>
        </pc:spChg>
        <pc:spChg chg="del">
          <ac:chgData name="김정식" userId="5c06b4d2-d874-4047-a05b-3917e1e44197" providerId="ADAL" clId="{32FD3EBF-50C9-40BE-A70E-252807F0267E}" dt="2021-08-06T06:26:49.133" v="4458" actId="478"/>
          <ac:spMkLst>
            <pc:docMk/>
            <pc:sldMk cId="3655748682" sldId="260"/>
            <ac:spMk id="584" creationId="{BCEB97C0-4DD1-479B-8786-622633B9152D}"/>
          </ac:spMkLst>
        </pc:spChg>
        <pc:spChg chg="add mod">
          <ac:chgData name="김정식" userId="5c06b4d2-d874-4047-a05b-3917e1e44197" providerId="ADAL" clId="{32FD3EBF-50C9-40BE-A70E-252807F0267E}" dt="2021-08-06T07:34:49.224" v="6726" actId="1036"/>
          <ac:spMkLst>
            <pc:docMk/>
            <pc:sldMk cId="3655748682" sldId="260"/>
            <ac:spMk id="585" creationId="{ED676134-6123-479B-92F6-8AEFE23817FD}"/>
          </ac:spMkLst>
        </pc:spChg>
        <pc:spChg chg="add mod">
          <ac:chgData name="김정식" userId="5c06b4d2-d874-4047-a05b-3917e1e44197" providerId="ADAL" clId="{32FD3EBF-50C9-40BE-A70E-252807F0267E}" dt="2021-08-06T07:34:49.224" v="6726" actId="1036"/>
          <ac:spMkLst>
            <pc:docMk/>
            <pc:sldMk cId="3655748682" sldId="260"/>
            <ac:spMk id="586" creationId="{F5081C44-7A04-4C29-A362-C4F14A1D18EB}"/>
          </ac:spMkLst>
        </pc:spChg>
        <pc:spChg chg="add mod">
          <ac:chgData name="김정식" userId="5c06b4d2-d874-4047-a05b-3917e1e44197" providerId="ADAL" clId="{32FD3EBF-50C9-40BE-A70E-252807F0267E}" dt="2021-08-06T07:34:49.224" v="6726" actId="1036"/>
          <ac:spMkLst>
            <pc:docMk/>
            <pc:sldMk cId="3655748682" sldId="260"/>
            <ac:spMk id="587" creationId="{020EC97D-8953-43C6-A580-A4981E344DA9}"/>
          </ac:spMkLst>
        </pc:spChg>
        <pc:spChg chg="add mod">
          <ac:chgData name="김정식" userId="5c06b4d2-d874-4047-a05b-3917e1e44197" providerId="ADAL" clId="{32FD3EBF-50C9-40BE-A70E-252807F0267E}" dt="2021-08-06T07:34:49.224" v="6726" actId="1036"/>
          <ac:spMkLst>
            <pc:docMk/>
            <pc:sldMk cId="3655748682" sldId="260"/>
            <ac:spMk id="588" creationId="{DEDC5EEF-A657-40EC-89FC-62026F93406D}"/>
          </ac:spMkLst>
        </pc:spChg>
        <pc:spChg chg="add mod">
          <ac:chgData name="김정식" userId="5c06b4d2-d874-4047-a05b-3917e1e44197" providerId="ADAL" clId="{32FD3EBF-50C9-40BE-A70E-252807F0267E}" dt="2021-08-06T07:34:49.224" v="6726" actId="1036"/>
          <ac:spMkLst>
            <pc:docMk/>
            <pc:sldMk cId="3655748682" sldId="260"/>
            <ac:spMk id="589" creationId="{41E0E9B2-CEC5-4409-9DFE-EA8C4650E19D}"/>
          </ac:spMkLst>
        </pc:spChg>
        <pc:spChg chg="add mod">
          <ac:chgData name="김정식" userId="5c06b4d2-d874-4047-a05b-3917e1e44197" providerId="ADAL" clId="{32FD3EBF-50C9-40BE-A70E-252807F0267E}" dt="2021-08-06T07:34:49.224" v="6726" actId="1036"/>
          <ac:spMkLst>
            <pc:docMk/>
            <pc:sldMk cId="3655748682" sldId="260"/>
            <ac:spMk id="590" creationId="{B27D70C9-4C52-4FDB-8240-4E77BB5751A9}"/>
          </ac:spMkLst>
        </pc:spChg>
        <pc:spChg chg="add mod">
          <ac:chgData name="김정식" userId="5c06b4d2-d874-4047-a05b-3917e1e44197" providerId="ADAL" clId="{32FD3EBF-50C9-40BE-A70E-252807F0267E}" dt="2021-08-06T07:35:10.028" v="6729" actId="14100"/>
          <ac:spMkLst>
            <pc:docMk/>
            <pc:sldMk cId="3655748682" sldId="260"/>
            <ac:spMk id="591" creationId="{51C3F076-5648-4157-A429-A8E9CA796B79}"/>
          </ac:spMkLst>
        </pc:spChg>
        <pc:spChg chg="add mod">
          <ac:chgData name="김정식" userId="5c06b4d2-d874-4047-a05b-3917e1e44197" providerId="ADAL" clId="{32FD3EBF-50C9-40BE-A70E-252807F0267E}" dt="2021-08-06T07:38:08.997" v="6827" actId="1037"/>
          <ac:spMkLst>
            <pc:docMk/>
            <pc:sldMk cId="3655748682" sldId="260"/>
            <ac:spMk id="592" creationId="{E1D7B215-90A6-4B6B-8D15-4D997A171D02}"/>
          </ac:spMkLst>
        </pc:spChg>
        <pc:spChg chg="add mod">
          <ac:chgData name="김정식" userId="5c06b4d2-d874-4047-a05b-3917e1e44197" providerId="ADAL" clId="{32FD3EBF-50C9-40BE-A70E-252807F0267E}" dt="2021-08-06T07:38:16.161" v="6833" actId="6549"/>
          <ac:spMkLst>
            <pc:docMk/>
            <pc:sldMk cId="3655748682" sldId="260"/>
            <ac:spMk id="593" creationId="{7E917C71-FD03-4A8B-AF59-D9D2038213A1}"/>
          </ac:spMkLst>
        </pc:spChg>
        <pc:spChg chg="add mod">
          <ac:chgData name="김정식" userId="5c06b4d2-d874-4047-a05b-3917e1e44197" providerId="ADAL" clId="{32FD3EBF-50C9-40BE-A70E-252807F0267E}" dt="2021-08-06T07:38:29.555" v="6869" actId="14100"/>
          <ac:spMkLst>
            <pc:docMk/>
            <pc:sldMk cId="3655748682" sldId="260"/>
            <ac:spMk id="594" creationId="{1C6BC371-65B5-4544-B804-6C56E55B739C}"/>
          </ac:spMkLst>
        </pc:spChg>
        <pc:spChg chg="add mod">
          <ac:chgData name="김정식" userId="5c06b4d2-d874-4047-a05b-3917e1e44197" providerId="ADAL" clId="{32FD3EBF-50C9-40BE-A70E-252807F0267E}" dt="2021-08-06T07:38:08.997" v="6827" actId="1037"/>
          <ac:spMkLst>
            <pc:docMk/>
            <pc:sldMk cId="3655748682" sldId="260"/>
            <ac:spMk id="595" creationId="{18BDCA25-8267-474D-B10E-9A79429B6778}"/>
          </ac:spMkLst>
        </pc:spChg>
        <pc:spChg chg="add mod">
          <ac:chgData name="김정식" userId="5c06b4d2-d874-4047-a05b-3917e1e44197" providerId="ADAL" clId="{32FD3EBF-50C9-40BE-A70E-252807F0267E}" dt="2021-08-06T07:38:08.997" v="6827" actId="1037"/>
          <ac:spMkLst>
            <pc:docMk/>
            <pc:sldMk cId="3655748682" sldId="260"/>
            <ac:spMk id="596" creationId="{7AB71C06-4679-4288-9B9C-7F19064ACDCF}"/>
          </ac:spMkLst>
        </pc:spChg>
        <pc:spChg chg="add mod">
          <ac:chgData name="김정식" userId="5c06b4d2-d874-4047-a05b-3917e1e44197" providerId="ADAL" clId="{32FD3EBF-50C9-40BE-A70E-252807F0267E}" dt="2021-08-06T07:38:08.997" v="6827" actId="1037"/>
          <ac:spMkLst>
            <pc:docMk/>
            <pc:sldMk cId="3655748682" sldId="260"/>
            <ac:spMk id="597" creationId="{C3698A20-7FE4-40DC-B884-D37553E7D875}"/>
          </ac:spMkLst>
        </pc:spChg>
        <pc:spChg chg="add mod">
          <ac:chgData name="김정식" userId="5c06b4d2-d874-4047-a05b-3917e1e44197" providerId="ADAL" clId="{32FD3EBF-50C9-40BE-A70E-252807F0267E}" dt="2021-08-06T07:39:50.641" v="6930" actId="1076"/>
          <ac:spMkLst>
            <pc:docMk/>
            <pc:sldMk cId="3655748682" sldId="260"/>
            <ac:spMk id="598" creationId="{EA5B9B36-C07C-4102-889C-F5616DC25969}"/>
          </ac:spMkLst>
        </pc:spChg>
        <pc:spChg chg="add mod">
          <ac:chgData name="김정식" userId="5c06b4d2-d874-4047-a05b-3917e1e44197" providerId="ADAL" clId="{32FD3EBF-50C9-40BE-A70E-252807F0267E}" dt="2021-08-06T07:40:33.565" v="6950" actId="1076"/>
          <ac:spMkLst>
            <pc:docMk/>
            <pc:sldMk cId="3655748682" sldId="260"/>
            <ac:spMk id="599" creationId="{0D2FE1F2-077E-4459-9640-D327F3CDCBB1}"/>
          </ac:spMkLst>
        </pc:spChg>
        <pc:cxnChg chg="add mod">
          <ac:chgData name="김정식" userId="5c06b4d2-d874-4047-a05b-3917e1e44197" providerId="ADAL" clId="{32FD3EBF-50C9-40BE-A70E-252807F0267E}" dt="2021-08-06T06:33:36.101" v="4648" actId="11529"/>
          <ac:cxnSpMkLst>
            <pc:docMk/>
            <pc:sldMk cId="3655748682" sldId="260"/>
            <ac:cxnSpMk id="3" creationId="{4CAA0A85-475C-46B7-926A-EF5706FD3C79}"/>
          </ac:cxnSpMkLst>
        </pc:cxnChg>
        <pc:cxnChg chg="add mod">
          <ac:chgData name="김정식" userId="5c06b4d2-d874-4047-a05b-3917e1e44197" providerId="ADAL" clId="{32FD3EBF-50C9-40BE-A70E-252807F0267E}" dt="2021-08-06T06:34:18.926" v="4689" actId="11529"/>
          <ac:cxnSpMkLst>
            <pc:docMk/>
            <pc:sldMk cId="3655748682" sldId="260"/>
            <ac:cxnSpMk id="18" creationId="{B039C37F-8537-40F4-B50A-C98EA2948754}"/>
          </ac:cxnSpMkLst>
        </pc:cxnChg>
        <pc:cxnChg chg="add mod">
          <ac:chgData name="김정식" userId="5c06b4d2-d874-4047-a05b-3917e1e44197" providerId="ADAL" clId="{32FD3EBF-50C9-40BE-A70E-252807F0267E}" dt="2021-08-06T06:38:12.712" v="4764" actId="11529"/>
          <ac:cxnSpMkLst>
            <pc:docMk/>
            <pc:sldMk cId="3655748682" sldId="260"/>
            <ac:cxnSpMk id="20" creationId="{EC3A48B1-E9F8-45F2-BC93-94B85F2F6491}"/>
          </ac:cxnSpMkLst>
        </pc:cxnChg>
        <pc:cxnChg chg="add mod">
          <ac:chgData name="김정식" userId="5c06b4d2-d874-4047-a05b-3917e1e44197" providerId="ADAL" clId="{32FD3EBF-50C9-40BE-A70E-252807F0267E}" dt="2021-08-06T06:40:51.455" v="4846" actId="1035"/>
          <ac:cxnSpMkLst>
            <pc:docMk/>
            <pc:sldMk cId="3655748682" sldId="260"/>
            <ac:cxnSpMk id="22" creationId="{80450270-26B6-471F-8A80-88181CC6F4D6}"/>
          </ac:cxnSpMkLst>
        </pc:cxnChg>
        <pc:cxnChg chg="add mod">
          <ac:chgData name="김정식" userId="5c06b4d2-d874-4047-a05b-3917e1e44197" providerId="ADAL" clId="{32FD3EBF-50C9-40BE-A70E-252807F0267E}" dt="2021-08-06T06:41:14.831" v="4858" actId="11529"/>
          <ac:cxnSpMkLst>
            <pc:docMk/>
            <pc:sldMk cId="3655748682" sldId="260"/>
            <ac:cxnSpMk id="24" creationId="{D930C7C3-CDBD-4A3D-AD19-B87C22DF727A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27" creationId="{52E3F4B3-50DA-42D4-B6E3-F8C314CBB05B}"/>
          </ac:cxnSpMkLst>
        </pc:cxnChg>
        <pc:cxnChg chg="add mod">
          <ac:chgData name="김정식" userId="5c06b4d2-d874-4047-a05b-3917e1e44197" providerId="ADAL" clId="{32FD3EBF-50C9-40BE-A70E-252807F0267E}" dt="2021-08-06T07:31:35.630" v="6536" actId="14100"/>
          <ac:cxnSpMkLst>
            <pc:docMk/>
            <pc:sldMk cId="3655748682" sldId="260"/>
            <ac:cxnSpMk id="28" creationId="{0A96A428-4783-471A-8C42-B42D770A5F60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29" creationId="{D3C13418-4D5C-4275-851C-F5A8FBC4231A}"/>
          </ac:cxnSpMkLst>
        </pc:cxnChg>
        <pc:cxnChg chg="add mod">
          <ac:chgData name="김정식" userId="5c06b4d2-d874-4047-a05b-3917e1e44197" providerId="ADAL" clId="{32FD3EBF-50C9-40BE-A70E-252807F0267E}" dt="2021-08-06T07:30:06.517" v="6445" actId="14100"/>
          <ac:cxnSpMkLst>
            <pc:docMk/>
            <pc:sldMk cId="3655748682" sldId="260"/>
            <ac:cxnSpMk id="34" creationId="{38E01D76-9FDD-45E6-B0B4-3A83C8EAAEE1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35" creationId="{1BC505FC-EFAE-4C68-B302-71F38AABA7BB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38" creationId="{EB4382CB-B78D-4760-A248-90309F9342BC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2" creationId="{DB5415E8-338B-482C-8B81-0465ED8B2DEF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4" creationId="{CDF09D15-8142-4C41-AFBC-88669AA52CBD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45" creationId="{9B8D3B1D-85C9-4DDC-AA95-0F8B649300FF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7" creationId="{2E0CAAEF-229C-44CC-8BEA-BA94ECE4F387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49" creationId="{29C7E268-C891-4ED5-8719-4184EF93DEDC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50" creationId="{11088ECC-1124-4DAF-83EC-CD8A4D1DAD76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52" creationId="{DFFB742B-5269-427C-A785-EE1E1A7F6A8A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56" creationId="{1136A691-957B-446A-ABE0-319830E13F7A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63" creationId="{06338F7D-AA32-4EB2-85AB-1D464F52DEFD}"/>
          </ac:cxnSpMkLst>
        </pc:cxnChg>
        <pc:cxnChg chg="add mod">
          <ac:chgData name="김정식" userId="5c06b4d2-d874-4047-a05b-3917e1e44197" providerId="ADAL" clId="{32FD3EBF-50C9-40BE-A70E-252807F0267E}" dt="2021-08-06T07:38:36.270" v="6870" actId="11529"/>
          <ac:cxnSpMkLst>
            <pc:docMk/>
            <pc:sldMk cId="3655748682" sldId="260"/>
            <ac:cxnSpMk id="66" creationId="{A6A2E41F-646C-4C34-933E-3C48E26B6F2C}"/>
          </ac:cxnSpMkLst>
        </pc:cxnChg>
        <pc:cxnChg chg="add mod">
          <ac:chgData name="김정식" userId="5c06b4d2-d874-4047-a05b-3917e1e44197" providerId="ADAL" clId="{32FD3EBF-50C9-40BE-A70E-252807F0267E}" dt="2021-08-06T07:40:04.532" v="6932" actId="1076"/>
          <ac:cxnSpMkLst>
            <pc:docMk/>
            <pc:sldMk cId="3655748682" sldId="260"/>
            <ac:cxnSpMk id="68" creationId="{5DEB31AB-AB35-4C7E-B829-BECE90C444FA}"/>
          </ac:cxnSpMkLst>
        </pc:cxnChg>
        <pc:cxnChg chg="add mod">
          <ac:chgData name="김정식" userId="5c06b4d2-d874-4047-a05b-3917e1e44197" providerId="ADAL" clId="{32FD3EBF-50C9-40BE-A70E-252807F0267E}" dt="2021-08-06T07:40:39.816" v="6951" actId="11529"/>
          <ac:cxnSpMkLst>
            <pc:docMk/>
            <pc:sldMk cId="3655748682" sldId="260"/>
            <ac:cxnSpMk id="70" creationId="{395A0DA9-8B97-46DB-BB2B-99ABDE56BF60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74" creationId="{E8F5E9A0-165A-4030-BDCF-B4509C44418C}"/>
          </ac:cxnSpMkLst>
        </pc:cxnChg>
        <pc:cxnChg chg="del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87" creationId="{0494B236-8904-48BF-ACCA-25F22CF9B2A3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102" creationId="{F594AC79-7C6A-458E-8680-48755E15FE8E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106" creationId="{BDD2F8B1-3F90-44E3-9878-495701A8CCC4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110" creationId="{964C60B5-52DC-4B99-A83E-CA1EAC6ECF94}"/>
          </ac:cxnSpMkLst>
        </pc:cxnChg>
        <pc:cxnChg chg="del mod">
          <ac:chgData name="김정식" userId="5c06b4d2-d874-4047-a05b-3917e1e44197" providerId="ADAL" clId="{32FD3EBF-50C9-40BE-A70E-252807F0267E}" dt="2021-08-06T06:26:53.882" v="4460" actId="478"/>
          <ac:cxnSpMkLst>
            <pc:docMk/>
            <pc:sldMk cId="3655748682" sldId="260"/>
            <ac:cxnSpMk id="115" creationId="{38272CC5-85D8-4885-9319-F713777E6A81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423" creationId="{2C44E2E1-9ECE-4002-925D-5CC630B7D419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53" creationId="{EED29F67-402F-412E-B05E-7402C71F4F7E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57" creationId="{B8661462-B2B3-4AB7-A937-7B0ABEEE2FF4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60" creationId="{D1251783-F88E-46CE-AAC0-080F14E0B353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462" creationId="{D18052D4-F668-4E13-AC79-19F12DDD7BAD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63" creationId="{C45BE676-E06F-4051-AB9A-2FCAE43DEFDA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68" creationId="{2DD60435-C9D5-4684-A856-19C7872813AA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469" creationId="{508ECAF8-6775-426A-9CAA-8BAF307F6AF0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81" creationId="{D20AC143-9B5A-4C7D-908E-31551C40F1E0}"/>
          </ac:cxnSpMkLst>
        </pc:cxnChg>
        <pc:cxnChg chg="del mod">
          <ac:chgData name="김정식" userId="5c06b4d2-d874-4047-a05b-3917e1e44197" providerId="ADAL" clId="{32FD3EBF-50C9-40BE-A70E-252807F0267E}" dt="2021-08-06T05:55:25.785" v="4416" actId="478"/>
          <ac:cxnSpMkLst>
            <pc:docMk/>
            <pc:sldMk cId="3655748682" sldId="260"/>
            <ac:cxnSpMk id="484" creationId="{85743BF6-3E9B-4620-BB34-A878AB306603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85" creationId="{939F89EF-70E8-491D-8217-AE93FD363DE0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92" creationId="{3ACD58B5-006B-48C3-B699-5CC1CA49EB99}"/>
          </ac:cxnSpMkLst>
        </pc:cxnChg>
        <pc:cxnChg chg="add mod">
          <ac:chgData name="김정식" userId="5c06b4d2-d874-4047-a05b-3917e1e44197" providerId="ADAL" clId="{32FD3EBF-50C9-40BE-A70E-252807F0267E}" dt="2021-08-06T07:30:00.872" v="6443" actId="1036"/>
          <ac:cxnSpMkLst>
            <pc:docMk/>
            <pc:sldMk cId="3655748682" sldId="260"/>
            <ac:cxnSpMk id="494" creationId="{4ADA5631-2B6A-4A7F-8AA7-0012A16953A1}"/>
          </ac:cxnSpMkLst>
        </pc:cxnChg>
        <pc:cxnChg chg="add mod">
          <ac:chgData name="김정식" userId="5c06b4d2-d874-4047-a05b-3917e1e44197" providerId="ADAL" clId="{32FD3EBF-50C9-40BE-A70E-252807F0267E}" dt="2021-08-06T07:31:22.369" v="6533" actId="1035"/>
          <ac:cxnSpMkLst>
            <pc:docMk/>
            <pc:sldMk cId="3655748682" sldId="260"/>
            <ac:cxnSpMk id="496" creationId="{9051EC7B-8449-4865-A9B6-9B3BD92BDE51}"/>
          </ac:cxnSpMkLst>
        </pc:cxnChg>
        <pc:cxnChg chg="add mod">
          <ac:chgData name="김정식" userId="5c06b4d2-d874-4047-a05b-3917e1e44197" providerId="ADAL" clId="{32FD3EBF-50C9-40BE-A70E-252807F0267E}" dt="2021-08-06T07:31:22.369" v="6533" actId="1035"/>
          <ac:cxnSpMkLst>
            <pc:docMk/>
            <pc:sldMk cId="3655748682" sldId="260"/>
            <ac:cxnSpMk id="499" creationId="{D8990243-42F2-4D25-8B78-888BC1B25045}"/>
          </ac:cxnSpMkLst>
        </pc:cxnChg>
        <pc:cxnChg chg="add mod">
          <ac:chgData name="김정식" userId="5c06b4d2-d874-4047-a05b-3917e1e44197" providerId="ADAL" clId="{32FD3EBF-50C9-40BE-A70E-252807F0267E}" dt="2021-08-06T07:31:22.369" v="6533" actId="1035"/>
          <ac:cxnSpMkLst>
            <pc:docMk/>
            <pc:sldMk cId="3655748682" sldId="260"/>
            <ac:cxnSpMk id="502" creationId="{F62C96E7-C1ED-4131-B634-9C6A5295ABDE}"/>
          </ac:cxnSpMkLst>
        </pc:cxnChg>
        <pc:cxnChg chg="add mod">
          <ac:chgData name="김정식" userId="5c06b4d2-d874-4047-a05b-3917e1e44197" providerId="ADAL" clId="{32FD3EBF-50C9-40BE-A70E-252807F0267E}" dt="2021-08-06T07:31:22.369" v="6533" actId="1035"/>
          <ac:cxnSpMkLst>
            <pc:docMk/>
            <pc:sldMk cId="3655748682" sldId="260"/>
            <ac:cxnSpMk id="504" creationId="{7E0F5CD7-54E4-4D23-8BE8-15C478A300FE}"/>
          </ac:cxnSpMkLst>
        </pc:cxnChg>
        <pc:cxnChg chg="add mod">
          <ac:chgData name="김정식" userId="5c06b4d2-d874-4047-a05b-3917e1e44197" providerId="ADAL" clId="{32FD3EBF-50C9-40BE-A70E-252807F0267E}" dt="2021-08-06T07:31:22.369" v="6533" actId="1035"/>
          <ac:cxnSpMkLst>
            <pc:docMk/>
            <pc:sldMk cId="3655748682" sldId="260"/>
            <ac:cxnSpMk id="507" creationId="{DBA7050B-1901-448C-A63D-048DECFE294C}"/>
          </ac:cxnSpMkLst>
        </pc:cxnChg>
        <pc:cxnChg chg="add mod">
          <ac:chgData name="김정식" userId="5c06b4d2-d874-4047-a05b-3917e1e44197" providerId="ADAL" clId="{32FD3EBF-50C9-40BE-A70E-252807F0267E}" dt="2021-08-06T07:31:22.369" v="6533" actId="1035"/>
          <ac:cxnSpMkLst>
            <pc:docMk/>
            <pc:sldMk cId="3655748682" sldId="260"/>
            <ac:cxnSpMk id="526" creationId="{FC6E77C7-A382-46AD-AEEA-8DB182420149}"/>
          </ac:cxnSpMkLst>
        </pc:cxnChg>
        <pc:cxnChg chg="add mod">
          <ac:chgData name="김정식" userId="5c06b4d2-d874-4047-a05b-3917e1e44197" providerId="ADAL" clId="{32FD3EBF-50C9-40BE-A70E-252807F0267E}" dt="2021-08-06T07:31:22.369" v="6533" actId="1035"/>
          <ac:cxnSpMkLst>
            <pc:docMk/>
            <pc:sldMk cId="3655748682" sldId="260"/>
            <ac:cxnSpMk id="531" creationId="{72BE6B20-D936-4F3B-9B93-DD7C79E73E48}"/>
          </ac:cxnSpMkLst>
        </pc:cxnChg>
        <pc:cxnChg chg="add mod">
          <ac:chgData name="김정식" userId="5c06b4d2-d874-4047-a05b-3917e1e44197" providerId="ADAL" clId="{32FD3EBF-50C9-40BE-A70E-252807F0267E}" dt="2021-08-06T07:31:28.424" v="6534" actId="14100"/>
          <ac:cxnSpMkLst>
            <pc:docMk/>
            <pc:sldMk cId="3655748682" sldId="260"/>
            <ac:cxnSpMk id="563" creationId="{47E58E7A-2BB6-4881-BD52-41CF2CA839F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63CCF-D27E-4F44-BDDD-ADA96C0EA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EEF310-C321-4586-8F76-D07DF7A2F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2F469-924A-4502-AFF9-4EEFA148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5BAE1-4063-46DF-8036-09F9B5F0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CC9423-A6A9-4C7D-BAE3-F9F91545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53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860DF-4C02-49B2-BE70-505EE674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269FA8-8C75-4C33-9E22-16845980F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753D4-BB67-4BFA-A794-5C3E13BC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21A33-E784-4835-98AF-043D66C4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A7D85-AC74-4674-8EFC-6F717C84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0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4CC43C-589B-4212-B5DF-395AC149D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071E4E-8AD5-403E-B563-DDB785F2E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D244F-2796-4B3C-A0C4-FD3CB953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34708-AE79-4DD8-8299-20A0949A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57E730-DB43-4E62-AD31-3C28C430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69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C757-D876-4CD4-B24C-0958A40C6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56D23-7F0D-4315-ACCD-33DB84AD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05725A-C4D8-4565-AAC1-F08C29A7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4616D-B86D-4E1E-8EE1-9C39E1A7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D04AB-34D6-4B35-AABB-EE15F4FA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2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19E46-9C1F-4991-AB9D-BFE0F9D3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C160A-3074-4664-B88F-8FE71C69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BC4C3-B7BF-4C43-A254-C83F7282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CAB73-1758-4396-AE1F-DB796357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F2C8D-A9E1-4C80-9D6F-D1A5C1B5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5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4DF91-F6E5-4857-B6CD-73942BA1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B8104-AE12-490A-836A-F2C114DEC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6F0EE4-DCBD-448C-B32D-46B091F10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3FE53E-7608-4C93-95FE-1B9616F8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1CCAD2-F169-46E2-8C30-3C0ED56C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7B192-7112-4AC4-9328-98EC825C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5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36859-761D-4CC3-967B-2D6BD51F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6F77A-113E-479E-8068-25B42F3E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A6FE93-1699-4EC5-AD6D-E5C1B1EA3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162ED4-2A54-4750-9266-A9CE7E7D1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572F99-9D85-4CB4-9D7B-BA321A70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CBFA4C-DF2C-45AC-A64A-92683BF1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54F975-7C75-42AF-A758-15E347D6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91EB99-CA83-44A0-9EB2-1F40764A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3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01B83-0E44-40A1-BB6E-18B4A478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D72F3A-266B-4D55-A0E3-600C2D03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802067-B118-476B-92D5-EED311DF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A14185-A932-4B09-9719-5511E18C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90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04AAC7-2E88-4238-B358-950142C9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DAE255-120E-49ED-817D-43BED29D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6125AE-89AB-4690-9854-EB0051BB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82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9FC15-3575-4890-87A4-1FDC6C6D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46593-816D-4479-9BA5-034C05088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8CFB0-83D4-4986-9FF6-E1EA01826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5D55E-E184-401A-A460-A971C140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2A9EC-54DE-49A1-8C05-B41C52F57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2ACDCB-7399-4B08-B9F7-10EBAFAE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44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FF6C0-B2BF-4CD0-BF81-58EE2088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05C017-3015-4900-9E36-63334658D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6B3E61-C11C-4333-B20E-58270FE20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BB7C4F-9BA8-4F32-84C6-417C1426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260FD9-9FB0-4DA2-B0DD-66A068BD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B4EA3-FD3B-4B53-8192-868F5194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2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868F74-9D97-4529-8592-3E5CC20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9AB54-4000-4661-9AAA-E1BB213E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32EB0-26FD-4931-A9F7-04C1A390E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E962B-69FD-4961-BAEB-C88FD3808328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91512-7D83-4318-AF17-68E8C6772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FF96C0-1CEB-4DEC-9C48-E7F5587A2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1252-2DD1-4748-9A26-5B49A23E0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56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095A76D9-E93F-4B6D-97AA-1143C6543C90}"/>
              </a:ext>
            </a:extLst>
          </p:cNvPr>
          <p:cNvSpPr/>
          <p:nvPr/>
        </p:nvSpPr>
        <p:spPr>
          <a:xfrm>
            <a:off x="2163241" y="4869673"/>
            <a:ext cx="3347762" cy="2927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4C96B1C-9843-4654-913F-CC841E2BBEF2}"/>
              </a:ext>
            </a:extLst>
          </p:cNvPr>
          <p:cNvSpPr/>
          <p:nvPr/>
        </p:nvSpPr>
        <p:spPr>
          <a:xfrm>
            <a:off x="5480514" y="4884071"/>
            <a:ext cx="304801" cy="21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FCAE3D5-2DD5-4262-951D-9A493DBDA7DD}"/>
              </a:ext>
            </a:extLst>
          </p:cNvPr>
          <p:cNvSpPr/>
          <p:nvPr/>
        </p:nvSpPr>
        <p:spPr>
          <a:xfrm>
            <a:off x="5718670" y="4928740"/>
            <a:ext cx="390541" cy="151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2F6D5DB4-8F67-4AFF-BAE9-EAA1A6E070BC}"/>
              </a:ext>
            </a:extLst>
          </p:cNvPr>
          <p:cNvSpPr/>
          <p:nvPr/>
        </p:nvSpPr>
        <p:spPr>
          <a:xfrm>
            <a:off x="2888135" y="3930908"/>
            <a:ext cx="3224796" cy="2927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4993A-EA7A-49B4-B3BD-92EB3FEACA57}"/>
              </a:ext>
            </a:extLst>
          </p:cNvPr>
          <p:cNvSpPr/>
          <p:nvPr/>
        </p:nvSpPr>
        <p:spPr>
          <a:xfrm>
            <a:off x="806824" y="461042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5. MP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76359-C7AC-41E3-A478-1DE7E6C515EC}"/>
              </a:ext>
            </a:extLst>
          </p:cNvPr>
          <p:cNvSpPr/>
          <p:nvPr/>
        </p:nvSpPr>
        <p:spPr>
          <a:xfrm>
            <a:off x="3402747" y="461042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MPfeed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7EC8FC-F8FC-4056-B179-5F210E387583}"/>
              </a:ext>
            </a:extLst>
          </p:cNvPr>
          <p:cNvSpPr/>
          <p:nvPr/>
        </p:nvSpPr>
        <p:spPr>
          <a:xfrm>
            <a:off x="8372467" y="545708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MPbact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52E5DA-0A83-4CA2-9CE2-1753BA3240D9}"/>
              </a:ext>
            </a:extLst>
          </p:cNvPr>
          <p:cNvSpPr/>
          <p:nvPr/>
        </p:nvSpPr>
        <p:spPr>
          <a:xfrm>
            <a:off x="6792688" y="461042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75CA42-9B61-4C58-ADBD-14FBC35FC75C}"/>
              </a:ext>
            </a:extLst>
          </p:cNvPr>
          <p:cNvSpPr/>
          <p:nvPr/>
        </p:nvSpPr>
        <p:spPr>
          <a:xfrm>
            <a:off x="1288153" y="1380064"/>
            <a:ext cx="547772" cy="29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A</a:t>
            </a:r>
            <a:r>
              <a:rPr lang="ko-KR" altLang="en-US" sz="800" dirty="0">
                <a:solidFill>
                  <a:schemeClr val="tx1"/>
                </a:solidFill>
              </a:rPr>
              <a:t>사료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A35853-AF3B-4D09-A522-A81F10B3265D}"/>
              </a:ext>
            </a:extLst>
          </p:cNvPr>
          <p:cNvSpPr/>
          <p:nvPr/>
        </p:nvSpPr>
        <p:spPr>
          <a:xfrm>
            <a:off x="2616200" y="1380067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B85D-EF03-4DC4-B47A-3A260ED00E72}"/>
              </a:ext>
            </a:extLst>
          </p:cNvPr>
          <p:cNvSpPr/>
          <p:nvPr/>
        </p:nvSpPr>
        <p:spPr>
          <a:xfrm>
            <a:off x="4000731" y="1380064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AA19F-D8E1-431F-8E49-B0B3CD38694A}"/>
              </a:ext>
            </a:extLst>
          </p:cNvPr>
          <p:cNvSpPr/>
          <p:nvPr/>
        </p:nvSpPr>
        <p:spPr>
          <a:xfrm>
            <a:off x="5400488" y="1380065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8E833D-3077-45E9-97DA-FDA2184B0C4C}"/>
              </a:ext>
            </a:extLst>
          </p:cNvPr>
          <p:cNvSpPr/>
          <p:nvPr/>
        </p:nvSpPr>
        <p:spPr>
          <a:xfrm>
            <a:off x="3525576" y="1316919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3FCDA-E5E8-4144-BF11-99B472B3AD90}"/>
              </a:ext>
            </a:extLst>
          </p:cNvPr>
          <p:cNvSpPr/>
          <p:nvPr/>
        </p:nvSpPr>
        <p:spPr>
          <a:xfrm>
            <a:off x="4894881" y="1316919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A60BF4-2BA4-4559-88ED-25DE5A5E67A8}"/>
              </a:ext>
            </a:extLst>
          </p:cNvPr>
          <p:cNvSpPr/>
          <p:nvPr/>
        </p:nvSpPr>
        <p:spPr>
          <a:xfrm>
            <a:off x="1847737" y="1955801"/>
            <a:ext cx="901736" cy="296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ID_Protein_1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4995CA-E414-401A-9021-58A1C19F3151}"/>
              </a:ext>
            </a:extLst>
          </p:cNvPr>
          <p:cNvSpPr/>
          <p:nvPr/>
        </p:nvSpPr>
        <p:spPr>
          <a:xfrm>
            <a:off x="2951879" y="1955801"/>
            <a:ext cx="901736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adjREPB1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D382DC-2F41-4A63-8500-BC7D612FD2D8}"/>
              </a:ext>
            </a:extLst>
          </p:cNvPr>
          <p:cNvSpPr/>
          <p:nvPr/>
        </p:nvSpPr>
        <p:spPr>
          <a:xfrm>
            <a:off x="2666900" y="1892656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54A83-03E6-4849-84E3-4D9ABCD84395}"/>
              </a:ext>
            </a:extLst>
          </p:cNvPr>
          <p:cNvSpPr/>
          <p:nvPr/>
        </p:nvSpPr>
        <p:spPr>
          <a:xfrm>
            <a:off x="626066" y="2531534"/>
            <a:ext cx="559163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REPB1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811B75-154C-42F3-B765-6965EE9BC6DA}"/>
              </a:ext>
            </a:extLst>
          </p:cNvPr>
          <p:cNvSpPr/>
          <p:nvPr/>
        </p:nvSpPr>
        <p:spPr>
          <a:xfrm>
            <a:off x="1134529" y="2468400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B5429E-ABEC-40F5-BC4F-FB22FE4466C9}"/>
              </a:ext>
            </a:extLst>
          </p:cNvPr>
          <p:cNvSpPr/>
          <p:nvPr/>
        </p:nvSpPr>
        <p:spPr>
          <a:xfrm>
            <a:off x="1470208" y="2531534"/>
            <a:ext cx="901736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PeptidePass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1D8043-1A0F-44DD-9942-48AF2D71F13F}"/>
              </a:ext>
            </a:extLst>
          </p:cNvPr>
          <p:cNvSpPr/>
          <p:nvPr/>
        </p:nvSpPr>
        <p:spPr>
          <a:xfrm>
            <a:off x="2656923" y="2531534"/>
            <a:ext cx="574973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48CAE2-EB12-4681-A138-D7576412259E}"/>
              </a:ext>
            </a:extLst>
          </p:cNvPr>
          <p:cNvSpPr/>
          <p:nvPr/>
        </p:nvSpPr>
        <p:spPr>
          <a:xfrm>
            <a:off x="2362033" y="2468389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E4B148-46E6-46A3-9C6C-3C45134FED12}"/>
              </a:ext>
            </a:extLst>
          </p:cNvPr>
          <p:cNvSpPr/>
          <p:nvPr/>
        </p:nvSpPr>
        <p:spPr>
          <a:xfrm>
            <a:off x="3221985" y="2468388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B62545-43DB-4840-A304-5AFA17953629}"/>
              </a:ext>
            </a:extLst>
          </p:cNvPr>
          <p:cNvSpPr/>
          <p:nvPr/>
        </p:nvSpPr>
        <p:spPr>
          <a:xfrm>
            <a:off x="3506964" y="2531534"/>
            <a:ext cx="574973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RDPEP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10322D63-8857-4504-B3FB-1AE317325067}"/>
              </a:ext>
            </a:extLst>
          </p:cNvPr>
          <p:cNvSpPr/>
          <p:nvPr/>
        </p:nvSpPr>
        <p:spPr>
          <a:xfrm rot="5400000">
            <a:off x="2900876" y="1456493"/>
            <a:ext cx="80204" cy="791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AE2F72EA-C279-482A-9E3A-8F34EFA0D04E}"/>
              </a:ext>
            </a:extLst>
          </p:cNvPr>
          <p:cNvSpPr/>
          <p:nvPr/>
        </p:nvSpPr>
        <p:spPr>
          <a:xfrm rot="5400000">
            <a:off x="2399447" y="956786"/>
            <a:ext cx="95676" cy="2812660"/>
          </a:xfrm>
          <a:prstGeom prst="leftBrace">
            <a:avLst>
              <a:gd name="adj1" fmla="val 8333"/>
              <a:gd name="adj2" fmla="val 171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FE0A43-F4C6-4C65-A70C-636F435694EE}"/>
              </a:ext>
            </a:extLst>
          </p:cNvPr>
          <p:cNvSpPr/>
          <p:nvPr/>
        </p:nvSpPr>
        <p:spPr>
          <a:xfrm>
            <a:off x="550333" y="3280833"/>
            <a:ext cx="414868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3D1691-54B4-4AC8-B3C1-4B0269AB8454}"/>
              </a:ext>
            </a:extLst>
          </p:cNvPr>
          <p:cNvSpPr/>
          <p:nvPr/>
        </p:nvSpPr>
        <p:spPr>
          <a:xfrm>
            <a:off x="954541" y="3217688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E79CB84-7BD7-4FDA-AE84-BA85C337F1EB}"/>
              </a:ext>
            </a:extLst>
          </p:cNvPr>
          <p:cNvSpPr/>
          <p:nvPr/>
        </p:nvSpPr>
        <p:spPr>
          <a:xfrm>
            <a:off x="1241428" y="3280831"/>
            <a:ext cx="57497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38838F-D28D-4E4D-8CD7-774E34BEB259}"/>
              </a:ext>
            </a:extLst>
          </p:cNvPr>
          <p:cNvSpPr/>
          <p:nvPr/>
        </p:nvSpPr>
        <p:spPr>
          <a:xfrm>
            <a:off x="1787659" y="318734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30BAEB-6961-4D96-8880-F86713EF53BA}"/>
              </a:ext>
            </a:extLst>
          </p:cNvPr>
          <p:cNvSpPr/>
          <p:nvPr/>
        </p:nvSpPr>
        <p:spPr>
          <a:xfrm>
            <a:off x="2074546" y="3275884"/>
            <a:ext cx="470441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4F7937-B140-4E01-80DD-DB409B6E54EC}"/>
              </a:ext>
            </a:extLst>
          </p:cNvPr>
          <p:cNvSpPr/>
          <p:nvPr/>
        </p:nvSpPr>
        <p:spPr>
          <a:xfrm>
            <a:off x="2761996" y="3275884"/>
            <a:ext cx="763580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1000*0.01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7BF24DF-AB85-4B5D-9C75-798FBCC1526E}"/>
              </a:ext>
            </a:extLst>
          </p:cNvPr>
          <p:cNvSpPr/>
          <p:nvPr/>
        </p:nvSpPr>
        <p:spPr>
          <a:xfrm>
            <a:off x="2494830" y="3217688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C25A34-46B6-4EB1-AACD-5E93C3E3876A}"/>
              </a:ext>
            </a:extLst>
          </p:cNvPr>
          <p:cNvSpPr/>
          <p:nvPr/>
        </p:nvSpPr>
        <p:spPr>
          <a:xfrm>
            <a:off x="3742585" y="3266091"/>
            <a:ext cx="574973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5DCAD11-CAA4-4812-838F-E046D905D07E}"/>
              </a:ext>
            </a:extLst>
          </p:cNvPr>
          <p:cNvSpPr/>
          <p:nvPr/>
        </p:nvSpPr>
        <p:spPr>
          <a:xfrm>
            <a:off x="3475419" y="3207895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DE0823-1144-463C-AD11-B1EA03B2AF88}"/>
              </a:ext>
            </a:extLst>
          </p:cNvPr>
          <p:cNvSpPr/>
          <p:nvPr/>
        </p:nvSpPr>
        <p:spPr>
          <a:xfrm>
            <a:off x="4299745" y="3195549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058575-933C-40E6-BBDE-BB228BAF78E5}"/>
              </a:ext>
            </a:extLst>
          </p:cNvPr>
          <p:cNvSpPr/>
          <p:nvPr/>
        </p:nvSpPr>
        <p:spPr>
          <a:xfrm>
            <a:off x="4556894" y="3258692"/>
            <a:ext cx="1539106" cy="2963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62870DB8-53B2-4434-99B5-EA175DC7B4DA}"/>
              </a:ext>
            </a:extLst>
          </p:cNvPr>
          <p:cNvSpPr/>
          <p:nvPr/>
        </p:nvSpPr>
        <p:spPr>
          <a:xfrm rot="5400000">
            <a:off x="2841810" y="871624"/>
            <a:ext cx="296333" cy="4366309"/>
          </a:xfrm>
          <a:prstGeom prst="leftBrace">
            <a:avLst>
              <a:gd name="adj1" fmla="val 8333"/>
              <a:gd name="adj2" fmla="val 98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721C29B3-27D0-46B9-A151-93FDB1E6B8EE}"/>
              </a:ext>
            </a:extLst>
          </p:cNvPr>
          <p:cNvSpPr/>
          <p:nvPr/>
        </p:nvSpPr>
        <p:spPr>
          <a:xfrm rot="5400000">
            <a:off x="4172182" y="-262871"/>
            <a:ext cx="286214" cy="27486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C09E55-5389-4ED7-B9A1-4408586A2BD5}"/>
              </a:ext>
            </a:extLst>
          </p:cNvPr>
          <p:cNvSpPr/>
          <p:nvPr/>
        </p:nvSpPr>
        <p:spPr>
          <a:xfrm>
            <a:off x="342899" y="3881965"/>
            <a:ext cx="463924" cy="296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Sol-p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0047BE-2AFE-4639-85B0-1D966B892059}"/>
              </a:ext>
            </a:extLst>
          </p:cNvPr>
          <p:cNvSpPr/>
          <p:nvPr/>
        </p:nvSpPr>
        <p:spPr>
          <a:xfrm>
            <a:off x="757767" y="3808344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F655A4-4C47-4289-B0FC-AF2D430FCB96}"/>
              </a:ext>
            </a:extLst>
          </p:cNvPr>
          <p:cNvSpPr/>
          <p:nvPr/>
        </p:nvSpPr>
        <p:spPr>
          <a:xfrm>
            <a:off x="965201" y="3881965"/>
            <a:ext cx="463924" cy="296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F18DDBB-C759-4A9F-B9D4-EDAA4693E524}"/>
              </a:ext>
            </a:extLst>
          </p:cNvPr>
          <p:cNvSpPr/>
          <p:nvPr/>
        </p:nvSpPr>
        <p:spPr>
          <a:xfrm>
            <a:off x="1376513" y="381882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19D7780-2B53-4289-849C-12D3CF6DEA32}"/>
              </a:ext>
            </a:extLst>
          </p:cNvPr>
          <p:cNvSpPr/>
          <p:nvPr/>
        </p:nvSpPr>
        <p:spPr>
          <a:xfrm>
            <a:off x="1604718" y="3888645"/>
            <a:ext cx="390541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FF604A-03C6-4FA5-AF13-DB45F22300C9}"/>
              </a:ext>
            </a:extLst>
          </p:cNvPr>
          <p:cNvSpPr/>
          <p:nvPr/>
        </p:nvSpPr>
        <p:spPr>
          <a:xfrm>
            <a:off x="1926241" y="381882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303FBD2-0D01-4CF6-919A-47F59605D589}"/>
              </a:ext>
            </a:extLst>
          </p:cNvPr>
          <p:cNvSpPr/>
          <p:nvPr/>
        </p:nvSpPr>
        <p:spPr>
          <a:xfrm>
            <a:off x="2154446" y="3888645"/>
            <a:ext cx="390541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C511D4C-4E27-47BF-B6CB-D95797162584}"/>
              </a:ext>
            </a:extLst>
          </p:cNvPr>
          <p:cNvSpPr/>
          <p:nvPr/>
        </p:nvSpPr>
        <p:spPr>
          <a:xfrm>
            <a:off x="345403" y="4497893"/>
            <a:ext cx="463924" cy="2224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NPN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45467F-8C8C-4989-A56A-3310CDB83C00}"/>
              </a:ext>
            </a:extLst>
          </p:cNvPr>
          <p:cNvSpPr/>
          <p:nvPr/>
        </p:nvSpPr>
        <p:spPr>
          <a:xfrm>
            <a:off x="735277" y="4396289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8DF903-5F90-4D7F-BC15-F4E06022BBCC}"/>
              </a:ext>
            </a:extLst>
          </p:cNvPr>
          <p:cNvSpPr/>
          <p:nvPr/>
        </p:nvSpPr>
        <p:spPr>
          <a:xfrm>
            <a:off x="985629" y="4488046"/>
            <a:ext cx="463924" cy="2224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Sol-p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B530DD7-B483-46E4-9C5B-53412E007231}"/>
              </a:ext>
            </a:extLst>
          </p:cNvPr>
          <p:cNvSpPr/>
          <p:nvPr/>
        </p:nvSpPr>
        <p:spPr>
          <a:xfrm>
            <a:off x="1387373" y="4384351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0725CE8-B49F-4EA8-9AD9-583F816553ED}"/>
              </a:ext>
            </a:extLst>
          </p:cNvPr>
          <p:cNvSpPr/>
          <p:nvPr/>
        </p:nvSpPr>
        <p:spPr>
          <a:xfrm>
            <a:off x="1624050" y="4488046"/>
            <a:ext cx="390541" cy="222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479E216-3849-47A5-BA48-1FAAAF337214}"/>
              </a:ext>
            </a:extLst>
          </p:cNvPr>
          <p:cNvSpPr/>
          <p:nvPr/>
        </p:nvSpPr>
        <p:spPr>
          <a:xfrm>
            <a:off x="1909236" y="4384082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15104B8-A15E-437C-854C-165FEC281E62}"/>
              </a:ext>
            </a:extLst>
          </p:cNvPr>
          <p:cNvSpPr/>
          <p:nvPr/>
        </p:nvSpPr>
        <p:spPr>
          <a:xfrm>
            <a:off x="2125142" y="4474639"/>
            <a:ext cx="463924" cy="2224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CFA867B-809E-4577-A0EC-B2C732207F92}"/>
              </a:ext>
            </a:extLst>
          </p:cNvPr>
          <p:cNvSpPr/>
          <p:nvPr/>
        </p:nvSpPr>
        <p:spPr>
          <a:xfrm>
            <a:off x="2527982" y="4394558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742F821-A5DB-42E0-AB4D-49DFC0F26957}"/>
              </a:ext>
            </a:extLst>
          </p:cNvPr>
          <p:cNvSpPr/>
          <p:nvPr/>
        </p:nvSpPr>
        <p:spPr>
          <a:xfrm>
            <a:off x="2764659" y="4481319"/>
            <a:ext cx="390541" cy="2224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" name="왼쪽 중괄호 55">
            <a:extLst>
              <a:ext uri="{FF2B5EF4-FFF2-40B4-BE49-F238E27FC236}">
                <a16:creationId xmlns:a16="http://schemas.microsoft.com/office/drawing/2014/main" id="{413EB816-3C3F-4940-B699-9727683F2EE8}"/>
              </a:ext>
            </a:extLst>
          </p:cNvPr>
          <p:cNvSpPr/>
          <p:nvPr/>
        </p:nvSpPr>
        <p:spPr>
          <a:xfrm rot="5400000">
            <a:off x="1331604" y="2885966"/>
            <a:ext cx="214013" cy="1678420"/>
          </a:xfrm>
          <a:prstGeom prst="leftBrace">
            <a:avLst>
              <a:gd name="adj1" fmla="val 8333"/>
              <a:gd name="adj2" fmla="val 98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7" name="왼쪽 중괄호 56">
            <a:extLst>
              <a:ext uri="{FF2B5EF4-FFF2-40B4-BE49-F238E27FC236}">
                <a16:creationId xmlns:a16="http://schemas.microsoft.com/office/drawing/2014/main" id="{37ACD6D4-B602-4CE5-8494-C41CA4A51EFC}"/>
              </a:ext>
            </a:extLst>
          </p:cNvPr>
          <p:cNvSpPr/>
          <p:nvPr/>
        </p:nvSpPr>
        <p:spPr>
          <a:xfrm rot="5400000">
            <a:off x="1587364" y="3184958"/>
            <a:ext cx="187896" cy="2300861"/>
          </a:xfrm>
          <a:prstGeom prst="leftBrace">
            <a:avLst>
              <a:gd name="adj1" fmla="val 8333"/>
              <a:gd name="adj2" fmla="val 2114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BE888D3-C87F-4D88-9398-56FB153E62D0}"/>
              </a:ext>
            </a:extLst>
          </p:cNvPr>
          <p:cNvSpPr/>
          <p:nvPr/>
        </p:nvSpPr>
        <p:spPr>
          <a:xfrm>
            <a:off x="485160" y="6248791"/>
            <a:ext cx="463924" cy="296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주어진값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082FED6-E6A5-4F5E-8C61-8ECF50DB8D2D}"/>
              </a:ext>
            </a:extLst>
          </p:cNvPr>
          <p:cNvSpPr/>
          <p:nvPr/>
        </p:nvSpPr>
        <p:spPr>
          <a:xfrm>
            <a:off x="1048069" y="6248790"/>
            <a:ext cx="390541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상수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22819DD-E2F0-4EE0-A006-85BD403B43B8}"/>
              </a:ext>
            </a:extLst>
          </p:cNvPr>
          <p:cNvSpPr/>
          <p:nvPr/>
        </p:nvSpPr>
        <p:spPr>
          <a:xfrm>
            <a:off x="1537595" y="6248790"/>
            <a:ext cx="51579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입력값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314DA9-99CA-4121-A122-CBC6CE573C5C}"/>
              </a:ext>
            </a:extLst>
          </p:cNvPr>
          <p:cNvSpPr/>
          <p:nvPr/>
        </p:nvSpPr>
        <p:spPr>
          <a:xfrm>
            <a:off x="2134118" y="6245217"/>
            <a:ext cx="615355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계산값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22FBF7-B51E-4160-82F5-E21F0CF79B90}"/>
              </a:ext>
            </a:extLst>
          </p:cNvPr>
          <p:cNvSpPr/>
          <p:nvPr/>
        </p:nvSpPr>
        <p:spPr>
          <a:xfrm>
            <a:off x="3552460" y="3637325"/>
            <a:ext cx="958993" cy="175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Protein_B1/100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0A9DFE5-37C8-4D25-BA43-581571F9811B}"/>
              </a:ext>
            </a:extLst>
          </p:cNvPr>
          <p:cNvCxnSpPr>
            <a:cxnSpLocks/>
            <a:stCxn id="34" idx="2"/>
            <a:endCxn id="62" idx="0"/>
          </p:cNvCxnSpPr>
          <p:nvPr/>
        </p:nvCxnSpPr>
        <p:spPr>
          <a:xfrm>
            <a:off x="4030072" y="3562424"/>
            <a:ext cx="1885" cy="74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FF6D9A7-7B68-4B5B-AE06-6D34AF397857}"/>
              </a:ext>
            </a:extLst>
          </p:cNvPr>
          <p:cNvSpPr/>
          <p:nvPr/>
        </p:nvSpPr>
        <p:spPr>
          <a:xfrm>
            <a:off x="2940978" y="4006675"/>
            <a:ext cx="808474" cy="15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농후사료비율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3F3FA3C-AAC4-439E-973D-4E8629A643A3}"/>
              </a:ext>
            </a:extLst>
          </p:cNvPr>
          <p:cNvSpPr/>
          <p:nvPr/>
        </p:nvSpPr>
        <p:spPr>
          <a:xfrm>
            <a:off x="3669676" y="3943530"/>
            <a:ext cx="304801" cy="21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A6F440-B7A5-4225-ADF2-9B2C23990A35}"/>
              </a:ext>
            </a:extLst>
          </p:cNvPr>
          <p:cNvSpPr/>
          <p:nvPr/>
        </p:nvSpPr>
        <p:spPr>
          <a:xfrm>
            <a:off x="3888714" y="4006675"/>
            <a:ext cx="574973" cy="151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Kpc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7617DD0-6F31-42DE-B433-7B9B7663EAEF}"/>
              </a:ext>
            </a:extLst>
          </p:cNvPr>
          <p:cNvSpPr/>
          <p:nvPr/>
        </p:nvSpPr>
        <p:spPr>
          <a:xfrm>
            <a:off x="4653549" y="4013734"/>
            <a:ext cx="746696" cy="15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조사료비율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A8D71FE-E73D-435A-B955-731B4CBBA46E}"/>
              </a:ext>
            </a:extLst>
          </p:cNvPr>
          <p:cNvSpPr/>
          <p:nvPr/>
        </p:nvSpPr>
        <p:spPr>
          <a:xfrm>
            <a:off x="5318156" y="3957742"/>
            <a:ext cx="304801" cy="21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AAB9EAB-357F-41C8-9AF5-87A5F630CAB1}"/>
              </a:ext>
            </a:extLst>
          </p:cNvPr>
          <p:cNvSpPr/>
          <p:nvPr/>
        </p:nvSpPr>
        <p:spPr>
          <a:xfrm>
            <a:off x="5602625" y="4011105"/>
            <a:ext cx="380942" cy="1518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Kpf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C74B061-1638-437F-BC41-8786A7BC06C2}"/>
              </a:ext>
            </a:extLst>
          </p:cNvPr>
          <p:cNvSpPr/>
          <p:nvPr/>
        </p:nvSpPr>
        <p:spPr>
          <a:xfrm>
            <a:off x="4350028" y="3937454"/>
            <a:ext cx="367552" cy="21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81972B1-4167-4ADA-9EEE-23C765594924}"/>
              </a:ext>
            </a:extLst>
          </p:cNvPr>
          <p:cNvSpPr/>
          <p:nvPr/>
        </p:nvSpPr>
        <p:spPr>
          <a:xfrm>
            <a:off x="6086056" y="3920875"/>
            <a:ext cx="304801" cy="21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508AA29-3640-498C-B2F2-7E27B2896221}"/>
              </a:ext>
            </a:extLst>
          </p:cNvPr>
          <p:cNvSpPr/>
          <p:nvPr/>
        </p:nvSpPr>
        <p:spPr>
          <a:xfrm>
            <a:off x="6314261" y="3990700"/>
            <a:ext cx="390541" cy="151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6B0416-9F0E-46FC-93EF-28789DC24F47}"/>
              </a:ext>
            </a:extLst>
          </p:cNvPr>
          <p:cNvSpPr/>
          <p:nvPr/>
        </p:nvSpPr>
        <p:spPr>
          <a:xfrm>
            <a:off x="6949516" y="3985579"/>
            <a:ext cx="390541" cy="151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240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B93CE63-BF76-425C-A69F-7F55F8D8CC51}"/>
              </a:ext>
            </a:extLst>
          </p:cNvPr>
          <p:cNvSpPr/>
          <p:nvPr/>
        </p:nvSpPr>
        <p:spPr>
          <a:xfrm>
            <a:off x="6682350" y="3927383"/>
            <a:ext cx="304801" cy="21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696F048-4E30-4303-8947-85BBC596D556}"/>
              </a:ext>
            </a:extLst>
          </p:cNvPr>
          <p:cNvSpPr/>
          <p:nvPr/>
        </p:nvSpPr>
        <p:spPr>
          <a:xfrm>
            <a:off x="4594530" y="3291313"/>
            <a:ext cx="574973" cy="231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33D79A8-686D-4274-A984-327F3DB80612}"/>
              </a:ext>
            </a:extLst>
          </p:cNvPr>
          <p:cNvSpPr/>
          <p:nvPr/>
        </p:nvSpPr>
        <p:spPr>
          <a:xfrm>
            <a:off x="5445374" y="3287973"/>
            <a:ext cx="574973" cy="2310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BC48279-E84B-4529-BEE2-75A6ADBB62EA}"/>
              </a:ext>
            </a:extLst>
          </p:cNvPr>
          <p:cNvSpPr/>
          <p:nvPr/>
        </p:nvSpPr>
        <p:spPr>
          <a:xfrm>
            <a:off x="5099337" y="3190336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왼쪽 중괄호 83">
            <a:extLst>
              <a:ext uri="{FF2B5EF4-FFF2-40B4-BE49-F238E27FC236}">
                <a16:creationId xmlns:a16="http://schemas.microsoft.com/office/drawing/2014/main" id="{093ECC46-0C86-410D-891E-00592D819647}"/>
              </a:ext>
            </a:extLst>
          </p:cNvPr>
          <p:cNvSpPr/>
          <p:nvPr/>
        </p:nvSpPr>
        <p:spPr>
          <a:xfrm rot="5400000">
            <a:off x="4976039" y="1593765"/>
            <a:ext cx="296333" cy="4472150"/>
          </a:xfrm>
          <a:prstGeom prst="leftBrace">
            <a:avLst>
              <a:gd name="adj1" fmla="val 0"/>
              <a:gd name="adj2" fmla="val 363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1930F2B-B620-438D-BAC2-BDFAE0FE630D}"/>
              </a:ext>
            </a:extLst>
          </p:cNvPr>
          <p:cNvSpPr/>
          <p:nvPr/>
        </p:nvSpPr>
        <p:spPr>
          <a:xfrm>
            <a:off x="2220974" y="4949149"/>
            <a:ext cx="463924" cy="141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1.169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AA5BA88-9434-4A01-AF3F-D85B44EE3BA3}"/>
              </a:ext>
            </a:extLst>
          </p:cNvPr>
          <p:cNvSpPr/>
          <p:nvPr/>
        </p:nvSpPr>
        <p:spPr>
          <a:xfrm>
            <a:off x="2615853" y="4913822"/>
            <a:ext cx="367552" cy="21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613DBF8-9B9B-476C-9894-56E66E0B6B36}"/>
              </a:ext>
            </a:extLst>
          </p:cNvPr>
          <p:cNvSpPr/>
          <p:nvPr/>
        </p:nvSpPr>
        <p:spPr>
          <a:xfrm>
            <a:off x="2900690" y="4945122"/>
            <a:ext cx="500041" cy="1513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1.375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B194DAE-7118-487E-A3C4-28BA0AC3A784}"/>
              </a:ext>
            </a:extLst>
          </p:cNvPr>
          <p:cNvSpPr/>
          <p:nvPr/>
        </p:nvSpPr>
        <p:spPr>
          <a:xfrm flipH="1">
            <a:off x="3409213" y="4866067"/>
            <a:ext cx="183557" cy="28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4679B45-9915-4CD8-99E5-F51AF9445C01}"/>
              </a:ext>
            </a:extLst>
          </p:cNvPr>
          <p:cNvSpPr/>
          <p:nvPr/>
        </p:nvSpPr>
        <p:spPr>
          <a:xfrm>
            <a:off x="3601252" y="4945122"/>
            <a:ext cx="467382" cy="145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FpBW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E847586-4351-44B9-ACE8-49A2A0C2AE14}"/>
              </a:ext>
            </a:extLst>
          </p:cNvPr>
          <p:cNvSpPr/>
          <p:nvPr/>
        </p:nvSpPr>
        <p:spPr>
          <a:xfrm>
            <a:off x="4082525" y="4928740"/>
            <a:ext cx="241939" cy="151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D580274-7442-4C0F-84B0-1D4B71AB9E1D}"/>
              </a:ext>
            </a:extLst>
          </p:cNvPr>
          <p:cNvSpPr/>
          <p:nvPr/>
        </p:nvSpPr>
        <p:spPr>
          <a:xfrm>
            <a:off x="4297691" y="4953588"/>
            <a:ext cx="500041" cy="1513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1721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D29C464-A651-4F09-99F0-350F507A154B}"/>
              </a:ext>
            </a:extLst>
          </p:cNvPr>
          <p:cNvSpPr/>
          <p:nvPr/>
        </p:nvSpPr>
        <p:spPr>
          <a:xfrm flipH="1">
            <a:off x="4806214" y="4874533"/>
            <a:ext cx="183557" cy="28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F97F01F-409E-49AF-80B5-A324A11B7251}"/>
              </a:ext>
            </a:extLst>
          </p:cNvPr>
          <p:cNvSpPr/>
          <p:nvPr/>
        </p:nvSpPr>
        <p:spPr>
          <a:xfrm>
            <a:off x="4998253" y="4953588"/>
            <a:ext cx="467382" cy="145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CpBW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D231889-1903-49D3-A410-A3C10A9B9A45}"/>
              </a:ext>
            </a:extLst>
          </p:cNvPr>
          <p:cNvSpPr/>
          <p:nvPr/>
        </p:nvSpPr>
        <p:spPr>
          <a:xfrm>
            <a:off x="5092261" y="4345776"/>
            <a:ext cx="4264562" cy="2927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74FCD5D-5859-4A70-94A9-67B2F3C33E2D}"/>
              </a:ext>
            </a:extLst>
          </p:cNvPr>
          <p:cNvSpPr/>
          <p:nvPr/>
        </p:nvSpPr>
        <p:spPr>
          <a:xfrm>
            <a:off x="9304585" y="4369329"/>
            <a:ext cx="304801" cy="216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A6CE589-A864-4F1C-9FC9-B39E50738DD6}"/>
              </a:ext>
            </a:extLst>
          </p:cNvPr>
          <p:cNvSpPr/>
          <p:nvPr/>
        </p:nvSpPr>
        <p:spPr>
          <a:xfrm>
            <a:off x="9571768" y="4402906"/>
            <a:ext cx="390541" cy="151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EF3635D-EC23-4A34-8B9B-4ACDA7786C6D}"/>
              </a:ext>
            </a:extLst>
          </p:cNvPr>
          <p:cNvSpPr/>
          <p:nvPr/>
        </p:nvSpPr>
        <p:spPr>
          <a:xfrm>
            <a:off x="5175843" y="4407280"/>
            <a:ext cx="463924" cy="1411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2.365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38AD81B-B2A2-4C8A-B002-77AD5DB4B388}"/>
              </a:ext>
            </a:extLst>
          </p:cNvPr>
          <p:cNvSpPr/>
          <p:nvPr/>
        </p:nvSpPr>
        <p:spPr>
          <a:xfrm>
            <a:off x="5519920" y="4371953"/>
            <a:ext cx="367552" cy="2165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5C2907-C81A-4F48-8B5B-BE089648BA4A}"/>
              </a:ext>
            </a:extLst>
          </p:cNvPr>
          <p:cNvSpPr/>
          <p:nvPr/>
        </p:nvSpPr>
        <p:spPr>
          <a:xfrm>
            <a:off x="5762422" y="4403253"/>
            <a:ext cx="500041" cy="1513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0.214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F5661B9-61D5-4210-9AC2-23E53014DAD7}"/>
              </a:ext>
            </a:extLst>
          </p:cNvPr>
          <p:cNvSpPr/>
          <p:nvPr/>
        </p:nvSpPr>
        <p:spPr>
          <a:xfrm flipH="1">
            <a:off x="6228615" y="4324198"/>
            <a:ext cx="183557" cy="28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BA02E0B-01B3-49F9-9E14-16370BD3DFF7}"/>
              </a:ext>
            </a:extLst>
          </p:cNvPr>
          <p:cNvSpPr/>
          <p:nvPr/>
        </p:nvSpPr>
        <p:spPr>
          <a:xfrm>
            <a:off x="6386785" y="4403253"/>
            <a:ext cx="467382" cy="145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FpBW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61ED094-25B4-421F-BDBB-960E0D4C1072}"/>
              </a:ext>
            </a:extLst>
          </p:cNvPr>
          <p:cNvSpPr/>
          <p:nvPr/>
        </p:nvSpPr>
        <p:spPr>
          <a:xfrm>
            <a:off x="6842660" y="4386871"/>
            <a:ext cx="241939" cy="151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4099580-883F-4AFF-8F10-03A72720FF9E}"/>
              </a:ext>
            </a:extLst>
          </p:cNvPr>
          <p:cNvSpPr/>
          <p:nvPr/>
        </p:nvSpPr>
        <p:spPr>
          <a:xfrm>
            <a:off x="7040892" y="4411718"/>
            <a:ext cx="440325" cy="1598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0.734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B9D4853-428F-40AC-A88D-05D5A10782D4}"/>
              </a:ext>
            </a:extLst>
          </p:cNvPr>
          <p:cNvSpPr/>
          <p:nvPr/>
        </p:nvSpPr>
        <p:spPr>
          <a:xfrm flipH="1">
            <a:off x="7498617" y="4332664"/>
            <a:ext cx="183557" cy="28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1292D7C-78B1-46B8-9D81-70871964BA3B}"/>
              </a:ext>
            </a:extLst>
          </p:cNvPr>
          <p:cNvSpPr/>
          <p:nvPr/>
        </p:nvSpPr>
        <p:spPr>
          <a:xfrm>
            <a:off x="7656785" y="4411719"/>
            <a:ext cx="467382" cy="145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CpBW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EC4AB3D-C605-46E9-96A1-A0DD032F573F}"/>
              </a:ext>
            </a:extLst>
          </p:cNvPr>
          <p:cNvSpPr/>
          <p:nvPr/>
        </p:nvSpPr>
        <p:spPr>
          <a:xfrm>
            <a:off x="8078792" y="4395334"/>
            <a:ext cx="241939" cy="151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8F78C3D-FEE8-42E4-9B50-267B78276D82}"/>
              </a:ext>
            </a:extLst>
          </p:cNvPr>
          <p:cNvSpPr/>
          <p:nvPr/>
        </p:nvSpPr>
        <p:spPr>
          <a:xfrm>
            <a:off x="8234698" y="4420182"/>
            <a:ext cx="467382" cy="134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0.069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64A7125-AAF9-45FF-8893-16BCD2A785F0}"/>
              </a:ext>
            </a:extLst>
          </p:cNvPr>
          <p:cNvSpPr/>
          <p:nvPr/>
        </p:nvSpPr>
        <p:spPr>
          <a:xfrm flipH="1">
            <a:off x="8632680" y="4350214"/>
            <a:ext cx="229628" cy="28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7310DB7-5D36-472D-BC3C-DC8ADCD99E00}"/>
              </a:ext>
            </a:extLst>
          </p:cNvPr>
          <p:cNvSpPr/>
          <p:nvPr/>
        </p:nvSpPr>
        <p:spPr>
          <a:xfrm>
            <a:off x="8797966" y="4411718"/>
            <a:ext cx="467382" cy="145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FDMI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0B4F28D-481A-44DA-96BF-FD270BDAA3AC}"/>
              </a:ext>
            </a:extLst>
          </p:cNvPr>
          <p:cNvSpPr/>
          <p:nvPr/>
        </p:nvSpPr>
        <p:spPr>
          <a:xfrm>
            <a:off x="2937234" y="5369640"/>
            <a:ext cx="467382" cy="145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FDMI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615182F-0D1A-4480-8FF5-28633D52D225}"/>
              </a:ext>
            </a:extLst>
          </p:cNvPr>
          <p:cNvSpPr/>
          <p:nvPr/>
        </p:nvSpPr>
        <p:spPr>
          <a:xfrm>
            <a:off x="3340124" y="5369640"/>
            <a:ext cx="304801" cy="1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9476037-1453-4456-AC67-593A540178B9}"/>
              </a:ext>
            </a:extLst>
          </p:cNvPr>
          <p:cNvSpPr/>
          <p:nvPr/>
        </p:nvSpPr>
        <p:spPr>
          <a:xfrm>
            <a:off x="3596431" y="5369640"/>
            <a:ext cx="515792" cy="154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FBW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8948FB1-F31C-45E4-9C1C-2DD5B389055D}"/>
              </a:ext>
            </a:extLst>
          </p:cNvPr>
          <p:cNvSpPr/>
          <p:nvPr/>
        </p:nvSpPr>
        <p:spPr>
          <a:xfrm>
            <a:off x="4065882" y="5369640"/>
            <a:ext cx="304801" cy="1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20322E1-68B8-428C-AAD8-7C5EFF9C947D}"/>
              </a:ext>
            </a:extLst>
          </p:cNvPr>
          <p:cNvSpPr/>
          <p:nvPr/>
        </p:nvSpPr>
        <p:spPr>
          <a:xfrm>
            <a:off x="4304038" y="5369640"/>
            <a:ext cx="390541" cy="151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6" name="왼쪽 중괄호 125">
            <a:extLst>
              <a:ext uri="{FF2B5EF4-FFF2-40B4-BE49-F238E27FC236}">
                <a16:creationId xmlns:a16="http://schemas.microsoft.com/office/drawing/2014/main" id="{BDA581E4-09FE-4F42-B5CF-AA216004D6C6}"/>
              </a:ext>
            </a:extLst>
          </p:cNvPr>
          <p:cNvSpPr/>
          <p:nvPr/>
        </p:nvSpPr>
        <p:spPr>
          <a:xfrm rot="5400000">
            <a:off x="7396472" y="1800254"/>
            <a:ext cx="275473" cy="4934546"/>
          </a:xfrm>
          <a:prstGeom prst="leftBrace">
            <a:avLst>
              <a:gd name="adj1" fmla="val 0"/>
              <a:gd name="adj2" fmla="val 848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127" name="왼쪽 중괄호 126">
            <a:extLst>
              <a:ext uri="{FF2B5EF4-FFF2-40B4-BE49-F238E27FC236}">
                <a16:creationId xmlns:a16="http://schemas.microsoft.com/office/drawing/2014/main" id="{0B549416-C017-4BD0-BAF3-288D3A7E05EE}"/>
              </a:ext>
            </a:extLst>
          </p:cNvPr>
          <p:cNvSpPr/>
          <p:nvPr/>
        </p:nvSpPr>
        <p:spPr>
          <a:xfrm rot="5400000">
            <a:off x="4031103" y="2803148"/>
            <a:ext cx="222429" cy="3992025"/>
          </a:xfrm>
          <a:prstGeom prst="leftBrace">
            <a:avLst>
              <a:gd name="adj1" fmla="val 3270"/>
              <a:gd name="adj2" fmla="val 491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2A0666AB-9B3B-4789-AA16-0516200BBEEB}"/>
              </a:ext>
            </a:extLst>
          </p:cNvPr>
          <p:cNvCxnSpPr>
            <a:stCxn id="67" idx="2"/>
            <a:endCxn id="127" idx="1"/>
          </p:cNvCxnSpPr>
          <p:nvPr/>
        </p:nvCxnSpPr>
        <p:spPr>
          <a:xfrm>
            <a:off x="4176201" y="4158545"/>
            <a:ext cx="568" cy="529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왼쪽 중괄호 129">
            <a:extLst>
              <a:ext uri="{FF2B5EF4-FFF2-40B4-BE49-F238E27FC236}">
                <a16:creationId xmlns:a16="http://schemas.microsoft.com/office/drawing/2014/main" id="{D0E0A1AA-4C45-460F-8742-931828784DD3}"/>
              </a:ext>
            </a:extLst>
          </p:cNvPr>
          <p:cNvSpPr/>
          <p:nvPr/>
        </p:nvSpPr>
        <p:spPr>
          <a:xfrm rot="5400000">
            <a:off x="3722186" y="4362332"/>
            <a:ext cx="210441" cy="1780347"/>
          </a:xfrm>
          <a:prstGeom prst="leftBrace">
            <a:avLst>
              <a:gd name="adj1" fmla="val 8333"/>
              <a:gd name="adj2" fmla="val 47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E9DDA9B-90A2-43EE-AF15-41CE12B6961B}"/>
              </a:ext>
            </a:extLst>
          </p:cNvPr>
          <p:cNvSpPr/>
          <p:nvPr/>
        </p:nvSpPr>
        <p:spPr>
          <a:xfrm>
            <a:off x="4994634" y="5378101"/>
            <a:ext cx="467382" cy="1452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535ADDE-FC7E-46EA-B106-40854AE02736}"/>
              </a:ext>
            </a:extLst>
          </p:cNvPr>
          <p:cNvSpPr/>
          <p:nvPr/>
        </p:nvSpPr>
        <p:spPr>
          <a:xfrm>
            <a:off x="5397524" y="5378101"/>
            <a:ext cx="304801" cy="1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80DC144-9732-4161-A47E-6C71E7B182D8}"/>
              </a:ext>
            </a:extLst>
          </p:cNvPr>
          <p:cNvSpPr/>
          <p:nvPr/>
        </p:nvSpPr>
        <p:spPr>
          <a:xfrm>
            <a:off x="5653831" y="5378101"/>
            <a:ext cx="515792" cy="1549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FBW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07008CB-5270-4CF2-A0FF-CD35C0F4674E}"/>
              </a:ext>
            </a:extLst>
          </p:cNvPr>
          <p:cNvSpPr/>
          <p:nvPr/>
        </p:nvSpPr>
        <p:spPr>
          <a:xfrm>
            <a:off x="6123282" y="5378101"/>
            <a:ext cx="304801" cy="1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B562CA2-09DF-456F-BBFD-1635F60FDAC3}"/>
              </a:ext>
            </a:extLst>
          </p:cNvPr>
          <p:cNvSpPr/>
          <p:nvPr/>
        </p:nvSpPr>
        <p:spPr>
          <a:xfrm>
            <a:off x="6361438" y="5378101"/>
            <a:ext cx="390541" cy="151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6" name="왼쪽 중괄호 135">
            <a:extLst>
              <a:ext uri="{FF2B5EF4-FFF2-40B4-BE49-F238E27FC236}">
                <a16:creationId xmlns:a16="http://schemas.microsoft.com/office/drawing/2014/main" id="{56ABFD00-BE7D-428E-97B4-8009BAA60AFA}"/>
              </a:ext>
            </a:extLst>
          </p:cNvPr>
          <p:cNvSpPr/>
          <p:nvPr/>
        </p:nvSpPr>
        <p:spPr>
          <a:xfrm rot="5400000">
            <a:off x="5779586" y="4370793"/>
            <a:ext cx="210441" cy="1780347"/>
          </a:xfrm>
          <a:prstGeom prst="leftBrace">
            <a:avLst>
              <a:gd name="adj1" fmla="val 8333"/>
              <a:gd name="adj2" fmla="val 877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0C25E82E-BF5B-4588-9386-E76761254368}"/>
              </a:ext>
            </a:extLst>
          </p:cNvPr>
          <p:cNvSpPr/>
          <p:nvPr/>
        </p:nvSpPr>
        <p:spPr>
          <a:xfrm>
            <a:off x="1570819" y="5710632"/>
            <a:ext cx="746696" cy="1518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조사료비율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8154235-F847-4387-B292-4E3902D0E2CA}"/>
              </a:ext>
            </a:extLst>
          </p:cNvPr>
          <p:cNvSpPr/>
          <p:nvPr/>
        </p:nvSpPr>
        <p:spPr>
          <a:xfrm>
            <a:off x="3113844" y="5549707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11F6057-C523-4B2D-8266-D130AB02C97F}"/>
              </a:ext>
            </a:extLst>
          </p:cNvPr>
          <p:cNvSpPr/>
          <p:nvPr/>
        </p:nvSpPr>
        <p:spPr>
          <a:xfrm>
            <a:off x="2469606" y="5709553"/>
            <a:ext cx="574973" cy="1518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6B369EA-161F-4BE0-BEC6-C692F4E30D0E}"/>
              </a:ext>
            </a:extLst>
          </p:cNvPr>
          <p:cNvSpPr/>
          <p:nvPr/>
        </p:nvSpPr>
        <p:spPr>
          <a:xfrm>
            <a:off x="2970378" y="5685731"/>
            <a:ext cx="304801" cy="1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DB3E5D6-84F2-4C0D-9F21-AD89E49609F1}"/>
              </a:ext>
            </a:extLst>
          </p:cNvPr>
          <p:cNvSpPr/>
          <p:nvPr/>
        </p:nvSpPr>
        <p:spPr>
          <a:xfrm>
            <a:off x="3217766" y="5709553"/>
            <a:ext cx="390541" cy="151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3371D3B-9AC2-4EC9-ACEC-DC10A87E0FC1}"/>
              </a:ext>
            </a:extLst>
          </p:cNvPr>
          <p:cNvSpPr/>
          <p:nvPr/>
        </p:nvSpPr>
        <p:spPr>
          <a:xfrm>
            <a:off x="3561018" y="5684506"/>
            <a:ext cx="304801" cy="18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CEB87CD6-A064-4213-ABA4-204893A0BEA8}"/>
              </a:ext>
            </a:extLst>
          </p:cNvPr>
          <p:cNvSpPr/>
          <p:nvPr/>
        </p:nvSpPr>
        <p:spPr>
          <a:xfrm>
            <a:off x="3818530" y="5695631"/>
            <a:ext cx="470441" cy="1854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9F7AD56-595D-405F-ACA0-E533ECBAD0A1}"/>
              </a:ext>
            </a:extLst>
          </p:cNvPr>
          <p:cNvSpPr/>
          <p:nvPr/>
        </p:nvSpPr>
        <p:spPr>
          <a:xfrm>
            <a:off x="4681721" y="5719192"/>
            <a:ext cx="818039" cy="15079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농후사료비율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FAA0E803-EB91-4094-895F-1C5B5C9659FD}"/>
              </a:ext>
            </a:extLst>
          </p:cNvPr>
          <p:cNvSpPr/>
          <p:nvPr/>
        </p:nvSpPr>
        <p:spPr>
          <a:xfrm>
            <a:off x="5651851" y="5718113"/>
            <a:ext cx="574973" cy="15187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466B099-8AA3-47FA-8741-A5D56B22AC5E}"/>
              </a:ext>
            </a:extLst>
          </p:cNvPr>
          <p:cNvSpPr/>
          <p:nvPr/>
        </p:nvSpPr>
        <p:spPr>
          <a:xfrm>
            <a:off x="6152623" y="5694291"/>
            <a:ext cx="304801" cy="1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A12EFED-CB9B-404E-BC26-F52C2379772D}"/>
              </a:ext>
            </a:extLst>
          </p:cNvPr>
          <p:cNvSpPr/>
          <p:nvPr/>
        </p:nvSpPr>
        <p:spPr>
          <a:xfrm>
            <a:off x="6400011" y="5718113"/>
            <a:ext cx="390541" cy="151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ADCDA6A-E2FC-4E7B-83E5-EE75538C6BBA}"/>
              </a:ext>
            </a:extLst>
          </p:cNvPr>
          <p:cNvSpPr/>
          <p:nvPr/>
        </p:nvSpPr>
        <p:spPr>
          <a:xfrm>
            <a:off x="7000775" y="5704191"/>
            <a:ext cx="470441" cy="1854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243B75A-D023-486C-8670-E789AF43B0F5}"/>
              </a:ext>
            </a:extLst>
          </p:cNvPr>
          <p:cNvSpPr/>
          <p:nvPr/>
        </p:nvSpPr>
        <p:spPr>
          <a:xfrm>
            <a:off x="2222937" y="5675946"/>
            <a:ext cx="304801" cy="185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189A801-46AA-43AD-80E8-24AAA885FFB3}"/>
              </a:ext>
            </a:extLst>
          </p:cNvPr>
          <p:cNvSpPr/>
          <p:nvPr/>
        </p:nvSpPr>
        <p:spPr>
          <a:xfrm>
            <a:off x="5413869" y="5710632"/>
            <a:ext cx="304801" cy="1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9BD8822-2F6D-430A-88D0-EB75AE6F3364}"/>
              </a:ext>
            </a:extLst>
          </p:cNvPr>
          <p:cNvSpPr/>
          <p:nvPr/>
        </p:nvSpPr>
        <p:spPr>
          <a:xfrm>
            <a:off x="6755487" y="5701540"/>
            <a:ext cx="304801" cy="151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3" name="왼쪽 중괄호 152">
            <a:extLst>
              <a:ext uri="{FF2B5EF4-FFF2-40B4-BE49-F238E27FC236}">
                <a16:creationId xmlns:a16="http://schemas.microsoft.com/office/drawing/2014/main" id="{23F9BE12-7A27-45A1-BA16-1EF11E509FF7}"/>
              </a:ext>
            </a:extLst>
          </p:cNvPr>
          <p:cNvSpPr/>
          <p:nvPr/>
        </p:nvSpPr>
        <p:spPr>
          <a:xfrm rot="5400000">
            <a:off x="2883991" y="4473877"/>
            <a:ext cx="151871" cy="2300861"/>
          </a:xfrm>
          <a:prstGeom prst="leftBrace">
            <a:avLst>
              <a:gd name="adj1" fmla="val 8333"/>
              <a:gd name="adj2" fmla="val 428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54" name="왼쪽 중괄호 153">
            <a:extLst>
              <a:ext uri="{FF2B5EF4-FFF2-40B4-BE49-F238E27FC236}">
                <a16:creationId xmlns:a16="http://schemas.microsoft.com/office/drawing/2014/main" id="{7D026429-47DF-46D4-8AF6-AE42C70DE140}"/>
              </a:ext>
            </a:extLst>
          </p:cNvPr>
          <p:cNvSpPr/>
          <p:nvPr/>
        </p:nvSpPr>
        <p:spPr>
          <a:xfrm rot="5400000">
            <a:off x="5893528" y="4461059"/>
            <a:ext cx="126232" cy="2300861"/>
          </a:xfrm>
          <a:prstGeom prst="leftBrace">
            <a:avLst>
              <a:gd name="adj1" fmla="val 8333"/>
              <a:gd name="adj2" fmla="val 818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</p:spTree>
    <p:extLst>
      <p:ext uri="{BB962C8B-B14F-4D97-AF65-F5344CB8AC3E}">
        <p14:creationId xmlns:p14="http://schemas.microsoft.com/office/powerpoint/2010/main" val="230670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59D62016-072F-41C8-9228-BFBA53FD45BD}"/>
              </a:ext>
            </a:extLst>
          </p:cNvPr>
          <p:cNvSpPr/>
          <p:nvPr/>
        </p:nvSpPr>
        <p:spPr>
          <a:xfrm>
            <a:off x="9532802" y="1335276"/>
            <a:ext cx="2153994" cy="43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LN                             </a:t>
            </a:r>
            <a:endParaRPr lang="ko-KR" altLang="en-US" sz="1100" dirty="0"/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9C8A0A81-3C3A-480D-9BB0-8ED6351E6917}"/>
              </a:ext>
            </a:extLst>
          </p:cNvPr>
          <p:cNvSpPr/>
          <p:nvPr/>
        </p:nvSpPr>
        <p:spPr>
          <a:xfrm>
            <a:off x="5798423" y="1335866"/>
            <a:ext cx="3645536" cy="4394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/>
              <a:t>LN                             </a:t>
            </a:r>
            <a:endParaRPr lang="ko-KR" altLang="en-US" sz="1100" dirty="0"/>
          </a:p>
        </p:txBody>
      </p:sp>
      <p:sp>
        <p:nvSpPr>
          <p:cNvPr id="357" name="사각형: 둥근 모서리 356">
            <a:extLst>
              <a:ext uri="{FF2B5EF4-FFF2-40B4-BE49-F238E27FC236}">
                <a16:creationId xmlns:a16="http://schemas.microsoft.com/office/drawing/2014/main" id="{E6A97B33-E40A-487E-B095-75AE794ED0BB}"/>
              </a:ext>
            </a:extLst>
          </p:cNvPr>
          <p:cNvSpPr/>
          <p:nvPr/>
        </p:nvSpPr>
        <p:spPr>
          <a:xfrm>
            <a:off x="9808223" y="1364925"/>
            <a:ext cx="1854014" cy="3812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3" name="사각형: 둥근 모서리 352">
            <a:extLst>
              <a:ext uri="{FF2B5EF4-FFF2-40B4-BE49-F238E27FC236}">
                <a16:creationId xmlns:a16="http://schemas.microsoft.com/office/drawing/2014/main" id="{9332589E-8E67-45E2-978C-32C7A4BBD1F2}"/>
              </a:ext>
            </a:extLst>
          </p:cNvPr>
          <p:cNvSpPr/>
          <p:nvPr/>
        </p:nvSpPr>
        <p:spPr>
          <a:xfrm>
            <a:off x="6135138" y="1364926"/>
            <a:ext cx="3296768" cy="38126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830691E6-8D6A-4159-A0C1-0BBF0AC12436}"/>
              </a:ext>
            </a:extLst>
          </p:cNvPr>
          <p:cNvSpPr/>
          <p:nvPr/>
        </p:nvSpPr>
        <p:spPr>
          <a:xfrm>
            <a:off x="7827834" y="2463786"/>
            <a:ext cx="598549" cy="122650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사각형: 둥근 모서리 284">
            <a:extLst>
              <a:ext uri="{FF2B5EF4-FFF2-40B4-BE49-F238E27FC236}">
                <a16:creationId xmlns:a16="http://schemas.microsoft.com/office/drawing/2014/main" id="{C89BD3BC-57EC-4DB9-AC39-747746429C42}"/>
              </a:ext>
            </a:extLst>
          </p:cNvPr>
          <p:cNvSpPr/>
          <p:nvPr/>
        </p:nvSpPr>
        <p:spPr>
          <a:xfrm>
            <a:off x="6034897" y="5216371"/>
            <a:ext cx="2215548" cy="47129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6A68AE4-167A-461B-91CB-BF1F442ED9B9}"/>
              </a:ext>
            </a:extLst>
          </p:cNvPr>
          <p:cNvSpPr/>
          <p:nvPr/>
        </p:nvSpPr>
        <p:spPr>
          <a:xfrm>
            <a:off x="4130193" y="4476124"/>
            <a:ext cx="1610205" cy="75784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4993A-EA7A-49B4-B3BD-92EB3FEACA57}"/>
              </a:ext>
            </a:extLst>
          </p:cNvPr>
          <p:cNvSpPr/>
          <p:nvPr/>
        </p:nvSpPr>
        <p:spPr>
          <a:xfrm>
            <a:off x="806824" y="96961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76359-C7AC-41E3-A478-1DE7E6C515EC}"/>
              </a:ext>
            </a:extLst>
          </p:cNvPr>
          <p:cNvSpPr/>
          <p:nvPr/>
        </p:nvSpPr>
        <p:spPr>
          <a:xfrm>
            <a:off x="3402747" y="96961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MPfeed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7EC8FC-F8FC-4056-B179-5F210E387583}"/>
              </a:ext>
            </a:extLst>
          </p:cNvPr>
          <p:cNvSpPr/>
          <p:nvPr/>
        </p:nvSpPr>
        <p:spPr>
          <a:xfrm>
            <a:off x="8372467" y="181627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MPbact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75CA42-9B61-4C58-ADBD-14FBC35FC75C}"/>
              </a:ext>
            </a:extLst>
          </p:cNvPr>
          <p:cNvSpPr/>
          <p:nvPr/>
        </p:nvSpPr>
        <p:spPr>
          <a:xfrm>
            <a:off x="1288153" y="1015983"/>
            <a:ext cx="547772" cy="29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A</a:t>
            </a:r>
            <a:r>
              <a:rPr lang="ko-KR" altLang="en-US" sz="800" dirty="0">
                <a:solidFill>
                  <a:schemeClr val="tx1"/>
                </a:solidFill>
              </a:rPr>
              <a:t>사료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A35853-AF3B-4D09-A522-A81F10B3265D}"/>
              </a:ext>
            </a:extLst>
          </p:cNvPr>
          <p:cNvSpPr/>
          <p:nvPr/>
        </p:nvSpPr>
        <p:spPr>
          <a:xfrm>
            <a:off x="2616200" y="1015986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B85D-EF03-4DC4-B47A-3A260ED00E72}"/>
              </a:ext>
            </a:extLst>
          </p:cNvPr>
          <p:cNvSpPr/>
          <p:nvPr/>
        </p:nvSpPr>
        <p:spPr>
          <a:xfrm>
            <a:off x="4000731" y="1015983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AA19F-D8E1-431F-8E49-B0B3CD38694A}"/>
              </a:ext>
            </a:extLst>
          </p:cNvPr>
          <p:cNvSpPr/>
          <p:nvPr/>
        </p:nvSpPr>
        <p:spPr>
          <a:xfrm>
            <a:off x="5400488" y="1015984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8E833D-3077-45E9-97DA-FDA2184B0C4C}"/>
              </a:ext>
            </a:extLst>
          </p:cNvPr>
          <p:cNvSpPr/>
          <p:nvPr/>
        </p:nvSpPr>
        <p:spPr>
          <a:xfrm>
            <a:off x="3525576" y="952838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3FCDA-E5E8-4144-BF11-99B472B3AD90}"/>
              </a:ext>
            </a:extLst>
          </p:cNvPr>
          <p:cNvSpPr/>
          <p:nvPr/>
        </p:nvSpPr>
        <p:spPr>
          <a:xfrm>
            <a:off x="4894881" y="952838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A60BF4-2BA4-4559-88ED-25DE5A5E67A8}"/>
              </a:ext>
            </a:extLst>
          </p:cNvPr>
          <p:cNvSpPr/>
          <p:nvPr/>
        </p:nvSpPr>
        <p:spPr>
          <a:xfrm>
            <a:off x="1847737" y="1591720"/>
            <a:ext cx="901736" cy="296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ID_Protein_B1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4995CA-E414-401A-9021-58A1C19F3151}"/>
              </a:ext>
            </a:extLst>
          </p:cNvPr>
          <p:cNvSpPr/>
          <p:nvPr/>
        </p:nvSpPr>
        <p:spPr>
          <a:xfrm>
            <a:off x="2951879" y="1591720"/>
            <a:ext cx="901736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adjREPB1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D382DC-2F41-4A63-8500-BC7D612FD2D8}"/>
              </a:ext>
            </a:extLst>
          </p:cNvPr>
          <p:cNvSpPr/>
          <p:nvPr/>
        </p:nvSpPr>
        <p:spPr>
          <a:xfrm>
            <a:off x="2666900" y="1528575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54A83-03E6-4849-84E3-4D9ABCD84395}"/>
              </a:ext>
            </a:extLst>
          </p:cNvPr>
          <p:cNvSpPr/>
          <p:nvPr/>
        </p:nvSpPr>
        <p:spPr>
          <a:xfrm>
            <a:off x="626066" y="2167453"/>
            <a:ext cx="559163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REPB1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811B75-154C-42F3-B765-6965EE9BC6DA}"/>
              </a:ext>
            </a:extLst>
          </p:cNvPr>
          <p:cNvSpPr/>
          <p:nvPr/>
        </p:nvSpPr>
        <p:spPr>
          <a:xfrm>
            <a:off x="1134529" y="2104319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B5429E-ABEC-40F5-BC4F-FB22FE4466C9}"/>
              </a:ext>
            </a:extLst>
          </p:cNvPr>
          <p:cNvSpPr/>
          <p:nvPr/>
        </p:nvSpPr>
        <p:spPr>
          <a:xfrm>
            <a:off x="1470208" y="2167453"/>
            <a:ext cx="901736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PeptidePass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1D8043-1A0F-44DD-9942-48AF2D71F13F}"/>
              </a:ext>
            </a:extLst>
          </p:cNvPr>
          <p:cNvSpPr/>
          <p:nvPr/>
        </p:nvSpPr>
        <p:spPr>
          <a:xfrm>
            <a:off x="2656923" y="2167453"/>
            <a:ext cx="574973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48CAE2-EB12-4681-A138-D7576412259E}"/>
              </a:ext>
            </a:extLst>
          </p:cNvPr>
          <p:cNvSpPr/>
          <p:nvPr/>
        </p:nvSpPr>
        <p:spPr>
          <a:xfrm>
            <a:off x="2362033" y="2104308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E4B148-46E6-46A3-9C6C-3C45134FED12}"/>
              </a:ext>
            </a:extLst>
          </p:cNvPr>
          <p:cNvSpPr/>
          <p:nvPr/>
        </p:nvSpPr>
        <p:spPr>
          <a:xfrm>
            <a:off x="3221985" y="2104307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B62545-43DB-4840-A304-5AFA17953629}"/>
              </a:ext>
            </a:extLst>
          </p:cNvPr>
          <p:cNvSpPr/>
          <p:nvPr/>
        </p:nvSpPr>
        <p:spPr>
          <a:xfrm>
            <a:off x="3506964" y="2167453"/>
            <a:ext cx="574973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RDPEP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10322D63-8857-4504-B3FB-1AE317325067}"/>
              </a:ext>
            </a:extLst>
          </p:cNvPr>
          <p:cNvSpPr/>
          <p:nvPr/>
        </p:nvSpPr>
        <p:spPr>
          <a:xfrm rot="5400000">
            <a:off x="2900876" y="1092412"/>
            <a:ext cx="80204" cy="791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6" name="왼쪽 중괄호 25">
            <a:extLst>
              <a:ext uri="{FF2B5EF4-FFF2-40B4-BE49-F238E27FC236}">
                <a16:creationId xmlns:a16="http://schemas.microsoft.com/office/drawing/2014/main" id="{AE2F72EA-C279-482A-9E3A-8F34EFA0D04E}"/>
              </a:ext>
            </a:extLst>
          </p:cNvPr>
          <p:cNvSpPr/>
          <p:nvPr/>
        </p:nvSpPr>
        <p:spPr>
          <a:xfrm rot="5400000">
            <a:off x="2399447" y="592705"/>
            <a:ext cx="95676" cy="2812660"/>
          </a:xfrm>
          <a:prstGeom prst="leftBrace">
            <a:avLst>
              <a:gd name="adj1" fmla="val 8333"/>
              <a:gd name="adj2" fmla="val 171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721C29B3-27D0-46B9-A151-93FDB1E6B8EE}"/>
              </a:ext>
            </a:extLst>
          </p:cNvPr>
          <p:cNvSpPr/>
          <p:nvPr/>
        </p:nvSpPr>
        <p:spPr>
          <a:xfrm rot="5400000">
            <a:off x="4172182" y="-626952"/>
            <a:ext cx="286214" cy="27486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BE888D3-C87F-4D88-9398-56FB153E62D0}"/>
              </a:ext>
            </a:extLst>
          </p:cNvPr>
          <p:cNvSpPr/>
          <p:nvPr/>
        </p:nvSpPr>
        <p:spPr>
          <a:xfrm>
            <a:off x="1198627" y="5886652"/>
            <a:ext cx="463924" cy="296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주어진값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082FED6-E6A5-4F5E-8C61-8ECF50DB8D2D}"/>
              </a:ext>
            </a:extLst>
          </p:cNvPr>
          <p:cNvSpPr/>
          <p:nvPr/>
        </p:nvSpPr>
        <p:spPr>
          <a:xfrm>
            <a:off x="1761536" y="5886651"/>
            <a:ext cx="390541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상수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22819DD-E2F0-4EE0-A006-85BD403B43B8}"/>
              </a:ext>
            </a:extLst>
          </p:cNvPr>
          <p:cNvSpPr/>
          <p:nvPr/>
        </p:nvSpPr>
        <p:spPr>
          <a:xfrm>
            <a:off x="2251062" y="5886651"/>
            <a:ext cx="51579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입력값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314DA9-99CA-4121-A122-CBC6CE573C5C}"/>
              </a:ext>
            </a:extLst>
          </p:cNvPr>
          <p:cNvSpPr/>
          <p:nvPr/>
        </p:nvSpPr>
        <p:spPr>
          <a:xfrm>
            <a:off x="2847585" y="5883078"/>
            <a:ext cx="615355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계산값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D6504EA-3C2A-44B2-852B-0E480E322BF9}"/>
              </a:ext>
            </a:extLst>
          </p:cNvPr>
          <p:cNvSpPr/>
          <p:nvPr/>
        </p:nvSpPr>
        <p:spPr>
          <a:xfrm>
            <a:off x="1191200" y="2705440"/>
            <a:ext cx="559163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RDPEP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8DAFCF4-1D68-4576-882B-D17F75E1D69D}"/>
              </a:ext>
            </a:extLst>
          </p:cNvPr>
          <p:cNvSpPr/>
          <p:nvPr/>
        </p:nvSpPr>
        <p:spPr>
          <a:xfrm>
            <a:off x="1993109" y="2718534"/>
            <a:ext cx="1103755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PeptideUP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F02D37C-FA62-4105-81A2-E52AD4009FAF}"/>
              </a:ext>
            </a:extLst>
          </p:cNvPr>
          <p:cNvSpPr/>
          <p:nvPr/>
        </p:nvSpPr>
        <p:spPr>
          <a:xfrm>
            <a:off x="1700829" y="2594667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8AE9370-308F-45E7-8761-75697DC13A62}"/>
              </a:ext>
            </a:extLst>
          </p:cNvPr>
          <p:cNvSpPr/>
          <p:nvPr/>
        </p:nvSpPr>
        <p:spPr>
          <a:xfrm>
            <a:off x="527242" y="3235793"/>
            <a:ext cx="559163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RDPB1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건물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C613923-A41F-43F1-9D2A-770D6BEA72BB}"/>
              </a:ext>
            </a:extLst>
          </p:cNvPr>
          <p:cNvSpPr/>
          <p:nvPr/>
        </p:nvSpPr>
        <p:spPr>
          <a:xfrm>
            <a:off x="1209193" y="3235793"/>
            <a:ext cx="559163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C8C79B5-2B2E-46AE-AD31-7D473A31E15E}"/>
              </a:ext>
            </a:extLst>
          </p:cNvPr>
          <p:cNvSpPr/>
          <p:nvPr/>
        </p:nvSpPr>
        <p:spPr>
          <a:xfrm>
            <a:off x="1927543" y="3235793"/>
            <a:ext cx="559163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6853510E-6AB0-4015-B07C-772917028D54}"/>
              </a:ext>
            </a:extLst>
          </p:cNvPr>
          <p:cNvSpPr/>
          <p:nvPr/>
        </p:nvSpPr>
        <p:spPr>
          <a:xfrm>
            <a:off x="965105" y="3165884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2E91BFEA-691F-4AF8-A743-50B6CD8AD8AD}"/>
              </a:ext>
            </a:extLst>
          </p:cNvPr>
          <p:cNvSpPr/>
          <p:nvPr/>
        </p:nvSpPr>
        <p:spPr>
          <a:xfrm>
            <a:off x="1667970" y="3165884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BE6160C-CFB6-4327-8D78-002E892292CF}"/>
              </a:ext>
            </a:extLst>
          </p:cNvPr>
          <p:cNvSpPr/>
          <p:nvPr/>
        </p:nvSpPr>
        <p:spPr>
          <a:xfrm>
            <a:off x="381001" y="5883078"/>
            <a:ext cx="705404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앞 </a:t>
            </a:r>
            <a:r>
              <a:rPr lang="ko-KR" altLang="en-US" sz="800" dirty="0" err="1">
                <a:solidFill>
                  <a:schemeClr val="tx1"/>
                </a:solidFill>
              </a:rPr>
              <a:t>계산값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45B2E90-1DB2-44EA-8AB9-84322CE90D0C}"/>
              </a:ext>
            </a:extLst>
          </p:cNvPr>
          <p:cNvSpPr/>
          <p:nvPr/>
        </p:nvSpPr>
        <p:spPr>
          <a:xfrm>
            <a:off x="127634" y="3790324"/>
            <a:ext cx="425136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A6BA3FEC-9C8F-4408-9964-4681B1946D8C}"/>
              </a:ext>
            </a:extLst>
          </p:cNvPr>
          <p:cNvSpPr/>
          <p:nvPr/>
        </p:nvSpPr>
        <p:spPr>
          <a:xfrm>
            <a:off x="678218" y="3689474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2CBC48F-8D96-4EC1-9D97-CE001A97CC70}"/>
              </a:ext>
            </a:extLst>
          </p:cNvPr>
          <p:cNvSpPr/>
          <p:nvPr/>
        </p:nvSpPr>
        <p:spPr>
          <a:xfrm>
            <a:off x="751302" y="3779566"/>
            <a:ext cx="57497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D271B29-544A-4332-9E50-F236EDA1471C}"/>
              </a:ext>
            </a:extLst>
          </p:cNvPr>
          <p:cNvSpPr/>
          <p:nvPr/>
        </p:nvSpPr>
        <p:spPr>
          <a:xfrm>
            <a:off x="1424039" y="3694517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8FCB6561-489F-45F6-A52D-49DBEE64A024}"/>
              </a:ext>
            </a:extLst>
          </p:cNvPr>
          <p:cNvSpPr/>
          <p:nvPr/>
        </p:nvSpPr>
        <p:spPr>
          <a:xfrm>
            <a:off x="1456149" y="3774546"/>
            <a:ext cx="470441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B4CDDFF-8022-4C4D-A81B-4FAC464AC3F9}"/>
              </a:ext>
            </a:extLst>
          </p:cNvPr>
          <p:cNvSpPr/>
          <p:nvPr/>
        </p:nvSpPr>
        <p:spPr>
          <a:xfrm>
            <a:off x="2245531" y="369492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0106207-4AEE-4AE7-9FB2-36CBE276E120}"/>
              </a:ext>
            </a:extLst>
          </p:cNvPr>
          <p:cNvSpPr/>
          <p:nvPr/>
        </p:nvSpPr>
        <p:spPr>
          <a:xfrm>
            <a:off x="2480782" y="3759346"/>
            <a:ext cx="470441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2F802B2-D4A4-4699-80BE-CE17E8C807F9}"/>
              </a:ext>
            </a:extLst>
          </p:cNvPr>
          <p:cNvSpPr/>
          <p:nvPr/>
        </p:nvSpPr>
        <p:spPr>
          <a:xfrm>
            <a:off x="2864428" y="3689473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30E42CF-D2F9-4994-B6A8-2A1CB05FC3A7}"/>
              </a:ext>
            </a:extLst>
          </p:cNvPr>
          <p:cNvSpPr/>
          <p:nvPr/>
        </p:nvSpPr>
        <p:spPr>
          <a:xfrm>
            <a:off x="3073279" y="3759346"/>
            <a:ext cx="743845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kdPB1 + 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305ECF3-2705-47AB-803E-4167E11E20A7}"/>
              </a:ext>
            </a:extLst>
          </p:cNvPr>
          <p:cNvSpPr/>
          <p:nvPr/>
        </p:nvSpPr>
        <p:spPr>
          <a:xfrm>
            <a:off x="127630" y="4128989"/>
            <a:ext cx="425136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117AC47-E2DE-4E54-9F77-5AE7ED27C441}"/>
              </a:ext>
            </a:extLst>
          </p:cNvPr>
          <p:cNvSpPr/>
          <p:nvPr/>
        </p:nvSpPr>
        <p:spPr>
          <a:xfrm>
            <a:off x="500413" y="4028139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80B9E70-B330-45C4-9EF9-B8DD8EAA87D9}"/>
              </a:ext>
            </a:extLst>
          </p:cNvPr>
          <p:cNvSpPr/>
          <p:nvPr/>
        </p:nvSpPr>
        <p:spPr>
          <a:xfrm>
            <a:off x="751298" y="4118231"/>
            <a:ext cx="57497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310D7791-0A70-43E6-9C8D-93BEE8B7C880}"/>
              </a:ext>
            </a:extLst>
          </p:cNvPr>
          <p:cNvSpPr/>
          <p:nvPr/>
        </p:nvSpPr>
        <p:spPr>
          <a:xfrm>
            <a:off x="1246234" y="4033182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E8865F0-927D-44F0-B516-24903E7F7E70}"/>
              </a:ext>
            </a:extLst>
          </p:cNvPr>
          <p:cNvSpPr/>
          <p:nvPr/>
        </p:nvSpPr>
        <p:spPr>
          <a:xfrm>
            <a:off x="1456145" y="4113211"/>
            <a:ext cx="470441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7DAE6A2-C2BB-4713-B1C5-37D6BF1EC6B3}"/>
              </a:ext>
            </a:extLst>
          </p:cNvPr>
          <p:cNvSpPr/>
          <p:nvPr/>
        </p:nvSpPr>
        <p:spPr>
          <a:xfrm>
            <a:off x="2245527" y="4033585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89F6E2D-0918-45C3-B1F6-7335D0546B39}"/>
              </a:ext>
            </a:extLst>
          </p:cNvPr>
          <p:cNvSpPr/>
          <p:nvPr/>
        </p:nvSpPr>
        <p:spPr>
          <a:xfrm>
            <a:off x="2480778" y="4098011"/>
            <a:ext cx="470441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4DE113F-A580-4A49-809E-312AD64A4D52}"/>
              </a:ext>
            </a:extLst>
          </p:cNvPr>
          <p:cNvSpPr/>
          <p:nvPr/>
        </p:nvSpPr>
        <p:spPr>
          <a:xfrm>
            <a:off x="2864424" y="4028138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561B725-319C-4A23-A9BE-C4BB23B94725}"/>
              </a:ext>
            </a:extLst>
          </p:cNvPr>
          <p:cNvSpPr/>
          <p:nvPr/>
        </p:nvSpPr>
        <p:spPr>
          <a:xfrm>
            <a:off x="3073275" y="4098011"/>
            <a:ext cx="743845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kdPB2 + 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00BF891-F3BA-42D6-886C-D362A81AEDC3}"/>
              </a:ext>
            </a:extLst>
          </p:cNvPr>
          <p:cNvSpPr/>
          <p:nvPr/>
        </p:nvSpPr>
        <p:spPr>
          <a:xfrm>
            <a:off x="127630" y="4476124"/>
            <a:ext cx="425136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5DE230C8-36A1-4199-B941-63F59D38ABDE}"/>
              </a:ext>
            </a:extLst>
          </p:cNvPr>
          <p:cNvSpPr/>
          <p:nvPr/>
        </p:nvSpPr>
        <p:spPr>
          <a:xfrm>
            <a:off x="500413" y="4375274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E2BF572-03E8-4F78-93C9-D4C1BF65B2C3}"/>
              </a:ext>
            </a:extLst>
          </p:cNvPr>
          <p:cNvSpPr/>
          <p:nvPr/>
        </p:nvSpPr>
        <p:spPr>
          <a:xfrm>
            <a:off x="751298" y="4465366"/>
            <a:ext cx="57497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6EDD212-B9E2-4975-89C5-E61A22BC8FE0}"/>
              </a:ext>
            </a:extLst>
          </p:cNvPr>
          <p:cNvSpPr/>
          <p:nvPr/>
        </p:nvSpPr>
        <p:spPr>
          <a:xfrm>
            <a:off x="1246234" y="4380317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ABF8B5B-D1D7-4BB0-A0FE-273291A1EFC2}"/>
              </a:ext>
            </a:extLst>
          </p:cNvPr>
          <p:cNvSpPr/>
          <p:nvPr/>
        </p:nvSpPr>
        <p:spPr>
          <a:xfrm>
            <a:off x="1456145" y="4460346"/>
            <a:ext cx="470441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8F53260-1E3F-4AEC-A2A0-89AE1C8A0EC8}"/>
              </a:ext>
            </a:extLst>
          </p:cNvPr>
          <p:cNvSpPr/>
          <p:nvPr/>
        </p:nvSpPr>
        <p:spPr>
          <a:xfrm>
            <a:off x="2245527" y="438072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633A5D9-395F-4D56-9410-3AB4D59A6BC7}"/>
              </a:ext>
            </a:extLst>
          </p:cNvPr>
          <p:cNvSpPr/>
          <p:nvPr/>
        </p:nvSpPr>
        <p:spPr>
          <a:xfrm>
            <a:off x="2480778" y="4445146"/>
            <a:ext cx="470441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A5BED19-821E-403C-8D23-632A4668B175}"/>
              </a:ext>
            </a:extLst>
          </p:cNvPr>
          <p:cNvSpPr/>
          <p:nvPr/>
        </p:nvSpPr>
        <p:spPr>
          <a:xfrm>
            <a:off x="2864424" y="4375273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6E9D0FE3-9182-401A-A65B-D73CA4BCE45F}"/>
              </a:ext>
            </a:extLst>
          </p:cNvPr>
          <p:cNvSpPr/>
          <p:nvPr/>
        </p:nvSpPr>
        <p:spPr>
          <a:xfrm>
            <a:off x="3073275" y="4445146"/>
            <a:ext cx="743845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kdPB3 + 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CAFD55F-2E83-42CB-A0EF-032B75E9EC38}"/>
              </a:ext>
            </a:extLst>
          </p:cNvPr>
          <p:cNvSpPr/>
          <p:nvPr/>
        </p:nvSpPr>
        <p:spPr>
          <a:xfrm>
            <a:off x="4388228" y="2734084"/>
            <a:ext cx="506654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PepX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18C19D2-CEFC-4350-B3ED-38941079C4EB}"/>
              </a:ext>
            </a:extLst>
          </p:cNvPr>
          <p:cNvSpPr/>
          <p:nvPr/>
        </p:nvSpPr>
        <p:spPr>
          <a:xfrm>
            <a:off x="4894881" y="2655389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8D1733E-B6D3-4EB9-99F3-9E38B1A633F9}"/>
              </a:ext>
            </a:extLst>
          </p:cNvPr>
          <p:cNvSpPr/>
          <p:nvPr/>
        </p:nvSpPr>
        <p:spPr>
          <a:xfrm>
            <a:off x="5201702" y="2734084"/>
            <a:ext cx="564098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RDPEPh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4AF2906E-08C1-4F3F-AE2A-91764AD38C0C}"/>
              </a:ext>
            </a:extLst>
          </p:cNvPr>
          <p:cNvSpPr/>
          <p:nvPr/>
        </p:nvSpPr>
        <p:spPr>
          <a:xfrm>
            <a:off x="6079067" y="2730205"/>
            <a:ext cx="786548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RDPEPh×24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44F3AC16-D5C9-4C4D-AB17-BC4A32422650}"/>
              </a:ext>
            </a:extLst>
          </p:cNvPr>
          <p:cNvSpPr/>
          <p:nvPr/>
        </p:nvSpPr>
        <p:spPr>
          <a:xfrm>
            <a:off x="5791199" y="2676801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22E1649F-3483-46AD-BC83-40C7CFE21C75}"/>
              </a:ext>
            </a:extLst>
          </p:cNvPr>
          <p:cNvSpPr/>
          <p:nvPr/>
        </p:nvSpPr>
        <p:spPr>
          <a:xfrm>
            <a:off x="4388227" y="3115085"/>
            <a:ext cx="506654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PepX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55E95BE7-FB5C-4CBF-BC89-B4D20C1AA3E1}"/>
              </a:ext>
            </a:extLst>
          </p:cNvPr>
          <p:cNvSpPr/>
          <p:nvPr/>
        </p:nvSpPr>
        <p:spPr>
          <a:xfrm>
            <a:off x="4894880" y="303639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≤</a:t>
            </a: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7F6192C3-2AF5-433E-BE6C-2EE19AF49E33}"/>
              </a:ext>
            </a:extLst>
          </p:cNvPr>
          <p:cNvSpPr/>
          <p:nvPr/>
        </p:nvSpPr>
        <p:spPr>
          <a:xfrm>
            <a:off x="5201701" y="3115085"/>
            <a:ext cx="564098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RDPEPh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326EF522-C030-4864-BC31-76057116AA93}"/>
              </a:ext>
            </a:extLst>
          </p:cNvPr>
          <p:cNvSpPr/>
          <p:nvPr/>
        </p:nvSpPr>
        <p:spPr>
          <a:xfrm>
            <a:off x="6079066" y="3111206"/>
            <a:ext cx="786548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PepX×24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01E9274C-2CC5-4649-80B7-A734609FE422}"/>
              </a:ext>
            </a:extLst>
          </p:cNvPr>
          <p:cNvSpPr/>
          <p:nvPr/>
        </p:nvSpPr>
        <p:spPr>
          <a:xfrm>
            <a:off x="5791198" y="3057802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531B1A4D-F37D-4750-8558-2F3B3FCA895F}"/>
              </a:ext>
            </a:extLst>
          </p:cNvPr>
          <p:cNvSpPr/>
          <p:nvPr/>
        </p:nvSpPr>
        <p:spPr>
          <a:xfrm>
            <a:off x="3221986" y="2730205"/>
            <a:ext cx="1062738" cy="677334"/>
          </a:xfrm>
          <a:prstGeom prst="leftBrace">
            <a:avLst>
              <a:gd name="adj1" fmla="val 0"/>
              <a:gd name="adj2" fmla="val 212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30B3B029-9C5E-41E4-A39D-0A5289E5D159}"/>
              </a:ext>
            </a:extLst>
          </p:cNvPr>
          <p:cNvSpPr/>
          <p:nvPr/>
        </p:nvSpPr>
        <p:spPr>
          <a:xfrm>
            <a:off x="4076136" y="3678588"/>
            <a:ext cx="898944" cy="191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NFCBactPepUP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8D7E381-81B3-4020-AD9D-5C6E78C21756}"/>
              </a:ext>
            </a:extLst>
          </p:cNvPr>
          <p:cNvSpPr/>
          <p:nvPr/>
        </p:nvSpPr>
        <p:spPr>
          <a:xfrm>
            <a:off x="5197508" y="3669509"/>
            <a:ext cx="898944" cy="191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DisappTime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E46A588E-0BA1-4639-94A5-B72530BF8083}"/>
              </a:ext>
            </a:extLst>
          </p:cNvPr>
          <p:cNvSpPr/>
          <p:nvPr/>
        </p:nvSpPr>
        <p:spPr>
          <a:xfrm>
            <a:off x="4938032" y="3579013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934F837-B678-4D86-947D-B67D74047CB1}"/>
              </a:ext>
            </a:extLst>
          </p:cNvPr>
          <p:cNvSpPr/>
          <p:nvPr/>
        </p:nvSpPr>
        <p:spPr>
          <a:xfrm>
            <a:off x="4067087" y="4117138"/>
            <a:ext cx="898944" cy="191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NFCBactMass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6B29ED0-A501-4380-96A7-95BDF52F960C}"/>
              </a:ext>
            </a:extLst>
          </p:cNvPr>
          <p:cNvSpPr/>
          <p:nvPr/>
        </p:nvSpPr>
        <p:spPr>
          <a:xfrm>
            <a:off x="5173986" y="4119515"/>
            <a:ext cx="898944" cy="191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PepUpRate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10C8248-AD31-4E2B-B018-F4FD1A00CD1E}"/>
              </a:ext>
            </a:extLst>
          </p:cNvPr>
          <p:cNvSpPr/>
          <p:nvPr/>
        </p:nvSpPr>
        <p:spPr>
          <a:xfrm>
            <a:off x="4938031" y="4002701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66CA6A8-0906-4B9D-99B2-9760B98C1214}"/>
              </a:ext>
            </a:extLst>
          </p:cNvPr>
          <p:cNvSpPr/>
          <p:nvPr/>
        </p:nvSpPr>
        <p:spPr>
          <a:xfrm>
            <a:off x="5994618" y="3986923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9CAE4363-3B2C-4F7B-871C-CE50EDF6FD4E}"/>
              </a:ext>
            </a:extLst>
          </p:cNvPr>
          <p:cNvSpPr/>
          <p:nvPr/>
        </p:nvSpPr>
        <p:spPr>
          <a:xfrm>
            <a:off x="6221107" y="4119515"/>
            <a:ext cx="390541" cy="184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8" name="왼쪽 중괄호 207">
            <a:extLst>
              <a:ext uri="{FF2B5EF4-FFF2-40B4-BE49-F238E27FC236}">
                <a16:creationId xmlns:a16="http://schemas.microsoft.com/office/drawing/2014/main" id="{7BB0F39B-1043-42B3-A257-D8476CFCDAE2}"/>
              </a:ext>
            </a:extLst>
          </p:cNvPr>
          <p:cNvSpPr/>
          <p:nvPr/>
        </p:nvSpPr>
        <p:spPr>
          <a:xfrm rot="5400000">
            <a:off x="1396947" y="2139132"/>
            <a:ext cx="136751" cy="1974096"/>
          </a:xfrm>
          <a:prstGeom prst="leftBrace">
            <a:avLst>
              <a:gd name="adj1" fmla="val 8333"/>
              <a:gd name="adj2" fmla="val 532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3477A16-BBE0-4462-B890-AA2978F573ED}"/>
              </a:ext>
            </a:extLst>
          </p:cNvPr>
          <p:cNvSpPr/>
          <p:nvPr/>
        </p:nvSpPr>
        <p:spPr>
          <a:xfrm>
            <a:off x="4270866" y="4582763"/>
            <a:ext cx="1324352" cy="177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CA fraction </a:t>
            </a:r>
            <a:r>
              <a:rPr lang="en-US" altLang="ko-KR" sz="800" dirty="0" err="1">
                <a:solidFill>
                  <a:schemeClr val="tx1"/>
                </a:solidFill>
              </a:rPr>
              <a:t>Bact</a:t>
            </a:r>
            <a:r>
              <a:rPr lang="en-US" altLang="ko-KR" sz="800" dirty="0">
                <a:solidFill>
                  <a:schemeClr val="tx1"/>
                </a:solidFill>
              </a:rPr>
              <a:t> yield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0CD287B-DECE-4927-B0E2-E3A39A53D816}"/>
              </a:ext>
            </a:extLst>
          </p:cNvPr>
          <p:cNvSpPr/>
          <p:nvPr/>
        </p:nvSpPr>
        <p:spPr>
          <a:xfrm>
            <a:off x="4652508" y="4640235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04F13A13-18A1-48F6-9EA5-4FF43BE445F6}"/>
              </a:ext>
            </a:extLst>
          </p:cNvPr>
          <p:cNvSpPr/>
          <p:nvPr/>
        </p:nvSpPr>
        <p:spPr>
          <a:xfrm>
            <a:off x="4269621" y="4945272"/>
            <a:ext cx="1324352" cy="177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CB1 fraction </a:t>
            </a:r>
            <a:r>
              <a:rPr lang="en-US" altLang="ko-KR" sz="800" dirty="0" err="1">
                <a:solidFill>
                  <a:schemeClr val="tx1"/>
                </a:solidFill>
              </a:rPr>
              <a:t>Bact</a:t>
            </a:r>
            <a:r>
              <a:rPr lang="en-US" altLang="ko-KR" sz="800" dirty="0">
                <a:solidFill>
                  <a:schemeClr val="tx1"/>
                </a:solidFill>
              </a:rPr>
              <a:t> yield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47BD368-C71F-4966-9B40-C5F2CD151C9B}"/>
              </a:ext>
            </a:extLst>
          </p:cNvPr>
          <p:cNvSpPr/>
          <p:nvPr/>
        </p:nvSpPr>
        <p:spPr>
          <a:xfrm>
            <a:off x="4715259" y="509647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8E98AB6-97B9-465B-BC18-FD865F694551}"/>
              </a:ext>
            </a:extLst>
          </p:cNvPr>
          <p:cNvSpPr/>
          <p:nvPr/>
        </p:nvSpPr>
        <p:spPr>
          <a:xfrm>
            <a:off x="4583544" y="5426719"/>
            <a:ext cx="591881" cy="1847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Kpf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×24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왼쪽 중괄호 214">
            <a:extLst>
              <a:ext uri="{FF2B5EF4-FFF2-40B4-BE49-F238E27FC236}">
                <a16:creationId xmlns:a16="http://schemas.microsoft.com/office/drawing/2014/main" id="{AD825E46-AF7C-4231-A4BB-C87F038B7A48}"/>
              </a:ext>
            </a:extLst>
          </p:cNvPr>
          <p:cNvSpPr/>
          <p:nvPr/>
        </p:nvSpPr>
        <p:spPr>
          <a:xfrm rot="5400000">
            <a:off x="5260981" y="2610250"/>
            <a:ext cx="175895" cy="2696401"/>
          </a:xfrm>
          <a:prstGeom prst="leftBrace">
            <a:avLst>
              <a:gd name="adj1" fmla="val 8333"/>
              <a:gd name="adj2" fmla="val 833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16" name="왼쪽 중괄호 215">
            <a:extLst>
              <a:ext uri="{FF2B5EF4-FFF2-40B4-BE49-F238E27FC236}">
                <a16:creationId xmlns:a16="http://schemas.microsoft.com/office/drawing/2014/main" id="{40F5E178-E562-45DB-9DC8-E7CB6C55EB57}"/>
              </a:ext>
            </a:extLst>
          </p:cNvPr>
          <p:cNvSpPr/>
          <p:nvPr/>
        </p:nvSpPr>
        <p:spPr>
          <a:xfrm rot="5400000">
            <a:off x="1969232" y="1855142"/>
            <a:ext cx="131325" cy="3637439"/>
          </a:xfrm>
          <a:prstGeom prst="leftBrace">
            <a:avLst>
              <a:gd name="adj1" fmla="val 8333"/>
              <a:gd name="adj2" fmla="val 532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17" name="왼쪽 중괄호 216">
            <a:extLst>
              <a:ext uri="{FF2B5EF4-FFF2-40B4-BE49-F238E27FC236}">
                <a16:creationId xmlns:a16="http://schemas.microsoft.com/office/drawing/2014/main" id="{8705657C-15C4-4A9E-862D-FF7752F2682E}"/>
              </a:ext>
            </a:extLst>
          </p:cNvPr>
          <p:cNvSpPr/>
          <p:nvPr/>
        </p:nvSpPr>
        <p:spPr>
          <a:xfrm>
            <a:off x="3914871" y="4375273"/>
            <a:ext cx="173218" cy="1305846"/>
          </a:xfrm>
          <a:prstGeom prst="leftBrace">
            <a:avLst>
              <a:gd name="adj1" fmla="val 8333"/>
              <a:gd name="adj2" fmla="val 532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9D7F3ABB-CA7C-4FA1-A0EE-82F96E4B102F}"/>
              </a:ext>
            </a:extLst>
          </p:cNvPr>
          <p:cNvCxnSpPr>
            <a:stCxn id="203" idx="1"/>
            <a:endCxn id="217" idx="1"/>
          </p:cNvCxnSpPr>
          <p:nvPr/>
        </p:nvCxnSpPr>
        <p:spPr>
          <a:xfrm rot="10800000" flipV="1">
            <a:off x="3914871" y="4213096"/>
            <a:ext cx="152216" cy="857096"/>
          </a:xfrm>
          <a:prstGeom prst="bentConnector3">
            <a:avLst>
              <a:gd name="adj1" fmla="val 1222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59ABC21-D5BB-47E1-9FF3-68CB2A9E9F53}"/>
              </a:ext>
            </a:extLst>
          </p:cNvPr>
          <p:cNvSpPr/>
          <p:nvPr/>
        </p:nvSpPr>
        <p:spPr>
          <a:xfrm>
            <a:off x="6905913" y="4321207"/>
            <a:ext cx="550111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RDCA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A86774C-F4CB-45A9-8B00-BFB14F7F9978}"/>
              </a:ext>
            </a:extLst>
          </p:cNvPr>
          <p:cNvSpPr/>
          <p:nvPr/>
        </p:nvSpPr>
        <p:spPr>
          <a:xfrm>
            <a:off x="6905913" y="4741479"/>
            <a:ext cx="550111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Adj_Y2j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D37DBE0-C8E0-4D13-B485-3033E76BE602}"/>
              </a:ext>
            </a:extLst>
          </p:cNvPr>
          <p:cNvSpPr/>
          <p:nvPr/>
        </p:nvSpPr>
        <p:spPr>
          <a:xfrm>
            <a:off x="7028567" y="4412979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왼쪽 중괄호 77">
            <a:extLst>
              <a:ext uri="{FF2B5EF4-FFF2-40B4-BE49-F238E27FC236}">
                <a16:creationId xmlns:a16="http://schemas.microsoft.com/office/drawing/2014/main" id="{B840376C-E888-486B-8C7D-CEDE1593DFF5}"/>
              </a:ext>
            </a:extLst>
          </p:cNvPr>
          <p:cNvSpPr/>
          <p:nvPr/>
        </p:nvSpPr>
        <p:spPr>
          <a:xfrm>
            <a:off x="5689600" y="4321207"/>
            <a:ext cx="1148807" cy="6523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7F5F69BE-8269-4817-A53B-8B44F08E5C60}"/>
              </a:ext>
            </a:extLst>
          </p:cNvPr>
          <p:cNvSpPr/>
          <p:nvPr/>
        </p:nvSpPr>
        <p:spPr>
          <a:xfrm>
            <a:off x="7802313" y="4339744"/>
            <a:ext cx="393419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C4358ACC-A31B-4DC0-8D6F-60ED13309296}"/>
              </a:ext>
            </a:extLst>
          </p:cNvPr>
          <p:cNvSpPr/>
          <p:nvPr/>
        </p:nvSpPr>
        <p:spPr>
          <a:xfrm>
            <a:off x="8121582" y="4237866"/>
            <a:ext cx="304801" cy="363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BF23885-AAD9-4B0D-B16D-F7A70663EDF1}"/>
              </a:ext>
            </a:extLst>
          </p:cNvPr>
          <p:cNvSpPr/>
          <p:nvPr/>
        </p:nvSpPr>
        <p:spPr>
          <a:xfrm>
            <a:off x="8372467" y="4327958"/>
            <a:ext cx="574973" cy="2548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E2B5CEA1-2ED3-4022-911A-B2CAF786CAC9}"/>
              </a:ext>
            </a:extLst>
          </p:cNvPr>
          <p:cNvSpPr/>
          <p:nvPr/>
        </p:nvSpPr>
        <p:spPr>
          <a:xfrm>
            <a:off x="8845235" y="421695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587D332F-6097-4901-AA6B-90B157A9EF1E}"/>
              </a:ext>
            </a:extLst>
          </p:cNvPr>
          <p:cNvSpPr/>
          <p:nvPr/>
        </p:nvSpPr>
        <p:spPr>
          <a:xfrm>
            <a:off x="9071994" y="4332888"/>
            <a:ext cx="441765" cy="254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E52CB49-7F2D-47E3-BE30-6BF1CC64D56F}"/>
              </a:ext>
            </a:extLst>
          </p:cNvPr>
          <p:cNvSpPr/>
          <p:nvPr/>
        </p:nvSpPr>
        <p:spPr>
          <a:xfrm>
            <a:off x="9638313" y="4312179"/>
            <a:ext cx="637770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1000*0.01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73C3F1F6-D7C7-4E9C-8CCC-F7432A848DEE}"/>
              </a:ext>
            </a:extLst>
          </p:cNvPr>
          <p:cNvSpPr/>
          <p:nvPr/>
        </p:nvSpPr>
        <p:spPr>
          <a:xfrm>
            <a:off x="9437030" y="4229128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A8802174-20C3-44FA-8BB6-F4B285893AFA}"/>
              </a:ext>
            </a:extLst>
          </p:cNvPr>
          <p:cNvSpPr/>
          <p:nvPr/>
        </p:nvSpPr>
        <p:spPr>
          <a:xfrm>
            <a:off x="10453156" y="4314522"/>
            <a:ext cx="441765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kdCA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D6206F3E-5EF1-47D7-A4A2-85B24204B3BA}"/>
              </a:ext>
            </a:extLst>
          </p:cNvPr>
          <p:cNvSpPr/>
          <p:nvPr/>
        </p:nvSpPr>
        <p:spPr>
          <a:xfrm>
            <a:off x="10185990" y="4256326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90EBDB2A-1B18-4454-B049-B29DDF7E2AF2}"/>
              </a:ext>
            </a:extLst>
          </p:cNvPr>
          <p:cNvSpPr/>
          <p:nvPr/>
        </p:nvSpPr>
        <p:spPr>
          <a:xfrm>
            <a:off x="10798374" y="4263135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5808E130-2C26-49A3-9812-E3692636C621}"/>
              </a:ext>
            </a:extLst>
          </p:cNvPr>
          <p:cNvSpPr/>
          <p:nvPr/>
        </p:nvSpPr>
        <p:spPr>
          <a:xfrm>
            <a:off x="11013466" y="4307123"/>
            <a:ext cx="1073439" cy="2963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4C6A7CFD-7B29-4231-8F20-623F25775BC3}"/>
              </a:ext>
            </a:extLst>
          </p:cNvPr>
          <p:cNvSpPr/>
          <p:nvPr/>
        </p:nvSpPr>
        <p:spPr>
          <a:xfrm>
            <a:off x="11051102" y="4339744"/>
            <a:ext cx="504807" cy="2310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KdCA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4F69B7C6-4BA4-442B-B4AC-12F055DB79D3}"/>
              </a:ext>
            </a:extLst>
          </p:cNvPr>
          <p:cNvSpPr/>
          <p:nvPr/>
        </p:nvSpPr>
        <p:spPr>
          <a:xfrm>
            <a:off x="11674455" y="4336404"/>
            <a:ext cx="351852" cy="2310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9ABDBA92-4103-43C0-A477-DF5D9D67E05E}"/>
              </a:ext>
            </a:extLst>
          </p:cNvPr>
          <p:cNvSpPr/>
          <p:nvPr/>
        </p:nvSpPr>
        <p:spPr>
          <a:xfrm>
            <a:off x="11443662" y="4240638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D5F5217E-476E-435F-8829-5726BDA2BD7E}"/>
              </a:ext>
            </a:extLst>
          </p:cNvPr>
          <p:cNvSpPr/>
          <p:nvPr/>
        </p:nvSpPr>
        <p:spPr>
          <a:xfrm>
            <a:off x="10267616" y="4738425"/>
            <a:ext cx="815673" cy="2321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CHO_A/100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5D54CF6-5669-477F-8FA5-B49AA759C613}"/>
              </a:ext>
            </a:extLst>
          </p:cNvPr>
          <p:cNvCxnSpPr>
            <a:cxnSpLocks/>
            <a:stCxn id="228" idx="2"/>
            <a:endCxn id="236" idx="0"/>
          </p:cNvCxnSpPr>
          <p:nvPr/>
        </p:nvCxnSpPr>
        <p:spPr>
          <a:xfrm>
            <a:off x="10674039" y="4610855"/>
            <a:ext cx="1414" cy="12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98AF8181-AB90-4AA5-B7C1-BB78DB41691A}"/>
              </a:ext>
            </a:extLst>
          </p:cNvPr>
          <p:cNvSpPr/>
          <p:nvPr/>
        </p:nvSpPr>
        <p:spPr>
          <a:xfrm>
            <a:off x="7773371" y="3817750"/>
            <a:ext cx="768581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Tota</a:t>
            </a:r>
            <a:r>
              <a:rPr lang="en-US" altLang="ko-KR" sz="800" dirty="0">
                <a:solidFill>
                  <a:schemeClr val="tx1"/>
                </a:solidFill>
              </a:rPr>
              <a:t> CHO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8" name="왼쪽 중괄호 237">
            <a:extLst>
              <a:ext uri="{FF2B5EF4-FFF2-40B4-BE49-F238E27FC236}">
                <a16:creationId xmlns:a16="http://schemas.microsoft.com/office/drawing/2014/main" id="{EE010009-1FA1-44A6-A156-FED3D2A1F14F}"/>
              </a:ext>
            </a:extLst>
          </p:cNvPr>
          <p:cNvSpPr/>
          <p:nvPr/>
        </p:nvSpPr>
        <p:spPr>
          <a:xfrm rot="5400000">
            <a:off x="5024768" y="2573372"/>
            <a:ext cx="131325" cy="1974096"/>
          </a:xfrm>
          <a:prstGeom prst="leftBrace">
            <a:avLst>
              <a:gd name="adj1" fmla="val 8333"/>
              <a:gd name="adj2" fmla="val 699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ADB2D8BF-4203-4D3C-944C-331701D60F52}"/>
              </a:ext>
            </a:extLst>
          </p:cNvPr>
          <p:cNvSpPr/>
          <p:nvPr/>
        </p:nvSpPr>
        <p:spPr>
          <a:xfrm>
            <a:off x="8691019" y="3817749"/>
            <a:ext cx="380975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A643495A-4AB7-469E-9F63-418ACE87788B}"/>
              </a:ext>
            </a:extLst>
          </p:cNvPr>
          <p:cNvSpPr/>
          <p:nvPr/>
        </p:nvSpPr>
        <p:spPr>
          <a:xfrm>
            <a:off x="9246515" y="3808060"/>
            <a:ext cx="391797" cy="2293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636DD661-9267-4DED-9FEB-1D202C9E66E5}"/>
              </a:ext>
            </a:extLst>
          </p:cNvPr>
          <p:cNvSpPr/>
          <p:nvPr/>
        </p:nvSpPr>
        <p:spPr>
          <a:xfrm>
            <a:off x="9808223" y="3813713"/>
            <a:ext cx="380975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5E0E00A4-0E6A-4FFE-87C0-B78098E4AD86}"/>
              </a:ext>
            </a:extLst>
          </p:cNvPr>
          <p:cNvSpPr/>
          <p:nvPr/>
        </p:nvSpPr>
        <p:spPr>
          <a:xfrm>
            <a:off x="8443132" y="3718460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EDD18-A7E6-434B-BDE7-2E5BDEB57361}"/>
              </a:ext>
            </a:extLst>
          </p:cNvPr>
          <p:cNvSpPr/>
          <p:nvPr/>
        </p:nvSpPr>
        <p:spPr>
          <a:xfrm>
            <a:off x="8973174" y="3710786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A4F07CC-3F6F-40EA-916E-5F625DEDD475}"/>
              </a:ext>
            </a:extLst>
          </p:cNvPr>
          <p:cNvSpPr/>
          <p:nvPr/>
        </p:nvSpPr>
        <p:spPr>
          <a:xfrm>
            <a:off x="9553383" y="3721766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5" name="왼쪽 중괄호 244">
            <a:extLst>
              <a:ext uri="{FF2B5EF4-FFF2-40B4-BE49-F238E27FC236}">
                <a16:creationId xmlns:a16="http://schemas.microsoft.com/office/drawing/2014/main" id="{04E24EBD-2B15-430F-8AB4-7BA63BD025F9}"/>
              </a:ext>
            </a:extLst>
          </p:cNvPr>
          <p:cNvSpPr/>
          <p:nvPr/>
        </p:nvSpPr>
        <p:spPr>
          <a:xfrm rot="5400000" flipH="1">
            <a:off x="8926186" y="2820155"/>
            <a:ext cx="142897" cy="2696401"/>
          </a:xfrm>
          <a:prstGeom prst="leftBrace">
            <a:avLst>
              <a:gd name="adj1" fmla="val 8333"/>
              <a:gd name="adj2" fmla="val 833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C81C01B-F3FD-47D6-8572-A6B1C0502E9D}"/>
              </a:ext>
            </a:extLst>
          </p:cNvPr>
          <p:cNvSpPr/>
          <p:nvPr/>
        </p:nvSpPr>
        <p:spPr>
          <a:xfrm>
            <a:off x="7926308" y="3045322"/>
            <a:ext cx="431596" cy="56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 + 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Fat + 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Ash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88E6152-E451-432E-BAC5-34DC95E7260D}"/>
              </a:ext>
            </a:extLst>
          </p:cNvPr>
          <p:cNvSpPr/>
          <p:nvPr/>
        </p:nvSpPr>
        <p:spPr>
          <a:xfrm>
            <a:off x="7926308" y="2539756"/>
            <a:ext cx="390541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3D6F29BB-AF10-4DD1-800A-8344BCA4C06A}"/>
              </a:ext>
            </a:extLst>
          </p:cNvPr>
          <p:cNvSpPr/>
          <p:nvPr/>
        </p:nvSpPr>
        <p:spPr>
          <a:xfrm>
            <a:off x="7942746" y="2719722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0454D95E-5BAC-4C28-9158-58D47F3D8687}"/>
              </a:ext>
            </a:extLst>
          </p:cNvPr>
          <p:cNvSpPr/>
          <p:nvPr/>
        </p:nvSpPr>
        <p:spPr>
          <a:xfrm>
            <a:off x="8665708" y="3052122"/>
            <a:ext cx="431596" cy="5689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Starch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CE18649-FB4B-40E7-B549-1FF056ED7B88}"/>
              </a:ext>
            </a:extLst>
          </p:cNvPr>
          <p:cNvSpPr/>
          <p:nvPr/>
        </p:nvSpPr>
        <p:spPr>
          <a:xfrm>
            <a:off x="8684739" y="2709969"/>
            <a:ext cx="367552" cy="36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0A1642A5-D6E4-479D-B14A-01E670E49A96}"/>
              </a:ext>
            </a:extLst>
          </p:cNvPr>
          <p:cNvSpPr/>
          <p:nvPr/>
        </p:nvSpPr>
        <p:spPr>
          <a:xfrm>
            <a:off x="8337514" y="1837877"/>
            <a:ext cx="1492453" cy="232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Total CHO-CB2-CC&lt;0, 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D0167A1E-2C10-4CE7-9AB7-DB216767F72D}"/>
              </a:ext>
            </a:extLst>
          </p:cNvPr>
          <p:cNvSpPr/>
          <p:nvPr/>
        </p:nvSpPr>
        <p:spPr>
          <a:xfrm>
            <a:off x="3802885" y="2894953"/>
            <a:ext cx="390541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9CD8114E-3D5C-4CC2-AC9D-45DE795965A4}"/>
              </a:ext>
            </a:extLst>
          </p:cNvPr>
          <p:cNvSpPr/>
          <p:nvPr/>
        </p:nvSpPr>
        <p:spPr>
          <a:xfrm>
            <a:off x="8684739" y="2504188"/>
            <a:ext cx="390541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08F92FDD-D17D-4736-84EE-764669C208C1}"/>
              </a:ext>
            </a:extLst>
          </p:cNvPr>
          <p:cNvSpPr/>
          <p:nvPr/>
        </p:nvSpPr>
        <p:spPr>
          <a:xfrm>
            <a:off x="8352230" y="2186636"/>
            <a:ext cx="1477737" cy="232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아니면 </a:t>
            </a:r>
            <a:r>
              <a:rPr lang="en-US" altLang="ko-KR" sz="800" dirty="0">
                <a:solidFill>
                  <a:schemeClr val="tx1"/>
                </a:solidFill>
              </a:rPr>
              <a:t>Total CHO-CB2-CC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15B8F8FF-AFDE-4D72-93FD-EC225C19CECC}"/>
              </a:ext>
            </a:extLst>
          </p:cNvPr>
          <p:cNvSpPr/>
          <p:nvPr/>
        </p:nvSpPr>
        <p:spPr>
          <a:xfrm>
            <a:off x="9782912" y="3452255"/>
            <a:ext cx="431596" cy="183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NDF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40DE421E-6E09-46C7-80DE-40BBE01B299B}"/>
              </a:ext>
            </a:extLst>
          </p:cNvPr>
          <p:cNvSpPr/>
          <p:nvPr/>
        </p:nvSpPr>
        <p:spPr>
          <a:xfrm>
            <a:off x="10092307" y="3346632"/>
            <a:ext cx="367552" cy="36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69D26CB9-230F-4B5B-A78C-F49776178B99}"/>
              </a:ext>
            </a:extLst>
          </p:cNvPr>
          <p:cNvSpPr/>
          <p:nvPr/>
        </p:nvSpPr>
        <p:spPr>
          <a:xfrm>
            <a:off x="10372793" y="3452255"/>
            <a:ext cx="522127" cy="183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Lignin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CFE8EA6C-BEE8-4CC8-B37A-A3140C696BFB}"/>
              </a:ext>
            </a:extLst>
          </p:cNvPr>
          <p:cNvSpPr/>
          <p:nvPr/>
        </p:nvSpPr>
        <p:spPr>
          <a:xfrm>
            <a:off x="11036685" y="3459011"/>
            <a:ext cx="637770" cy="1647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2.4/100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8550083E-B1E7-4E85-8934-654D7B60737F}"/>
              </a:ext>
            </a:extLst>
          </p:cNvPr>
          <p:cNvSpPr/>
          <p:nvPr/>
        </p:nvSpPr>
        <p:spPr>
          <a:xfrm>
            <a:off x="10813688" y="3319341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3FA8A4DD-BBAE-49A4-9CE6-85785A8A3832}"/>
              </a:ext>
            </a:extLst>
          </p:cNvPr>
          <p:cNvSpPr/>
          <p:nvPr/>
        </p:nvSpPr>
        <p:spPr>
          <a:xfrm>
            <a:off x="9272589" y="3001773"/>
            <a:ext cx="431596" cy="183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NDF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26CA86E2-1A3E-467B-8081-BC3644F6EE83}"/>
              </a:ext>
            </a:extLst>
          </p:cNvPr>
          <p:cNvSpPr/>
          <p:nvPr/>
        </p:nvSpPr>
        <p:spPr>
          <a:xfrm>
            <a:off x="9599136" y="2881000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48041BA1-9B47-4437-9B9E-D340D0CF99F9}"/>
              </a:ext>
            </a:extLst>
          </p:cNvPr>
          <p:cNvSpPr/>
          <p:nvPr/>
        </p:nvSpPr>
        <p:spPr>
          <a:xfrm>
            <a:off x="9902887" y="3001773"/>
            <a:ext cx="587904" cy="183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NDFIP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134B2EB-DF57-4813-8A7C-DB9F04343D22}"/>
              </a:ext>
            </a:extLst>
          </p:cNvPr>
          <p:cNvSpPr/>
          <p:nvPr/>
        </p:nvSpPr>
        <p:spPr>
          <a:xfrm>
            <a:off x="10600968" y="2991540"/>
            <a:ext cx="367552" cy="1997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428D4A2-60EF-44CE-92E3-9068582D81C3}"/>
              </a:ext>
            </a:extLst>
          </p:cNvPr>
          <p:cNvSpPr/>
          <p:nvPr/>
        </p:nvSpPr>
        <p:spPr>
          <a:xfrm>
            <a:off x="10362104" y="2895786"/>
            <a:ext cx="367552" cy="36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F23562D-D469-4EC1-8FDF-E84F1EBDB7CB}"/>
              </a:ext>
            </a:extLst>
          </p:cNvPr>
          <p:cNvSpPr/>
          <p:nvPr/>
        </p:nvSpPr>
        <p:spPr>
          <a:xfrm>
            <a:off x="11084927" y="2945431"/>
            <a:ext cx="358735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ABBAC30A-1401-459E-99D2-09E9E3432F23}"/>
              </a:ext>
            </a:extLst>
          </p:cNvPr>
          <p:cNvSpPr/>
          <p:nvPr/>
        </p:nvSpPr>
        <p:spPr>
          <a:xfrm>
            <a:off x="10758425" y="2946651"/>
            <a:ext cx="536598" cy="296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8644B6A1-9BB1-42ED-8275-4EFC73895D0E}"/>
              </a:ext>
            </a:extLst>
          </p:cNvPr>
          <p:cNvSpPr/>
          <p:nvPr/>
        </p:nvSpPr>
        <p:spPr>
          <a:xfrm>
            <a:off x="11346174" y="2873491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9ADE665F-EF5A-4110-86CD-ADCC8F31401C}"/>
              </a:ext>
            </a:extLst>
          </p:cNvPr>
          <p:cNvSpPr/>
          <p:nvPr/>
        </p:nvSpPr>
        <p:spPr>
          <a:xfrm>
            <a:off x="11652442" y="2965919"/>
            <a:ext cx="380975" cy="2321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1" name="왼쪽 중괄호 270">
            <a:extLst>
              <a:ext uri="{FF2B5EF4-FFF2-40B4-BE49-F238E27FC236}">
                <a16:creationId xmlns:a16="http://schemas.microsoft.com/office/drawing/2014/main" id="{DE14302A-60D9-4403-B972-E31D9BF1E75C}"/>
              </a:ext>
            </a:extLst>
          </p:cNvPr>
          <p:cNvSpPr/>
          <p:nvPr/>
        </p:nvSpPr>
        <p:spPr>
          <a:xfrm rot="5400000" flipH="1">
            <a:off x="10437138" y="1959028"/>
            <a:ext cx="431727" cy="2760828"/>
          </a:xfrm>
          <a:prstGeom prst="leftBrace">
            <a:avLst>
              <a:gd name="adj1" fmla="val 8333"/>
              <a:gd name="adj2" fmla="val 940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3822F104-5BC4-4249-9B1F-FF7F0AF07D28}"/>
              </a:ext>
            </a:extLst>
          </p:cNvPr>
          <p:cNvCxnSpPr>
            <a:stCxn id="240" idx="0"/>
            <a:endCxn id="271" idx="1"/>
          </p:cNvCxnSpPr>
          <p:nvPr/>
        </p:nvCxnSpPr>
        <p:spPr>
          <a:xfrm flipH="1" flipV="1">
            <a:off x="9436636" y="3555306"/>
            <a:ext cx="5778" cy="25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왼쪽 중괄호 271">
            <a:extLst>
              <a:ext uri="{FF2B5EF4-FFF2-40B4-BE49-F238E27FC236}">
                <a16:creationId xmlns:a16="http://schemas.microsoft.com/office/drawing/2014/main" id="{729DFA90-4218-4347-B7AF-24C59FE6C89F}"/>
              </a:ext>
            </a:extLst>
          </p:cNvPr>
          <p:cNvSpPr/>
          <p:nvPr/>
        </p:nvSpPr>
        <p:spPr>
          <a:xfrm rot="5400000" flipH="1">
            <a:off x="10589024" y="2713641"/>
            <a:ext cx="252753" cy="1918108"/>
          </a:xfrm>
          <a:prstGeom prst="leftBrace">
            <a:avLst>
              <a:gd name="adj1" fmla="val 8333"/>
              <a:gd name="adj2" fmla="val 949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74" name="왼쪽 중괄호 273">
            <a:extLst>
              <a:ext uri="{FF2B5EF4-FFF2-40B4-BE49-F238E27FC236}">
                <a16:creationId xmlns:a16="http://schemas.microsoft.com/office/drawing/2014/main" id="{07294218-892B-4C0B-B416-F69D9200FCDC}"/>
              </a:ext>
            </a:extLst>
          </p:cNvPr>
          <p:cNvSpPr/>
          <p:nvPr/>
        </p:nvSpPr>
        <p:spPr>
          <a:xfrm>
            <a:off x="7533356" y="4256326"/>
            <a:ext cx="285298" cy="3954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4FF25CB-EB6E-4610-B850-B3EC371B1BD4}"/>
              </a:ext>
            </a:extLst>
          </p:cNvPr>
          <p:cNvSpPr/>
          <p:nvPr/>
        </p:nvSpPr>
        <p:spPr>
          <a:xfrm>
            <a:off x="7818654" y="4829213"/>
            <a:ext cx="393419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Y2j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33891361-5FC6-4778-B892-F063B8945F12}"/>
              </a:ext>
            </a:extLst>
          </p:cNvPr>
          <p:cNvSpPr/>
          <p:nvPr/>
        </p:nvSpPr>
        <p:spPr>
          <a:xfrm>
            <a:off x="8164448" y="4756679"/>
            <a:ext cx="304801" cy="363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17AE26DD-063C-426A-BD41-92EE5B354324}"/>
              </a:ext>
            </a:extLst>
          </p:cNvPr>
          <p:cNvSpPr/>
          <p:nvPr/>
        </p:nvSpPr>
        <p:spPr>
          <a:xfrm>
            <a:off x="8416287" y="4826922"/>
            <a:ext cx="904455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1+Imp/100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768F6DDA-A4C1-4210-849C-B0CCFE8B676B}"/>
              </a:ext>
            </a:extLst>
          </p:cNvPr>
          <p:cNvSpPr/>
          <p:nvPr/>
        </p:nvSpPr>
        <p:spPr>
          <a:xfrm>
            <a:off x="5747874" y="5337571"/>
            <a:ext cx="175683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2754B01D-CBFD-4F6E-A1C5-72BB87E4AF00}"/>
              </a:ext>
            </a:extLst>
          </p:cNvPr>
          <p:cNvSpPr/>
          <p:nvPr/>
        </p:nvSpPr>
        <p:spPr>
          <a:xfrm>
            <a:off x="6077058" y="5342317"/>
            <a:ext cx="554923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KMnsc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474D2884-B5DA-4227-B010-6B58729C7BF7}"/>
              </a:ext>
            </a:extLst>
          </p:cNvPr>
          <p:cNvSpPr/>
          <p:nvPr/>
        </p:nvSpPr>
        <p:spPr>
          <a:xfrm>
            <a:off x="6757845" y="5343228"/>
            <a:ext cx="554923" cy="2321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KdCA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EE86B1AC-1E80-4A7D-B3F3-ACF8DFB64047}"/>
              </a:ext>
            </a:extLst>
          </p:cNvPr>
          <p:cNvSpPr/>
          <p:nvPr/>
        </p:nvSpPr>
        <p:spPr>
          <a:xfrm>
            <a:off x="7502040" y="5337571"/>
            <a:ext cx="681798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1/YG2mod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854EAE78-ACCB-4314-ACEA-B7C8E5C059FA}"/>
              </a:ext>
            </a:extLst>
          </p:cNvPr>
          <p:cNvSpPr/>
          <p:nvPr/>
        </p:nvSpPr>
        <p:spPr>
          <a:xfrm>
            <a:off x="5823279" y="5245971"/>
            <a:ext cx="304801" cy="4153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55381639-0581-414A-8237-D14640DC94AE}"/>
              </a:ext>
            </a:extLst>
          </p:cNvPr>
          <p:cNvSpPr/>
          <p:nvPr/>
        </p:nvSpPr>
        <p:spPr>
          <a:xfrm>
            <a:off x="6542513" y="5254438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91FB3B13-C72F-4D4F-9314-7223BE2FE2F7}"/>
              </a:ext>
            </a:extLst>
          </p:cNvPr>
          <p:cNvSpPr/>
          <p:nvPr/>
        </p:nvSpPr>
        <p:spPr>
          <a:xfrm>
            <a:off x="7272592" y="5238666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6" name="왼쪽 중괄호 285">
            <a:extLst>
              <a:ext uri="{FF2B5EF4-FFF2-40B4-BE49-F238E27FC236}">
                <a16:creationId xmlns:a16="http://schemas.microsoft.com/office/drawing/2014/main" id="{95A25DA1-20FC-4877-870C-C5D620D98FFD}"/>
              </a:ext>
            </a:extLst>
          </p:cNvPr>
          <p:cNvSpPr/>
          <p:nvPr/>
        </p:nvSpPr>
        <p:spPr>
          <a:xfrm rot="5400000">
            <a:off x="6948171" y="3914098"/>
            <a:ext cx="119902" cy="2484646"/>
          </a:xfrm>
          <a:prstGeom prst="leftBrace">
            <a:avLst>
              <a:gd name="adj1" fmla="val 8333"/>
              <a:gd name="adj2" fmla="val 93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6A0C339E-DCB8-497E-9AD8-71C9111F7945}"/>
              </a:ext>
            </a:extLst>
          </p:cNvPr>
          <p:cNvSpPr/>
          <p:nvPr/>
        </p:nvSpPr>
        <p:spPr>
          <a:xfrm>
            <a:off x="6147018" y="5844878"/>
            <a:ext cx="390541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0.15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3BFBCB7B-0A76-4938-B7C7-671DC4929713}"/>
              </a:ext>
            </a:extLst>
          </p:cNvPr>
          <p:cNvCxnSpPr>
            <a:cxnSpLocks/>
            <a:endCxn id="287" idx="0"/>
          </p:cNvCxnSpPr>
          <p:nvPr/>
        </p:nvCxnSpPr>
        <p:spPr>
          <a:xfrm>
            <a:off x="6337990" y="5611463"/>
            <a:ext cx="4299" cy="2334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A14D5289-DF9C-4E54-A4AE-B112DE35709E}"/>
              </a:ext>
            </a:extLst>
          </p:cNvPr>
          <p:cNvSpPr/>
          <p:nvPr/>
        </p:nvSpPr>
        <p:spPr>
          <a:xfrm>
            <a:off x="7333368" y="5844878"/>
            <a:ext cx="244025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05D5DC5E-5B90-4839-A8F2-D841A1C0279F}"/>
              </a:ext>
            </a:extLst>
          </p:cNvPr>
          <p:cNvSpPr/>
          <p:nvPr/>
        </p:nvSpPr>
        <p:spPr>
          <a:xfrm>
            <a:off x="7679681" y="5799127"/>
            <a:ext cx="904455" cy="232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peNDF</a:t>
            </a:r>
            <a:r>
              <a:rPr lang="en-US" altLang="ko-KR" sz="800" dirty="0">
                <a:solidFill>
                  <a:schemeClr val="tx1"/>
                </a:solidFill>
              </a:rPr>
              <a:t>&lt;20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4E43633-8CD2-4A1D-B404-A1D2E88CF13B}"/>
              </a:ext>
            </a:extLst>
          </p:cNvPr>
          <p:cNvSpPr/>
          <p:nvPr/>
        </p:nvSpPr>
        <p:spPr>
          <a:xfrm>
            <a:off x="7679683" y="6094955"/>
            <a:ext cx="904455" cy="2321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peNDF</a:t>
            </a:r>
            <a:r>
              <a:rPr lang="ko-KR" altLang="en-US" sz="800" dirty="0">
                <a:solidFill>
                  <a:schemeClr val="tx1"/>
                </a:solidFill>
              </a:rPr>
              <a:t>≥</a:t>
            </a:r>
            <a:r>
              <a:rPr lang="en-US" altLang="ko-KR" sz="800" dirty="0">
                <a:solidFill>
                  <a:schemeClr val="tx1"/>
                </a:solidFill>
              </a:rPr>
              <a:t>20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CCC6255A-82FB-4F56-A2CE-90B6C58428E6}"/>
              </a:ext>
            </a:extLst>
          </p:cNvPr>
          <p:cNvSpPr/>
          <p:nvPr/>
        </p:nvSpPr>
        <p:spPr>
          <a:xfrm>
            <a:off x="8859733" y="5799127"/>
            <a:ext cx="480994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Ygnsc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C8234F04-24E5-4037-A7CF-D735EBAA7A2B}"/>
              </a:ext>
            </a:extLst>
          </p:cNvPr>
          <p:cNvSpPr/>
          <p:nvPr/>
        </p:nvSpPr>
        <p:spPr>
          <a:xfrm>
            <a:off x="9294992" y="5720848"/>
            <a:ext cx="304801" cy="363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D7E2237A-FD83-40BC-B387-BB0D72BC8C91}"/>
              </a:ext>
            </a:extLst>
          </p:cNvPr>
          <p:cNvSpPr/>
          <p:nvPr/>
        </p:nvSpPr>
        <p:spPr>
          <a:xfrm>
            <a:off x="9570588" y="5799127"/>
            <a:ext cx="1103451" cy="2321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1-(20-peNDF)*0.025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75468C3D-FD36-43AF-B032-C376B69DA9AC}"/>
              </a:ext>
            </a:extLst>
          </p:cNvPr>
          <p:cNvSpPr/>
          <p:nvPr/>
        </p:nvSpPr>
        <p:spPr>
          <a:xfrm>
            <a:off x="8850601" y="6123534"/>
            <a:ext cx="480994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Ygnsc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87B3AD04-CE15-4254-8747-90E70E148DA6}"/>
              </a:ext>
            </a:extLst>
          </p:cNvPr>
          <p:cNvSpPr/>
          <p:nvPr/>
        </p:nvSpPr>
        <p:spPr>
          <a:xfrm>
            <a:off x="9522173" y="6132744"/>
            <a:ext cx="436215" cy="2178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00" name="직선 연결선 299">
            <a:extLst>
              <a:ext uri="{FF2B5EF4-FFF2-40B4-BE49-F238E27FC236}">
                <a16:creationId xmlns:a16="http://schemas.microsoft.com/office/drawing/2014/main" id="{BC04DC3D-8AE3-4FA1-8AFE-5B5195E09BDA}"/>
              </a:ext>
            </a:extLst>
          </p:cNvPr>
          <p:cNvCxnSpPr>
            <a:stCxn id="297" idx="3"/>
            <a:endCxn id="298" idx="1"/>
          </p:cNvCxnSpPr>
          <p:nvPr/>
        </p:nvCxnSpPr>
        <p:spPr>
          <a:xfrm>
            <a:off x="9331595" y="6239593"/>
            <a:ext cx="190578" cy="2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2B824D2D-1453-45FD-A4DB-9370968E0EC2}"/>
              </a:ext>
            </a:extLst>
          </p:cNvPr>
          <p:cNvSpPr/>
          <p:nvPr/>
        </p:nvSpPr>
        <p:spPr>
          <a:xfrm>
            <a:off x="8551458" y="5660544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C4EE0E1C-BD79-47BC-96CD-01C711145D52}"/>
              </a:ext>
            </a:extLst>
          </p:cNvPr>
          <p:cNvSpPr/>
          <p:nvPr/>
        </p:nvSpPr>
        <p:spPr>
          <a:xfrm>
            <a:off x="8551457" y="6041545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05" name="연결선: 꺾임 304">
            <a:extLst>
              <a:ext uri="{FF2B5EF4-FFF2-40B4-BE49-F238E27FC236}">
                <a16:creationId xmlns:a16="http://schemas.microsoft.com/office/drawing/2014/main" id="{2D5B00AA-F187-4B86-87E2-7E0467E4851C}"/>
              </a:ext>
            </a:extLst>
          </p:cNvPr>
          <p:cNvCxnSpPr>
            <a:stCxn id="219" idx="3"/>
            <a:endCxn id="275" idx="1"/>
          </p:cNvCxnSpPr>
          <p:nvPr/>
        </p:nvCxnSpPr>
        <p:spPr>
          <a:xfrm>
            <a:off x="7456024" y="4857538"/>
            <a:ext cx="362630" cy="877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FE16DC2F-5505-421E-9894-F230C3008684}"/>
              </a:ext>
            </a:extLst>
          </p:cNvPr>
          <p:cNvSpPr/>
          <p:nvPr/>
        </p:nvSpPr>
        <p:spPr>
          <a:xfrm>
            <a:off x="8657801" y="5147537"/>
            <a:ext cx="1832990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F0000"/>
                </a:solidFill>
              </a:rPr>
              <a:t>Exp(0.404*LN(Ratio*100)+1.942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3A8222F1-AE37-4593-9189-9171AD0A220C}"/>
              </a:ext>
            </a:extLst>
          </p:cNvPr>
          <p:cNvSpPr/>
          <p:nvPr/>
        </p:nvSpPr>
        <p:spPr>
          <a:xfrm>
            <a:off x="9373202" y="5504525"/>
            <a:ext cx="2303642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Min(</a:t>
            </a:r>
            <a:r>
              <a:rPr lang="en-US" altLang="ko-KR" sz="800" dirty="0">
                <a:solidFill>
                  <a:srgbClr val="FFC000"/>
                </a:solidFill>
              </a:rPr>
              <a:t>RDPEP/(RDPEP</a:t>
            </a:r>
            <a:r>
              <a:rPr lang="en-US" altLang="ko-KR" sz="800" dirty="0">
                <a:solidFill>
                  <a:schemeClr val="tx1"/>
                </a:solidFill>
              </a:rPr>
              <a:t>+</a:t>
            </a:r>
            <a:r>
              <a:rPr lang="en-US" altLang="ko-KR" sz="800" dirty="0">
                <a:solidFill>
                  <a:srgbClr val="FFC000"/>
                </a:solidFill>
              </a:rPr>
              <a:t>RDCA</a:t>
            </a:r>
            <a:r>
              <a:rPr lang="en-US" altLang="ko-KR" sz="800" dirty="0">
                <a:solidFill>
                  <a:schemeClr val="tx1"/>
                </a:solidFill>
              </a:rPr>
              <a:t>+RDCB1), 0.18)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09" name="직선 연결선 308">
            <a:extLst>
              <a:ext uri="{FF2B5EF4-FFF2-40B4-BE49-F238E27FC236}">
                <a16:creationId xmlns:a16="http://schemas.microsoft.com/office/drawing/2014/main" id="{58A90BEA-6E9C-4FF0-BAC9-33CDA7EA9F7D}"/>
              </a:ext>
            </a:extLst>
          </p:cNvPr>
          <p:cNvCxnSpPr>
            <a:cxnSpLocks/>
          </p:cNvCxnSpPr>
          <p:nvPr/>
        </p:nvCxnSpPr>
        <p:spPr>
          <a:xfrm>
            <a:off x="9488140" y="5307780"/>
            <a:ext cx="248" cy="211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왼쪽 중괄호 310">
            <a:extLst>
              <a:ext uri="{FF2B5EF4-FFF2-40B4-BE49-F238E27FC236}">
                <a16:creationId xmlns:a16="http://schemas.microsoft.com/office/drawing/2014/main" id="{CDA12237-784B-42B7-8F1C-6D26980BC4F8}"/>
              </a:ext>
            </a:extLst>
          </p:cNvPr>
          <p:cNvSpPr/>
          <p:nvPr/>
        </p:nvSpPr>
        <p:spPr>
          <a:xfrm rot="5400000">
            <a:off x="2053201" y="1622768"/>
            <a:ext cx="136751" cy="1974096"/>
          </a:xfrm>
          <a:prstGeom prst="leftBrace">
            <a:avLst>
              <a:gd name="adj1" fmla="val 8333"/>
              <a:gd name="adj2" fmla="val 532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E7E8EC43-1D9A-467F-A182-3952761E8FAC}"/>
              </a:ext>
            </a:extLst>
          </p:cNvPr>
          <p:cNvSpPr/>
          <p:nvPr/>
        </p:nvSpPr>
        <p:spPr>
          <a:xfrm>
            <a:off x="7861576" y="6524148"/>
            <a:ext cx="393419" cy="2321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4F53D256-A0A1-43D8-AA15-344E050D82AA}"/>
              </a:ext>
            </a:extLst>
          </p:cNvPr>
          <p:cNvSpPr/>
          <p:nvPr/>
        </p:nvSpPr>
        <p:spPr>
          <a:xfrm>
            <a:off x="8180845" y="6422270"/>
            <a:ext cx="304801" cy="363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3FB30C48-0EA0-4DE4-B4DD-F97B53A5017D}"/>
              </a:ext>
            </a:extLst>
          </p:cNvPr>
          <p:cNvSpPr/>
          <p:nvPr/>
        </p:nvSpPr>
        <p:spPr>
          <a:xfrm>
            <a:off x="8431730" y="6512362"/>
            <a:ext cx="574973" cy="2548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5BC92430-0DEE-423C-A395-327C962EF568}"/>
              </a:ext>
            </a:extLst>
          </p:cNvPr>
          <p:cNvSpPr/>
          <p:nvPr/>
        </p:nvSpPr>
        <p:spPr>
          <a:xfrm>
            <a:off x="9131257" y="6517292"/>
            <a:ext cx="441765" cy="254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8587AA49-4514-48C7-B906-3F975306B265}"/>
              </a:ext>
            </a:extLst>
          </p:cNvPr>
          <p:cNvSpPr/>
          <p:nvPr/>
        </p:nvSpPr>
        <p:spPr>
          <a:xfrm>
            <a:off x="9697576" y="6496583"/>
            <a:ext cx="637770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1000*0.01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817D54F1-EB1F-4680-B60E-C2236078847E}"/>
              </a:ext>
            </a:extLst>
          </p:cNvPr>
          <p:cNvSpPr/>
          <p:nvPr/>
        </p:nvSpPr>
        <p:spPr>
          <a:xfrm>
            <a:off x="9496293" y="6413532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58E6DE07-E900-4B81-8D18-F6E5D11DC815}"/>
              </a:ext>
            </a:extLst>
          </p:cNvPr>
          <p:cNvSpPr/>
          <p:nvPr/>
        </p:nvSpPr>
        <p:spPr>
          <a:xfrm>
            <a:off x="10512419" y="6498926"/>
            <a:ext cx="441765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kdCB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49A377BC-7D7B-4ECD-861C-FC006E03BD0A}"/>
              </a:ext>
            </a:extLst>
          </p:cNvPr>
          <p:cNvSpPr/>
          <p:nvPr/>
        </p:nvSpPr>
        <p:spPr>
          <a:xfrm>
            <a:off x="10245253" y="644073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63FA7F9F-645E-49C9-B38B-EE48723DB41E}"/>
              </a:ext>
            </a:extLst>
          </p:cNvPr>
          <p:cNvSpPr/>
          <p:nvPr/>
        </p:nvSpPr>
        <p:spPr>
          <a:xfrm>
            <a:off x="10857637" y="6447539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BD875BCE-50FB-4388-A017-A4E7C9B871AC}"/>
              </a:ext>
            </a:extLst>
          </p:cNvPr>
          <p:cNvSpPr/>
          <p:nvPr/>
        </p:nvSpPr>
        <p:spPr>
          <a:xfrm>
            <a:off x="11072729" y="6491527"/>
            <a:ext cx="1073439" cy="2963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76416FE-8CCF-462F-8D56-B52D7C72C7F6}"/>
              </a:ext>
            </a:extLst>
          </p:cNvPr>
          <p:cNvSpPr/>
          <p:nvPr/>
        </p:nvSpPr>
        <p:spPr>
          <a:xfrm>
            <a:off x="11110365" y="6524148"/>
            <a:ext cx="504807" cy="2310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KdCB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22D085F2-3B8B-42C1-935C-9DBD9A38FABE}"/>
              </a:ext>
            </a:extLst>
          </p:cNvPr>
          <p:cNvSpPr/>
          <p:nvPr/>
        </p:nvSpPr>
        <p:spPr>
          <a:xfrm>
            <a:off x="11733718" y="6520808"/>
            <a:ext cx="351852" cy="2310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C273ABCF-F890-4996-AFE6-BF6BBC2F6EDE}"/>
              </a:ext>
            </a:extLst>
          </p:cNvPr>
          <p:cNvSpPr/>
          <p:nvPr/>
        </p:nvSpPr>
        <p:spPr>
          <a:xfrm>
            <a:off x="11502925" y="6425042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26" name="직선 연결선 325">
            <a:extLst>
              <a:ext uri="{FF2B5EF4-FFF2-40B4-BE49-F238E27FC236}">
                <a16:creationId xmlns:a16="http://schemas.microsoft.com/office/drawing/2014/main" id="{760B79F2-12C2-415C-A3D2-896688065671}"/>
              </a:ext>
            </a:extLst>
          </p:cNvPr>
          <p:cNvCxnSpPr>
            <a:cxnSpLocks/>
            <a:stCxn id="319" idx="2"/>
          </p:cNvCxnSpPr>
          <p:nvPr/>
        </p:nvCxnSpPr>
        <p:spPr>
          <a:xfrm>
            <a:off x="10733302" y="6795259"/>
            <a:ext cx="1414" cy="12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왼쪽 중괄호 326">
            <a:extLst>
              <a:ext uri="{FF2B5EF4-FFF2-40B4-BE49-F238E27FC236}">
                <a16:creationId xmlns:a16="http://schemas.microsoft.com/office/drawing/2014/main" id="{8C02C14F-4A68-4B94-A14D-17EB07A098E2}"/>
              </a:ext>
            </a:extLst>
          </p:cNvPr>
          <p:cNvSpPr/>
          <p:nvPr/>
        </p:nvSpPr>
        <p:spPr>
          <a:xfrm rot="5400000">
            <a:off x="9940306" y="4219064"/>
            <a:ext cx="120136" cy="4383251"/>
          </a:xfrm>
          <a:prstGeom prst="leftBrace">
            <a:avLst>
              <a:gd name="adj1" fmla="val 8333"/>
              <a:gd name="adj2" fmla="val 28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329" name="연결선: 꺾임 328">
            <a:extLst>
              <a:ext uri="{FF2B5EF4-FFF2-40B4-BE49-F238E27FC236}">
                <a16:creationId xmlns:a16="http://schemas.microsoft.com/office/drawing/2014/main" id="{F264D314-F8A8-4387-BF53-9940BA575869}"/>
              </a:ext>
            </a:extLst>
          </p:cNvPr>
          <p:cNvCxnSpPr>
            <a:endCxn id="327" idx="1"/>
          </p:cNvCxnSpPr>
          <p:nvPr/>
        </p:nvCxnSpPr>
        <p:spPr>
          <a:xfrm rot="16200000" flipH="1">
            <a:off x="10625416" y="6016433"/>
            <a:ext cx="662956" cy="5421"/>
          </a:xfrm>
          <a:prstGeom prst="bentConnector5">
            <a:avLst>
              <a:gd name="adj1" fmla="val 34482"/>
              <a:gd name="adj2" fmla="val 9351393"/>
              <a:gd name="adj3" fmla="val 655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B5842A4C-A587-4D42-A6BF-F22436374435}"/>
              </a:ext>
            </a:extLst>
          </p:cNvPr>
          <p:cNvSpPr/>
          <p:nvPr/>
        </p:nvSpPr>
        <p:spPr>
          <a:xfrm>
            <a:off x="9902887" y="6934376"/>
            <a:ext cx="1540775" cy="23211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rgbClr val="FF0000"/>
                </a:solidFill>
              </a:rPr>
              <a:t>(CHO_B1+CHO-B2)/100?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332" name="연결선: 꺾임 331">
            <a:extLst>
              <a:ext uri="{FF2B5EF4-FFF2-40B4-BE49-F238E27FC236}">
                <a16:creationId xmlns:a16="http://schemas.microsoft.com/office/drawing/2014/main" id="{662D4C0E-8E92-4D18-9CD2-A51A4191043E}"/>
              </a:ext>
            </a:extLst>
          </p:cNvPr>
          <p:cNvCxnSpPr>
            <a:cxnSpLocks/>
            <a:endCxn id="306" idx="0"/>
          </p:cNvCxnSpPr>
          <p:nvPr/>
        </p:nvCxnSpPr>
        <p:spPr>
          <a:xfrm>
            <a:off x="8719217" y="4970543"/>
            <a:ext cx="855079" cy="1769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9F8AD27F-48FA-4464-B400-4559327BA2F5}"/>
              </a:ext>
            </a:extLst>
          </p:cNvPr>
          <p:cNvSpPr/>
          <p:nvPr/>
        </p:nvSpPr>
        <p:spPr>
          <a:xfrm>
            <a:off x="6277360" y="1442311"/>
            <a:ext cx="870987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Growthtime-1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221AA040-6D0A-48CE-8453-0BA6BB062D6D}"/>
              </a:ext>
            </a:extLst>
          </p:cNvPr>
          <p:cNvSpPr/>
          <p:nvPr/>
        </p:nvSpPr>
        <p:spPr>
          <a:xfrm>
            <a:off x="5760228" y="4414222"/>
            <a:ext cx="231055" cy="1239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0DF82CA2-EC83-4FDE-B85A-1F14596B0378}"/>
              </a:ext>
            </a:extLst>
          </p:cNvPr>
          <p:cNvCxnSpPr>
            <a:cxnSpLocks/>
            <a:stCxn id="337" idx="0"/>
          </p:cNvCxnSpPr>
          <p:nvPr/>
        </p:nvCxnSpPr>
        <p:spPr>
          <a:xfrm flipV="1">
            <a:off x="5875756" y="4298914"/>
            <a:ext cx="0" cy="115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CEA8A339-6BE9-4A10-9FE5-4EBF8563737D}"/>
              </a:ext>
            </a:extLst>
          </p:cNvPr>
          <p:cNvSpPr/>
          <p:nvPr/>
        </p:nvSpPr>
        <p:spPr>
          <a:xfrm>
            <a:off x="7167433" y="1465557"/>
            <a:ext cx="145479" cy="115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13B6A1DC-A5F7-4611-B235-7A0E5128CB3C}"/>
              </a:ext>
            </a:extLst>
          </p:cNvPr>
          <p:cNvSpPr/>
          <p:nvPr/>
        </p:nvSpPr>
        <p:spPr>
          <a:xfrm>
            <a:off x="7324870" y="1442311"/>
            <a:ext cx="556681" cy="2321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REPEPh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1F8BB6E7-35F0-42FE-8E91-32F1262364F2}"/>
              </a:ext>
            </a:extLst>
          </p:cNvPr>
          <p:cNvSpPr/>
          <p:nvPr/>
        </p:nvSpPr>
        <p:spPr>
          <a:xfrm>
            <a:off x="5094674" y="2145894"/>
            <a:ext cx="786548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RDPEP/24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45" name="직선 연결선 344">
            <a:extLst>
              <a:ext uri="{FF2B5EF4-FFF2-40B4-BE49-F238E27FC236}">
                <a16:creationId xmlns:a16="http://schemas.microsoft.com/office/drawing/2014/main" id="{7DC0DF3E-017B-4231-8C42-BC053C9A6AD8}"/>
              </a:ext>
            </a:extLst>
          </p:cNvPr>
          <p:cNvCxnSpPr>
            <a:stCxn id="192" idx="0"/>
            <a:endCxn id="343" idx="2"/>
          </p:cNvCxnSpPr>
          <p:nvPr/>
        </p:nvCxnSpPr>
        <p:spPr>
          <a:xfrm flipV="1">
            <a:off x="5483751" y="2442227"/>
            <a:ext cx="4197" cy="291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연결선: 꺾임 346">
            <a:extLst>
              <a:ext uri="{FF2B5EF4-FFF2-40B4-BE49-F238E27FC236}">
                <a16:creationId xmlns:a16="http://schemas.microsoft.com/office/drawing/2014/main" id="{16503124-AF24-4AA8-88E2-730286AFAA95}"/>
              </a:ext>
            </a:extLst>
          </p:cNvPr>
          <p:cNvCxnSpPr>
            <a:stCxn id="201" idx="3"/>
            <a:endCxn id="336" idx="2"/>
          </p:cNvCxnSpPr>
          <p:nvPr/>
        </p:nvCxnSpPr>
        <p:spPr>
          <a:xfrm flipV="1">
            <a:off x="6096452" y="1674428"/>
            <a:ext cx="616402" cy="20910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75C0FBFE-E26B-4D54-AF95-A4ED61A28FA5}"/>
              </a:ext>
            </a:extLst>
          </p:cNvPr>
          <p:cNvSpPr/>
          <p:nvPr/>
        </p:nvSpPr>
        <p:spPr>
          <a:xfrm>
            <a:off x="7825245" y="1445157"/>
            <a:ext cx="304801" cy="205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C0BDABD6-F5EC-47E8-BB97-558763DDC429}"/>
              </a:ext>
            </a:extLst>
          </p:cNvPr>
          <p:cNvSpPr/>
          <p:nvPr/>
        </p:nvSpPr>
        <p:spPr>
          <a:xfrm>
            <a:off x="8055869" y="1467028"/>
            <a:ext cx="898944" cy="1919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NFCBactPepUP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4F98AD76-1FC9-49D3-8B4A-4E898BFB98E6}"/>
              </a:ext>
            </a:extLst>
          </p:cNvPr>
          <p:cNvSpPr/>
          <p:nvPr/>
        </p:nvSpPr>
        <p:spPr>
          <a:xfrm>
            <a:off x="8860008" y="1365636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6A8B5A50-0B7C-48FE-A70B-62A6E8FA2F30}"/>
              </a:ext>
            </a:extLst>
          </p:cNvPr>
          <p:cNvSpPr/>
          <p:nvPr/>
        </p:nvSpPr>
        <p:spPr>
          <a:xfrm>
            <a:off x="9095946" y="1458608"/>
            <a:ext cx="210342" cy="208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BD7F4EB2-776A-4DE3-87D2-1089317EFF9D}"/>
              </a:ext>
            </a:extLst>
          </p:cNvPr>
          <p:cNvSpPr/>
          <p:nvPr/>
        </p:nvSpPr>
        <p:spPr>
          <a:xfrm>
            <a:off x="10191003" y="1450128"/>
            <a:ext cx="870987" cy="2321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Growthtime-1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7EAEF546-2051-41CA-ABB9-BF62B94A2159}"/>
              </a:ext>
            </a:extLst>
          </p:cNvPr>
          <p:cNvSpPr/>
          <p:nvPr/>
        </p:nvSpPr>
        <p:spPr>
          <a:xfrm>
            <a:off x="9830280" y="1450128"/>
            <a:ext cx="210342" cy="208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5AA4D4AF-89CA-4836-93FF-D45F17D0B9D0}"/>
              </a:ext>
            </a:extLst>
          </p:cNvPr>
          <p:cNvSpPr/>
          <p:nvPr/>
        </p:nvSpPr>
        <p:spPr>
          <a:xfrm>
            <a:off x="9932037" y="1365636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9FD6CCF6-E621-435A-A947-106F1C563528}"/>
              </a:ext>
            </a:extLst>
          </p:cNvPr>
          <p:cNvSpPr/>
          <p:nvPr/>
        </p:nvSpPr>
        <p:spPr>
          <a:xfrm>
            <a:off x="10858553" y="1414818"/>
            <a:ext cx="536598" cy="296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DBFE17B5-AAB2-420D-B152-1BF4B85DEF4C}"/>
              </a:ext>
            </a:extLst>
          </p:cNvPr>
          <p:cNvSpPr/>
          <p:nvPr/>
        </p:nvSpPr>
        <p:spPr>
          <a:xfrm>
            <a:off x="11186114" y="1458608"/>
            <a:ext cx="416859" cy="208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3600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D64C924A-781E-4168-AE58-AD7BA6FCC931}"/>
              </a:ext>
            </a:extLst>
          </p:cNvPr>
          <p:cNvSpPr/>
          <p:nvPr/>
        </p:nvSpPr>
        <p:spPr>
          <a:xfrm>
            <a:off x="11476781" y="1388960"/>
            <a:ext cx="536598" cy="296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76FF2E90-45AD-4164-BA54-8DBCCABF33E4}"/>
              </a:ext>
            </a:extLst>
          </p:cNvPr>
          <p:cNvSpPr/>
          <p:nvPr/>
        </p:nvSpPr>
        <p:spPr>
          <a:xfrm>
            <a:off x="11804342" y="1432750"/>
            <a:ext cx="416859" cy="2088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3600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D5B17831-AC36-44B9-86CD-1F6E65A0ECBA}"/>
              </a:ext>
            </a:extLst>
          </p:cNvPr>
          <p:cNvSpPr/>
          <p:nvPr/>
        </p:nvSpPr>
        <p:spPr>
          <a:xfrm>
            <a:off x="9411341" y="1465557"/>
            <a:ext cx="134813" cy="164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A475E35A-C4CC-4E79-AA3E-48164199F881}"/>
              </a:ext>
            </a:extLst>
          </p:cNvPr>
          <p:cNvSpPr/>
          <p:nvPr/>
        </p:nvSpPr>
        <p:spPr>
          <a:xfrm>
            <a:off x="6432485" y="825084"/>
            <a:ext cx="553747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1/(1-Kpl)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67" name="직선 연결선 366">
            <a:extLst>
              <a:ext uri="{FF2B5EF4-FFF2-40B4-BE49-F238E27FC236}">
                <a16:creationId xmlns:a16="http://schemas.microsoft.com/office/drawing/2014/main" id="{FC55FC58-BDED-4F4F-BF4C-9A3B2478C53F}"/>
              </a:ext>
            </a:extLst>
          </p:cNvPr>
          <p:cNvCxnSpPr>
            <a:cxnSpLocks/>
            <a:stCxn id="336" idx="0"/>
            <a:endCxn id="365" idx="2"/>
          </p:cNvCxnSpPr>
          <p:nvPr/>
        </p:nvCxnSpPr>
        <p:spPr>
          <a:xfrm flipH="1" flipV="1">
            <a:off x="6709359" y="1057201"/>
            <a:ext cx="3495" cy="385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2279F4FE-AA1C-4D5E-AE73-F9EBB8824568}"/>
              </a:ext>
            </a:extLst>
          </p:cNvPr>
          <p:cNvSpPr/>
          <p:nvPr/>
        </p:nvSpPr>
        <p:spPr>
          <a:xfrm>
            <a:off x="7159776" y="824417"/>
            <a:ext cx="2806911" cy="232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(4.524+0.223*</a:t>
            </a:r>
            <a:r>
              <a:rPr lang="en-US" altLang="ko-KR" sz="800" dirty="0" err="1">
                <a:solidFill>
                  <a:srgbClr val="FFC000"/>
                </a:solidFill>
              </a:rPr>
              <a:t>FpBW</a:t>
            </a:r>
            <a:r>
              <a:rPr lang="en-US" altLang="ko-KR" sz="800" dirty="0">
                <a:solidFill>
                  <a:schemeClr val="tx1"/>
                </a:solidFill>
              </a:rPr>
              <a:t> + 2.046*</a:t>
            </a:r>
            <a:r>
              <a:rPr lang="en-US" altLang="ko-KR" sz="800" dirty="0" err="1">
                <a:solidFill>
                  <a:srgbClr val="FFC000"/>
                </a:solidFill>
              </a:rPr>
              <a:t>CpBW</a:t>
            </a:r>
            <a:r>
              <a:rPr lang="en-US" altLang="ko-KR" sz="800" dirty="0">
                <a:solidFill>
                  <a:srgbClr val="FFC000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+ 0.344*</a:t>
            </a:r>
            <a:r>
              <a:rPr lang="en-US" altLang="ko-KR" sz="800" dirty="0">
                <a:solidFill>
                  <a:srgbClr val="FFC000"/>
                </a:solidFill>
              </a:rPr>
              <a:t>FDMI</a:t>
            </a:r>
            <a:r>
              <a:rPr lang="en-US" altLang="ko-KR" sz="800" dirty="0">
                <a:solidFill>
                  <a:schemeClr val="tx1"/>
                </a:solidFill>
              </a:rPr>
              <a:t>)/100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72" name="직선 연결선 371">
            <a:extLst>
              <a:ext uri="{FF2B5EF4-FFF2-40B4-BE49-F238E27FC236}">
                <a16:creationId xmlns:a16="http://schemas.microsoft.com/office/drawing/2014/main" id="{4DDF6C10-01B6-4A1B-8C62-10E9186DC50D}"/>
              </a:ext>
            </a:extLst>
          </p:cNvPr>
          <p:cNvCxnSpPr>
            <a:stCxn id="365" idx="3"/>
            <a:endCxn id="370" idx="1"/>
          </p:cNvCxnSpPr>
          <p:nvPr/>
        </p:nvCxnSpPr>
        <p:spPr>
          <a:xfrm flipV="1">
            <a:off x="6986232" y="940476"/>
            <a:ext cx="173544" cy="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B400284-FC6A-40C2-8DCF-765EBAA5AF81}"/>
              </a:ext>
            </a:extLst>
          </p:cNvPr>
          <p:cNvSpPr/>
          <p:nvPr/>
        </p:nvSpPr>
        <p:spPr>
          <a:xfrm>
            <a:off x="6799881" y="80400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729DDE88-4925-4659-9530-B72599D1D118}"/>
              </a:ext>
            </a:extLst>
          </p:cNvPr>
          <p:cNvSpPr/>
          <p:nvPr/>
        </p:nvSpPr>
        <p:spPr>
          <a:xfrm>
            <a:off x="3783315" y="1506286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CDC52156-3AF4-452C-82B6-AB0783E7C0BE}"/>
              </a:ext>
            </a:extLst>
          </p:cNvPr>
          <p:cNvSpPr/>
          <p:nvPr/>
        </p:nvSpPr>
        <p:spPr>
          <a:xfrm>
            <a:off x="4009804" y="1638878"/>
            <a:ext cx="390541" cy="184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CE5D18C4-2687-4A5C-A3DB-4713B638C175}"/>
              </a:ext>
            </a:extLst>
          </p:cNvPr>
          <p:cNvSpPr/>
          <p:nvPr/>
        </p:nvSpPr>
        <p:spPr>
          <a:xfrm>
            <a:off x="2067259" y="3759346"/>
            <a:ext cx="274072" cy="10184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1000*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241597AD-0A28-41E4-8372-746F15CE80DB}"/>
              </a:ext>
            </a:extLst>
          </p:cNvPr>
          <p:cNvSpPr/>
          <p:nvPr/>
        </p:nvSpPr>
        <p:spPr>
          <a:xfrm>
            <a:off x="1860291" y="4035180"/>
            <a:ext cx="304801" cy="41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56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51EDEB0-E229-452E-9516-FB19E19AD54B}"/>
              </a:ext>
            </a:extLst>
          </p:cNvPr>
          <p:cNvSpPr/>
          <p:nvPr/>
        </p:nvSpPr>
        <p:spPr>
          <a:xfrm>
            <a:off x="8905178" y="2048933"/>
            <a:ext cx="1718165" cy="431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4993A-EA7A-49B4-B3BD-92EB3FEACA57}"/>
              </a:ext>
            </a:extLst>
          </p:cNvPr>
          <p:cNvSpPr/>
          <p:nvPr/>
        </p:nvSpPr>
        <p:spPr>
          <a:xfrm>
            <a:off x="806824" y="96961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76359-C7AC-41E3-A478-1DE7E6C515EC}"/>
              </a:ext>
            </a:extLst>
          </p:cNvPr>
          <p:cNvSpPr/>
          <p:nvPr/>
        </p:nvSpPr>
        <p:spPr>
          <a:xfrm>
            <a:off x="3402747" y="96961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MPfeed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7EC8FC-F8FC-4056-B179-5F210E387583}"/>
              </a:ext>
            </a:extLst>
          </p:cNvPr>
          <p:cNvSpPr/>
          <p:nvPr/>
        </p:nvSpPr>
        <p:spPr>
          <a:xfrm>
            <a:off x="8372467" y="181627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MPbact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75CA42-9B61-4C58-ADBD-14FBC35FC75C}"/>
              </a:ext>
            </a:extLst>
          </p:cNvPr>
          <p:cNvSpPr/>
          <p:nvPr/>
        </p:nvSpPr>
        <p:spPr>
          <a:xfrm>
            <a:off x="1288153" y="1015983"/>
            <a:ext cx="547772" cy="29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A</a:t>
            </a:r>
            <a:r>
              <a:rPr lang="ko-KR" altLang="en-US" sz="800" dirty="0">
                <a:solidFill>
                  <a:schemeClr val="tx1"/>
                </a:solidFill>
              </a:rPr>
              <a:t>사료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A35853-AF3B-4D09-A522-A81F10B3265D}"/>
              </a:ext>
            </a:extLst>
          </p:cNvPr>
          <p:cNvSpPr/>
          <p:nvPr/>
        </p:nvSpPr>
        <p:spPr>
          <a:xfrm>
            <a:off x="2616200" y="1015986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B85D-EF03-4DC4-B47A-3A260ED00E72}"/>
              </a:ext>
            </a:extLst>
          </p:cNvPr>
          <p:cNvSpPr/>
          <p:nvPr/>
        </p:nvSpPr>
        <p:spPr>
          <a:xfrm>
            <a:off x="4000731" y="1015983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AA19F-D8E1-431F-8E49-B0B3CD38694A}"/>
              </a:ext>
            </a:extLst>
          </p:cNvPr>
          <p:cNvSpPr/>
          <p:nvPr/>
        </p:nvSpPr>
        <p:spPr>
          <a:xfrm>
            <a:off x="5400488" y="1015984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8E833D-3077-45E9-97DA-FDA2184B0C4C}"/>
              </a:ext>
            </a:extLst>
          </p:cNvPr>
          <p:cNvSpPr/>
          <p:nvPr/>
        </p:nvSpPr>
        <p:spPr>
          <a:xfrm>
            <a:off x="3525576" y="952838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3FCDA-E5E8-4144-BF11-99B472B3AD90}"/>
              </a:ext>
            </a:extLst>
          </p:cNvPr>
          <p:cNvSpPr/>
          <p:nvPr/>
        </p:nvSpPr>
        <p:spPr>
          <a:xfrm>
            <a:off x="4894881" y="952838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721C29B3-27D0-46B9-A151-93FDB1E6B8EE}"/>
              </a:ext>
            </a:extLst>
          </p:cNvPr>
          <p:cNvSpPr/>
          <p:nvPr/>
        </p:nvSpPr>
        <p:spPr>
          <a:xfrm rot="5400000">
            <a:off x="4172182" y="-626952"/>
            <a:ext cx="286214" cy="27486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85DFAC27-1F0F-4A76-9408-E59A53D382E5}"/>
              </a:ext>
            </a:extLst>
          </p:cNvPr>
          <p:cNvSpPr/>
          <p:nvPr/>
        </p:nvSpPr>
        <p:spPr>
          <a:xfrm>
            <a:off x="6792688" y="92336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73C04702-E3A1-4D79-8B03-E27F199ED221}"/>
              </a:ext>
            </a:extLst>
          </p:cNvPr>
          <p:cNvSpPr/>
          <p:nvPr/>
        </p:nvSpPr>
        <p:spPr>
          <a:xfrm>
            <a:off x="3236276" y="1549385"/>
            <a:ext cx="901736" cy="296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ID_Protein_B3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92F92032-C211-49D2-97A5-9981E7A94F51}"/>
              </a:ext>
            </a:extLst>
          </p:cNvPr>
          <p:cNvSpPr/>
          <p:nvPr/>
        </p:nvSpPr>
        <p:spPr>
          <a:xfrm>
            <a:off x="4340418" y="1549385"/>
            <a:ext cx="901736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adjREPB2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454C1981-D03E-44B2-BA1D-7FB5D60FA5F5}"/>
              </a:ext>
            </a:extLst>
          </p:cNvPr>
          <p:cNvSpPr/>
          <p:nvPr/>
        </p:nvSpPr>
        <p:spPr>
          <a:xfrm>
            <a:off x="4055439" y="1486240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8" name="왼쪽 중괄호 287">
            <a:extLst>
              <a:ext uri="{FF2B5EF4-FFF2-40B4-BE49-F238E27FC236}">
                <a16:creationId xmlns:a16="http://schemas.microsoft.com/office/drawing/2014/main" id="{494AA3C5-413B-48A2-8D61-39FC43BA3CFE}"/>
              </a:ext>
            </a:extLst>
          </p:cNvPr>
          <p:cNvSpPr/>
          <p:nvPr/>
        </p:nvSpPr>
        <p:spPr>
          <a:xfrm rot="5400000">
            <a:off x="4289415" y="1050077"/>
            <a:ext cx="80204" cy="791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29449709-05FE-4CD2-B10E-85D2E703D2D3}"/>
              </a:ext>
            </a:extLst>
          </p:cNvPr>
          <p:cNvSpPr/>
          <p:nvPr/>
        </p:nvSpPr>
        <p:spPr>
          <a:xfrm>
            <a:off x="5181743" y="1489145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A60354FA-98A2-4E3B-A1AF-1CA93FCE26EF}"/>
              </a:ext>
            </a:extLst>
          </p:cNvPr>
          <p:cNvSpPr/>
          <p:nvPr/>
        </p:nvSpPr>
        <p:spPr>
          <a:xfrm>
            <a:off x="5408232" y="1621737"/>
            <a:ext cx="390541" cy="184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952A63F4-0A3F-4242-B014-49303FB7CE2C}"/>
              </a:ext>
            </a:extLst>
          </p:cNvPr>
          <p:cNvSpPr/>
          <p:nvPr/>
        </p:nvSpPr>
        <p:spPr>
          <a:xfrm>
            <a:off x="707781" y="2183635"/>
            <a:ext cx="425136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80B1690A-AA8E-465B-8F04-252B98480B25}"/>
              </a:ext>
            </a:extLst>
          </p:cNvPr>
          <p:cNvSpPr/>
          <p:nvPr/>
        </p:nvSpPr>
        <p:spPr>
          <a:xfrm>
            <a:off x="1080564" y="2082785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FC828CC5-E667-40F6-9BB8-C0319D38D255}"/>
              </a:ext>
            </a:extLst>
          </p:cNvPr>
          <p:cNvSpPr/>
          <p:nvPr/>
        </p:nvSpPr>
        <p:spPr>
          <a:xfrm>
            <a:off x="1331449" y="2172877"/>
            <a:ext cx="57497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5B8CE226-D23B-4C13-AF3C-341F0CFDFE20}"/>
              </a:ext>
            </a:extLst>
          </p:cNvPr>
          <p:cNvSpPr/>
          <p:nvPr/>
        </p:nvSpPr>
        <p:spPr>
          <a:xfrm>
            <a:off x="1826385" y="2087828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D862C7B1-2735-4A41-AE29-FA07C0F543EB}"/>
              </a:ext>
            </a:extLst>
          </p:cNvPr>
          <p:cNvSpPr/>
          <p:nvPr/>
        </p:nvSpPr>
        <p:spPr>
          <a:xfrm>
            <a:off x="2036296" y="2167857"/>
            <a:ext cx="470441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328C5A91-B316-460A-8006-DFF3BC6E9CB0}"/>
              </a:ext>
            </a:extLst>
          </p:cNvPr>
          <p:cNvSpPr/>
          <p:nvPr/>
        </p:nvSpPr>
        <p:spPr>
          <a:xfrm>
            <a:off x="2427739" y="2088231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F9105656-0A4C-476D-80E1-65166D89F11C}"/>
              </a:ext>
            </a:extLst>
          </p:cNvPr>
          <p:cNvSpPr/>
          <p:nvPr/>
        </p:nvSpPr>
        <p:spPr>
          <a:xfrm>
            <a:off x="3424996" y="2152657"/>
            <a:ext cx="470441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03D94B42-7897-494F-BCE9-0846CCF34DF4}"/>
              </a:ext>
            </a:extLst>
          </p:cNvPr>
          <p:cNvSpPr/>
          <p:nvPr/>
        </p:nvSpPr>
        <p:spPr>
          <a:xfrm>
            <a:off x="3801531" y="2243305"/>
            <a:ext cx="304801" cy="10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46A19EDF-D3C7-4D2D-95CD-9E6CC6D7AAF0}"/>
              </a:ext>
            </a:extLst>
          </p:cNvPr>
          <p:cNvSpPr/>
          <p:nvPr/>
        </p:nvSpPr>
        <p:spPr>
          <a:xfrm>
            <a:off x="4017493" y="2152657"/>
            <a:ext cx="898945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kdPB2 + 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EB939C9B-8C1C-4EFE-B92F-7CBE76722872}"/>
              </a:ext>
            </a:extLst>
          </p:cNvPr>
          <p:cNvSpPr/>
          <p:nvPr/>
        </p:nvSpPr>
        <p:spPr>
          <a:xfrm>
            <a:off x="2649995" y="2152657"/>
            <a:ext cx="671494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1000*0.01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85C24C4A-3B3E-4A7D-BCB7-75E37C25D094}"/>
              </a:ext>
            </a:extLst>
          </p:cNvPr>
          <p:cNvSpPr/>
          <p:nvPr/>
        </p:nvSpPr>
        <p:spPr>
          <a:xfrm>
            <a:off x="3213204" y="2088304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66914FFA-DFCA-48CD-A1E3-4107C7F8BD1A}"/>
              </a:ext>
            </a:extLst>
          </p:cNvPr>
          <p:cNvSpPr/>
          <p:nvPr/>
        </p:nvSpPr>
        <p:spPr>
          <a:xfrm>
            <a:off x="4847986" y="2104712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E0232506-5E50-4EC7-B7C0-778DEAB5E236}"/>
              </a:ext>
            </a:extLst>
          </p:cNvPr>
          <p:cNvSpPr/>
          <p:nvPr/>
        </p:nvSpPr>
        <p:spPr>
          <a:xfrm>
            <a:off x="5136553" y="2167856"/>
            <a:ext cx="901736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PeptidePass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BD235465-C689-444D-A524-1EDE4F20E95C}"/>
              </a:ext>
            </a:extLst>
          </p:cNvPr>
          <p:cNvSpPr/>
          <p:nvPr/>
        </p:nvSpPr>
        <p:spPr>
          <a:xfrm>
            <a:off x="6160333" y="2166697"/>
            <a:ext cx="425136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74A56001-B29B-473F-9CD1-C41F09EAC778}"/>
              </a:ext>
            </a:extLst>
          </p:cNvPr>
          <p:cNvSpPr/>
          <p:nvPr/>
        </p:nvSpPr>
        <p:spPr>
          <a:xfrm>
            <a:off x="6533116" y="2065847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4592C627-349F-4EF8-BFEB-554AEAB4AD4B}"/>
              </a:ext>
            </a:extLst>
          </p:cNvPr>
          <p:cNvSpPr/>
          <p:nvPr/>
        </p:nvSpPr>
        <p:spPr>
          <a:xfrm>
            <a:off x="6784001" y="2155939"/>
            <a:ext cx="57497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4669EF29-CE42-4895-B6CB-CFAA9CE0AA0A}"/>
              </a:ext>
            </a:extLst>
          </p:cNvPr>
          <p:cNvSpPr/>
          <p:nvPr/>
        </p:nvSpPr>
        <p:spPr>
          <a:xfrm>
            <a:off x="7278937" y="207089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0D07E424-D6F4-404E-9572-E82564BC9863}"/>
              </a:ext>
            </a:extLst>
          </p:cNvPr>
          <p:cNvSpPr/>
          <p:nvPr/>
        </p:nvSpPr>
        <p:spPr>
          <a:xfrm>
            <a:off x="7488848" y="2150919"/>
            <a:ext cx="470441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F6446C40-DEF9-4490-8847-1219B20058AA}"/>
              </a:ext>
            </a:extLst>
          </p:cNvPr>
          <p:cNvSpPr/>
          <p:nvPr/>
        </p:nvSpPr>
        <p:spPr>
          <a:xfrm>
            <a:off x="7880291" y="2071293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106B2978-C236-490E-A0A2-C6936CD5E0D4}"/>
              </a:ext>
            </a:extLst>
          </p:cNvPr>
          <p:cNvSpPr/>
          <p:nvPr/>
        </p:nvSpPr>
        <p:spPr>
          <a:xfrm>
            <a:off x="8936817" y="2135719"/>
            <a:ext cx="470441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79A1A394-6185-40B3-A35C-9E8CE01A8888}"/>
              </a:ext>
            </a:extLst>
          </p:cNvPr>
          <p:cNvSpPr/>
          <p:nvPr/>
        </p:nvSpPr>
        <p:spPr>
          <a:xfrm>
            <a:off x="8102547" y="2135719"/>
            <a:ext cx="671494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1000*0.01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5363EBA3-CB9D-43FA-8BAF-E15D03DE3FDD}"/>
              </a:ext>
            </a:extLst>
          </p:cNvPr>
          <p:cNvSpPr/>
          <p:nvPr/>
        </p:nvSpPr>
        <p:spPr>
          <a:xfrm>
            <a:off x="8665756" y="2071366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84FEA3E0-C8BD-4B71-902E-B89FA32BD28B}"/>
              </a:ext>
            </a:extLst>
          </p:cNvPr>
          <p:cNvSpPr/>
          <p:nvPr/>
        </p:nvSpPr>
        <p:spPr>
          <a:xfrm>
            <a:off x="5948720" y="2082784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7578F3CE-A541-45CF-9823-DC6058C274A0}"/>
              </a:ext>
            </a:extLst>
          </p:cNvPr>
          <p:cNvSpPr/>
          <p:nvPr/>
        </p:nvSpPr>
        <p:spPr>
          <a:xfrm>
            <a:off x="9330407" y="2225597"/>
            <a:ext cx="304801" cy="10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3F48E06C-78DF-4E26-820A-DC6FC28A0FC0}"/>
              </a:ext>
            </a:extLst>
          </p:cNvPr>
          <p:cNvSpPr/>
          <p:nvPr/>
        </p:nvSpPr>
        <p:spPr>
          <a:xfrm>
            <a:off x="9546369" y="2134949"/>
            <a:ext cx="898945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kdPB2 + 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A32D4C5D-81DD-4EF3-B0C3-BBA86CCA90D9}"/>
              </a:ext>
            </a:extLst>
          </p:cNvPr>
          <p:cNvSpPr/>
          <p:nvPr/>
        </p:nvSpPr>
        <p:spPr>
          <a:xfrm>
            <a:off x="10556267" y="2204843"/>
            <a:ext cx="304801" cy="10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99DE5767-D50F-43ED-80C8-E4A98ABE42C0}"/>
              </a:ext>
            </a:extLst>
          </p:cNvPr>
          <p:cNvSpPr/>
          <p:nvPr/>
        </p:nvSpPr>
        <p:spPr>
          <a:xfrm>
            <a:off x="10809932" y="2134949"/>
            <a:ext cx="898945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RDPEP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3" name="왼쪽 중괄호 382">
            <a:extLst>
              <a:ext uri="{FF2B5EF4-FFF2-40B4-BE49-F238E27FC236}">
                <a16:creationId xmlns:a16="http://schemas.microsoft.com/office/drawing/2014/main" id="{95648BE5-E932-4190-9B10-6560F23CCEF3}"/>
              </a:ext>
            </a:extLst>
          </p:cNvPr>
          <p:cNvSpPr/>
          <p:nvPr/>
        </p:nvSpPr>
        <p:spPr>
          <a:xfrm rot="5400000">
            <a:off x="6102888" y="-3486245"/>
            <a:ext cx="210879" cy="11001095"/>
          </a:xfrm>
          <a:prstGeom prst="leftBrace">
            <a:avLst>
              <a:gd name="adj1" fmla="val 8333"/>
              <a:gd name="adj2" fmla="val 639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06C5644E-941D-43D1-83B3-5C06CA46DBC9}"/>
              </a:ext>
            </a:extLst>
          </p:cNvPr>
          <p:cNvSpPr/>
          <p:nvPr/>
        </p:nvSpPr>
        <p:spPr>
          <a:xfrm>
            <a:off x="984342" y="6464706"/>
            <a:ext cx="463924" cy="296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주어진값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61206ED3-167D-4652-BF6D-3B10412B0A82}"/>
              </a:ext>
            </a:extLst>
          </p:cNvPr>
          <p:cNvSpPr/>
          <p:nvPr/>
        </p:nvSpPr>
        <p:spPr>
          <a:xfrm>
            <a:off x="1547251" y="6464705"/>
            <a:ext cx="390541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상수</a:t>
            </a: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3CD77A15-9FD8-4BAA-87D1-CEDCA11E08E8}"/>
              </a:ext>
            </a:extLst>
          </p:cNvPr>
          <p:cNvSpPr/>
          <p:nvPr/>
        </p:nvSpPr>
        <p:spPr>
          <a:xfrm>
            <a:off x="2036777" y="6464705"/>
            <a:ext cx="51579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입력값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E2F1B51D-DDDC-466D-B83C-5AAE31ED3476}"/>
              </a:ext>
            </a:extLst>
          </p:cNvPr>
          <p:cNvSpPr/>
          <p:nvPr/>
        </p:nvSpPr>
        <p:spPr>
          <a:xfrm>
            <a:off x="2633300" y="6461132"/>
            <a:ext cx="615355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계산값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476F4CF4-288B-4AA3-8C32-F77BC93501B3}"/>
              </a:ext>
            </a:extLst>
          </p:cNvPr>
          <p:cNvSpPr/>
          <p:nvPr/>
        </p:nvSpPr>
        <p:spPr>
          <a:xfrm>
            <a:off x="166716" y="6461132"/>
            <a:ext cx="705404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앞 </a:t>
            </a:r>
            <a:r>
              <a:rPr lang="ko-KR" altLang="en-US" sz="800" dirty="0" err="1">
                <a:solidFill>
                  <a:schemeClr val="tx1"/>
                </a:solidFill>
              </a:rPr>
              <a:t>계산값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00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사각형: 둥근 모서리 405">
            <a:extLst>
              <a:ext uri="{FF2B5EF4-FFF2-40B4-BE49-F238E27FC236}">
                <a16:creationId xmlns:a16="http://schemas.microsoft.com/office/drawing/2014/main" id="{15A82CF6-1DFC-4120-B542-C07BC7B4C4D1}"/>
              </a:ext>
            </a:extLst>
          </p:cNvPr>
          <p:cNvSpPr/>
          <p:nvPr/>
        </p:nvSpPr>
        <p:spPr>
          <a:xfrm>
            <a:off x="9005013" y="3513719"/>
            <a:ext cx="2992021" cy="431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04993A-EA7A-49B4-B3BD-92EB3FEACA57}"/>
              </a:ext>
            </a:extLst>
          </p:cNvPr>
          <p:cNvSpPr/>
          <p:nvPr/>
        </p:nvSpPr>
        <p:spPr>
          <a:xfrm>
            <a:off x="806824" y="96961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76359-C7AC-41E3-A478-1DE7E6C515EC}"/>
              </a:ext>
            </a:extLst>
          </p:cNvPr>
          <p:cNvSpPr/>
          <p:nvPr/>
        </p:nvSpPr>
        <p:spPr>
          <a:xfrm>
            <a:off x="3402747" y="96961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MPfeed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7EC8FC-F8FC-4056-B179-5F210E387583}"/>
              </a:ext>
            </a:extLst>
          </p:cNvPr>
          <p:cNvSpPr/>
          <p:nvPr/>
        </p:nvSpPr>
        <p:spPr>
          <a:xfrm>
            <a:off x="8372467" y="181627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MPbact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75CA42-9B61-4C58-ADBD-14FBC35FC75C}"/>
              </a:ext>
            </a:extLst>
          </p:cNvPr>
          <p:cNvSpPr/>
          <p:nvPr/>
        </p:nvSpPr>
        <p:spPr>
          <a:xfrm>
            <a:off x="1288153" y="1015983"/>
            <a:ext cx="547772" cy="29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A</a:t>
            </a:r>
            <a:r>
              <a:rPr lang="ko-KR" altLang="en-US" sz="800" dirty="0">
                <a:solidFill>
                  <a:schemeClr val="tx1"/>
                </a:solidFill>
              </a:rPr>
              <a:t>사료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A35853-AF3B-4D09-A522-A81F10B3265D}"/>
              </a:ext>
            </a:extLst>
          </p:cNvPr>
          <p:cNvSpPr/>
          <p:nvPr/>
        </p:nvSpPr>
        <p:spPr>
          <a:xfrm>
            <a:off x="2616200" y="1015986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3BB85D-EF03-4DC4-B47A-3A260ED00E72}"/>
              </a:ext>
            </a:extLst>
          </p:cNvPr>
          <p:cNvSpPr/>
          <p:nvPr/>
        </p:nvSpPr>
        <p:spPr>
          <a:xfrm>
            <a:off x="4000731" y="1015983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AA19F-D8E1-431F-8E49-B0B3CD38694A}"/>
              </a:ext>
            </a:extLst>
          </p:cNvPr>
          <p:cNvSpPr/>
          <p:nvPr/>
        </p:nvSpPr>
        <p:spPr>
          <a:xfrm>
            <a:off x="5400488" y="1015984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DIGPB3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8E833D-3077-45E9-97DA-FDA2184B0C4C}"/>
              </a:ext>
            </a:extLst>
          </p:cNvPr>
          <p:cNvSpPr/>
          <p:nvPr/>
        </p:nvSpPr>
        <p:spPr>
          <a:xfrm>
            <a:off x="3525576" y="952838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43FCDA-E5E8-4144-BF11-99B472B3AD90}"/>
              </a:ext>
            </a:extLst>
          </p:cNvPr>
          <p:cNvSpPr/>
          <p:nvPr/>
        </p:nvSpPr>
        <p:spPr>
          <a:xfrm>
            <a:off x="4894881" y="952838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DA60BF4-2BA4-4559-88ED-25DE5A5E67A8}"/>
              </a:ext>
            </a:extLst>
          </p:cNvPr>
          <p:cNvSpPr/>
          <p:nvPr/>
        </p:nvSpPr>
        <p:spPr>
          <a:xfrm>
            <a:off x="4626942" y="1581251"/>
            <a:ext cx="901736" cy="2963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ID_Protein_B3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A4995CA-E414-401A-9021-58A1C19F3151}"/>
              </a:ext>
            </a:extLst>
          </p:cNvPr>
          <p:cNvSpPr/>
          <p:nvPr/>
        </p:nvSpPr>
        <p:spPr>
          <a:xfrm>
            <a:off x="5731084" y="1581251"/>
            <a:ext cx="901736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adjREPB3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D382DC-2F41-4A63-8500-BC7D612FD2D8}"/>
              </a:ext>
            </a:extLst>
          </p:cNvPr>
          <p:cNvSpPr/>
          <p:nvPr/>
        </p:nvSpPr>
        <p:spPr>
          <a:xfrm>
            <a:off x="5446105" y="1518106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10322D63-8857-4504-B3FB-1AE317325067}"/>
              </a:ext>
            </a:extLst>
          </p:cNvPr>
          <p:cNvSpPr/>
          <p:nvPr/>
        </p:nvSpPr>
        <p:spPr>
          <a:xfrm rot="5400000">
            <a:off x="5680081" y="1081943"/>
            <a:ext cx="80204" cy="7919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9" name="왼쪽 중괄호 38">
            <a:extLst>
              <a:ext uri="{FF2B5EF4-FFF2-40B4-BE49-F238E27FC236}">
                <a16:creationId xmlns:a16="http://schemas.microsoft.com/office/drawing/2014/main" id="{721C29B3-27D0-46B9-A151-93FDB1E6B8EE}"/>
              </a:ext>
            </a:extLst>
          </p:cNvPr>
          <p:cNvSpPr/>
          <p:nvPr/>
        </p:nvSpPr>
        <p:spPr>
          <a:xfrm rot="5400000">
            <a:off x="4172182" y="-626952"/>
            <a:ext cx="286214" cy="27486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BE888D3-C87F-4D88-9398-56FB153E62D0}"/>
              </a:ext>
            </a:extLst>
          </p:cNvPr>
          <p:cNvSpPr/>
          <p:nvPr/>
        </p:nvSpPr>
        <p:spPr>
          <a:xfrm>
            <a:off x="166728" y="5627267"/>
            <a:ext cx="690260" cy="19665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주어진값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082FED6-E6A5-4F5E-8C61-8ECF50DB8D2D}"/>
              </a:ext>
            </a:extLst>
          </p:cNvPr>
          <p:cNvSpPr/>
          <p:nvPr/>
        </p:nvSpPr>
        <p:spPr>
          <a:xfrm>
            <a:off x="168170" y="5845064"/>
            <a:ext cx="390541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상수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22819DD-E2F0-4EE0-A006-85BD403B43B8}"/>
              </a:ext>
            </a:extLst>
          </p:cNvPr>
          <p:cNvSpPr/>
          <p:nvPr/>
        </p:nvSpPr>
        <p:spPr>
          <a:xfrm>
            <a:off x="183908" y="6183570"/>
            <a:ext cx="51579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입력값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D314DA9-99CA-4121-A122-CBC6CE573C5C}"/>
              </a:ext>
            </a:extLst>
          </p:cNvPr>
          <p:cNvSpPr/>
          <p:nvPr/>
        </p:nvSpPr>
        <p:spPr>
          <a:xfrm>
            <a:off x="151787" y="6520541"/>
            <a:ext cx="615355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계산값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5BE6160C-CFB6-4327-8D78-002E892292CF}"/>
              </a:ext>
            </a:extLst>
          </p:cNvPr>
          <p:cNvSpPr/>
          <p:nvPr/>
        </p:nvSpPr>
        <p:spPr>
          <a:xfrm>
            <a:off x="151584" y="5275125"/>
            <a:ext cx="705404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앞 </a:t>
            </a:r>
            <a:r>
              <a:rPr lang="ko-KR" altLang="en-US" sz="800" dirty="0" err="1">
                <a:solidFill>
                  <a:schemeClr val="tx1"/>
                </a:solidFill>
              </a:rPr>
              <a:t>계산값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B400284-FC6A-40C2-8DCF-765EBAA5AF81}"/>
              </a:ext>
            </a:extLst>
          </p:cNvPr>
          <p:cNvSpPr/>
          <p:nvPr/>
        </p:nvSpPr>
        <p:spPr>
          <a:xfrm>
            <a:off x="6799881" y="80400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729DDE88-4925-4659-9530-B72599D1D118}"/>
              </a:ext>
            </a:extLst>
          </p:cNvPr>
          <p:cNvSpPr/>
          <p:nvPr/>
        </p:nvSpPr>
        <p:spPr>
          <a:xfrm>
            <a:off x="6562520" y="1495817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CDC52156-3AF4-452C-82B6-AB0783E7C0BE}"/>
              </a:ext>
            </a:extLst>
          </p:cNvPr>
          <p:cNvSpPr/>
          <p:nvPr/>
        </p:nvSpPr>
        <p:spPr>
          <a:xfrm>
            <a:off x="6789009" y="1628409"/>
            <a:ext cx="390541" cy="184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6C4029EF-944F-4D13-A4EE-EAD2D8ADDB13}"/>
              </a:ext>
            </a:extLst>
          </p:cNvPr>
          <p:cNvSpPr/>
          <p:nvPr/>
        </p:nvSpPr>
        <p:spPr>
          <a:xfrm>
            <a:off x="8227844" y="2048933"/>
            <a:ext cx="1718165" cy="431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B8BD7ED0-0C84-4563-B80C-D01F32F5CECC}"/>
              </a:ext>
            </a:extLst>
          </p:cNvPr>
          <p:cNvSpPr/>
          <p:nvPr/>
        </p:nvSpPr>
        <p:spPr>
          <a:xfrm>
            <a:off x="30447" y="2183635"/>
            <a:ext cx="425136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F69AD8E-D040-4945-9EAC-4EE6A22B182A}"/>
              </a:ext>
            </a:extLst>
          </p:cNvPr>
          <p:cNvSpPr/>
          <p:nvPr/>
        </p:nvSpPr>
        <p:spPr>
          <a:xfrm>
            <a:off x="403230" y="2082785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D860994A-106B-4B41-AF71-5C98470C5729}"/>
              </a:ext>
            </a:extLst>
          </p:cNvPr>
          <p:cNvSpPr/>
          <p:nvPr/>
        </p:nvSpPr>
        <p:spPr>
          <a:xfrm>
            <a:off x="654115" y="2172877"/>
            <a:ext cx="57497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D5464274-9AA5-44CB-ACE1-5F0BC9DF0E9F}"/>
              </a:ext>
            </a:extLst>
          </p:cNvPr>
          <p:cNvSpPr/>
          <p:nvPr/>
        </p:nvSpPr>
        <p:spPr>
          <a:xfrm>
            <a:off x="1149051" y="2087828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C683C589-50E5-4A86-B839-BE72E3A55824}"/>
              </a:ext>
            </a:extLst>
          </p:cNvPr>
          <p:cNvSpPr/>
          <p:nvPr/>
        </p:nvSpPr>
        <p:spPr>
          <a:xfrm>
            <a:off x="1358962" y="2167857"/>
            <a:ext cx="470441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33BB6BC1-1D87-4C24-A0C6-2E1103B603F9}"/>
              </a:ext>
            </a:extLst>
          </p:cNvPr>
          <p:cNvSpPr/>
          <p:nvPr/>
        </p:nvSpPr>
        <p:spPr>
          <a:xfrm>
            <a:off x="1750405" y="2088231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3637FEC9-5FA0-416A-8303-3FEDEA51CAB4}"/>
              </a:ext>
            </a:extLst>
          </p:cNvPr>
          <p:cNvSpPr/>
          <p:nvPr/>
        </p:nvSpPr>
        <p:spPr>
          <a:xfrm>
            <a:off x="2747662" y="2152657"/>
            <a:ext cx="470441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A08E4D06-F1E8-49F7-A8EA-73C8F83CEB79}"/>
              </a:ext>
            </a:extLst>
          </p:cNvPr>
          <p:cNvSpPr/>
          <p:nvPr/>
        </p:nvSpPr>
        <p:spPr>
          <a:xfrm>
            <a:off x="3124197" y="2243305"/>
            <a:ext cx="304801" cy="10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59DF799B-40A0-40B3-BD8C-06D26F14F41B}"/>
              </a:ext>
            </a:extLst>
          </p:cNvPr>
          <p:cNvSpPr/>
          <p:nvPr/>
        </p:nvSpPr>
        <p:spPr>
          <a:xfrm>
            <a:off x="3340159" y="2152657"/>
            <a:ext cx="898945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kdPB3 + 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0DA0FAEC-99AD-4F30-B3BB-BECDE674DF0C}"/>
              </a:ext>
            </a:extLst>
          </p:cNvPr>
          <p:cNvSpPr/>
          <p:nvPr/>
        </p:nvSpPr>
        <p:spPr>
          <a:xfrm>
            <a:off x="1972661" y="2152657"/>
            <a:ext cx="671494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1000*0.01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2154F13-BCD0-464A-ACB1-2C504769ECCD}"/>
              </a:ext>
            </a:extLst>
          </p:cNvPr>
          <p:cNvSpPr/>
          <p:nvPr/>
        </p:nvSpPr>
        <p:spPr>
          <a:xfrm>
            <a:off x="2535870" y="2088304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0508BB3E-C033-4AC6-B862-7DEAB0E620D7}"/>
              </a:ext>
            </a:extLst>
          </p:cNvPr>
          <p:cNvSpPr/>
          <p:nvPr/>
        </p:nvSpPr>
        <p:spPr>
          <a:xfrm>
            <a:off x="4170652" y="2104712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240C64B3-618E-48D7-910A-752AF58A6EAD}"/>
              </a:ext>
            </a:extLst>
          </p:cNvPr>
          <p:cNvSpPr/>
          <p:nvPr/>
        </p:nvSpPr>
        <p:spPr>
          <a:xfrm>
            <a:off x="4459219" y="2167856"/>
            <a:ext cx="901736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PeptidePass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2E77A6CB-775F-4891-92D0-32912A71B2CB}"/>
              </a:ext>
            </a:extLst>
          </p:cNvPr>
          <p:cNvSpPr/>
          <p:nvPr/>
        </p:nvSpPr>
        <p:spPr>
          <a:xfrm>
            <a:off x="5482999" y="2166697"/>
            <a:ext cx="425136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1F828A2F-8E26-4DA1-A502-15FA08909596}"/>
              </a:ext>
            </a:extLst>
          </p:cNvPr>
          <p:cNvSpPr/>
          <p:nvPr/>
        </p:nvSpPr>
        <p:spPr>
          <a:xfrm>
            <a:off x="5855782" y="2065847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A5BED728-8709-41C4-A551-B803C60D743C}"/>
              </a:ext>
            </a:extLst>
          </p:cNvPr>
          <p:cNvSpPr/>
          <p:nvPr/>
        </p:nvSpPr>
        <p:spPr>
          <a:xfrm>
            <a:off x="6106667" y="2155939"/>
            <a:ext cx="574973" cy="2963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0E6A2328-A0C3-4753-9D67-9A8BB333D3B1}"/>
              </a:ext>
            </a:extLst>
          </p:cNvPr>
          <p:cNvSpPr/>
          <p:nvPr/>
        </p:nvSpPr>
        <p:spPr>
          <a:xfrm>
            <a:off x="6601603" y="207089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FB4EFA84-3A5F-4715-9E10-DCF3A1DF0FF4}"/>
              </a:ext>
            </a:extLst>
          </p:cNvPr>
          <p:cNvSpPr/>
          <p:nvPr/>
        </p:nvSpPr>
        <p:spPr>
          <a:xfrm>
            <a:off x="6811514" y="2150919"/>
            <a:ext cx="470441" cy="2963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9B23B5-598F-4202-BB9E-4D11BCC21193}"/>
              </a:ext>
            </a:extLst>
          </p:cNvPr>
          <p:cNvSpPr/>
          <p:nvPr/>
        </p:nvSpPr>
        <p:spPr>
          <a:xfrm>
            <a:off x="7202957" y="2071293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FC33C4F3-7CDF-401F-BDE0-DC8C1EDE32FB}"/>
              </a:ext>
            </a:extLst>
          </p:cNvPr>
          <p:cNvSpPr/>
          <p:nvPr/>
        </p:nvSpPr>
        <p:spPr>
          <a:xfrm>
            <a:off x="8259483" y="2135719"/>
            <a:ext cx="470441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A518D502-38B2-4854-AFC5-5B201A36E2D5}"/>
              </a:ext>
            </a:extLst>
          </p:cNvPr>
          <p:cNvSpPr/>
          <p:nvPr/>
        </p:nvSpPr>
        <p:spPr>
          <a:xfrm>
            <a:off x="7425213" y="2135719"/>
            <a:ext cx="671494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1000*0.01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A7BEAA5C-E27B-4C99-9792-C0FE4EEE7629}"/>
              </a:ext>
            </a:extLst>
          </p:cNvPr>
          <p:cNvSpPr/>
          <p:nvPr/>
        </p:nvSpPr>
        <p:spPr>
          <a:xfrm>
            <a:off x="7988422" y="2071366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865F572B-DD0D-4DB9-923C-CB81C6046BD7}"/>
              </a:ext>
            </a:extLst>
          </p:cNvPr>
          <p:cNvSpPr/>
          <p:nvPr/>
        </p:nvSpPr>
        <p:spPr>
          <a:xfrm>
            <a:off x="5271386" y="2082784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571BFC59-77E5-47CF-8F82-E900D2730C7E}"/>
              </a:ext>
            </a:extLst>
          </p:cNvPr>
          <p:cNvSpPr/>
          <p:nvPr/>
        </p:nvSpPr>
        <p:spPr>
          <a:xfrm>
            <a:off x="8653073" y="2225597"/>
            <a:ext cx="304801" cy="10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BB881AC-9D64-479C-ABF6-AF999ED746AD}"/>
              </a:ext>
            </a:extLst>
          </p:cNvPr>
          <p:cNvSpPr/>
          <p:nvPr/>
        </p:nvSpPr>
        <p:spPr>
          <a:xfrm>
            <a:off x="8869035" y="2134949"/>
            <a:ext cx="898945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kdPB3 + 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22C0D028-C188-4027-83D9-29B32A43E402}"/>
              </a:ext>
            </a:extLst>
          </p:cNvPr>
          <p:cNvSpPr/>
          <p:nvPr/>
        </p:nvSpPr>
        <p:spPr>
          <a:xfrm>
            <a:off x="9878933" y="2204843"/>
            <a:ext cx="304801" cy="10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8F4A261A-430B-49CE-A060-7656C8CF8382}"/>
              </a:ext>
            </a:extLst>
          </p:cNvPr>
          <p:cNvSpPr/>
          <p:nvPr/>
        </p:nvSpPr>
        <p:spPr>
          <a:xfrm>
            <a:off x="10132598" y="2134949"/>
            <a:ext cx="898945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RDPEP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1" name="왼쪽 중괄호 380">
            <a:extLst>
              <a:ext uri="{FF2B5EF4-FFF2-40B4-BE49-F238E27FC236}">
                <a16:creationId xmlns:a16="http://schemas.microsoft.com/office/drawing/2014/main" id="{D2A136B3-02CB-4403-8C2A-9D9E01BE4580}"/>
              </a:ext>
            </a:extLst>
          </p:cNvPr>
          <p:cNvSpPr/>
          <p:nvPr/>
        </p:nvSpPr>
        <p:spPr>
          <a:xfrm rot="5400000">
            <a:off x="5399178" y="-3469942"/>
            <a:ext cx="210879" cy="11001095"/>
          </a:xfrm>
          <a:prstGeom prst="leftBrace">
            <a:avLst>
              <a:gd name="adj1" fmla="val 8333"/>
              <a:gd name="adj2" fmla="val 44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D490039A-4214-457E-8E94-2EB768C2830D}"/>
              </a:ext>
            </a:extLst>
          </p:cNvPr>
          <p:cNvSpPr/>
          <p:nvPr/>
        </p:nvSpPr>
        <p:spPr>
          <a:xfrm>
            <a:off x="11227421" y="2114527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ProtB3Red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28E553AC-D96C-4965-8C29-3483CA42373C}"/>
              </a:ext>
            </a:extLst>
          </p:cNvPr>
          <p:cNvSpPr/>
          <p:nvPr/>
        </p:nvSpPr>
        <p:spPr>
          <a:xfrm>
            <a:off x="10952744" y="2033551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44FA496F-EA08-43C4-AFBA-00FE04B90845}"/>
              </a:ext>
            </a:extLst>
          </p:cNvPr>
          <p:cNvSpPr/>
          <p:nvPr/>
        </p:nvSpPr>
        <p:spPr>
          <a:xfrm>
            <a:off x="8957874" y="2643253"/>
            <a:ext cx="1037878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BACTBALANCE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53018426-3271-4B87-AB56-4AC4838C236C}"/>
              </a:ext>
            </a:extLst>
          </p:cNvPr>
          <p:cNvSpPr/>
          <p:nvPr/>
        </p:nvSpPr>
        <p:spPr>
          <a:xfrm>
            <a:off x="9995751" y="2564558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620EB46E-4EED-4230-9322-46CD34A08F6D}"/>
              </a:ext>
            </a:extLst>
          </p:cNvPr>
          <p:cNvSpPr/>
          <p:nvPr/>
        </p:nvSpPr>
        <p:spPr>
          <a:xfrm>
            <a:off x="10302572" y="2643253"/>
            <a:ext cx="564098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A97F540E-55C3-41EE-8D93-9AAB56889DBE}"/>
              </a:ext>
            </a:extLst>
          </p:cNvPr>
          <p:cNvSpPr/>
          <p:nvPr/>
        </p:nvSpPr>
        <p:spPr>
          <a:xfrm>
            <a:off x="11179936" y="2639374"/>
            <a:ext cx="910463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448B7B73-01BC-4B07-A0EC-2E21BBCAF9B6}"/>
              </a:ext>
            </a:extLst>
          </p:cNvPr>
          <p:cNvSpPr/>
          <p:nvPr/>
        </p:nvSpPr>
        <p:spPr>
          <a:xfrm>
            <a:off x="10892069" y="258597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106D1C32-AA22-4997-80D0-940D39236160}"/>
              </a:ext>
            </a:extLst>
          </p:cNvPr>
          <p:cNvSpPr/>
          <p:nvPr/>
        </p:nvSpPr>
        <p:spPr>
          <a:xfrm>
            <a:off x="8957873" y="3024254"/>
            <a:ext cx="1037878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BACTBALANCE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2C1A9D92-26F5-4D6C-BDD5-71B3FC42FA4C}"/>
              </a:ext>
            </a:extLst>
          </p:cNvPr>
          <p:cNvSpPr/>
          <p:nvPr/>
        </p:nvSpPr>
        <p:spPr>
          <a:xfrm>
            <a:off x="9995750" y="2945559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≤</a:t>
            </a: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1F6879E5-3FBA-4242-A178-E14455035366}"/>
              </a:ext>
            </a:extLst>
          </p:cNvPr>
          <p:cNvSpPr/>
          <p:nvPr/>
        </p:nvSpPr>
        <p:spPr>
          <a:xfrm>
            <a:off x="10302571" y="3024254"/>
            <a:ext cx="564098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9C6547F3-7FC9-4F41-BA22-B05FE3DA35C3}"/>
              </a:ext>
            </a:extLst>
          </p:cNvPr>
          <p:cNvSpPr/>
          <p:nvPr/>
        </p:nvSpPr>
        <p:spPr>
          <a:xfrm>
            <a:off x="11179936" y="3020375"/>
            <a:ext cx="910464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FCRed</a:t>
            </a:r>
            <a:r>
              <a:rPr lang="en-US" altLang="ko-KR" sz="800" dirty="0">
                <a:solidFill>
                  <a:schemeClr val="tx1"/>
                </a:solidFill>
              </a:rPr>
              <a:t>*PB3/100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1745BA68-6D25-4B01-9FEE-E535127D76FC}"/>
              </a:ext>
            </a:extLst>
          </p:cNvPr>
          <p:cNvSpPr/>
          <p:nvPr/>
        </p:nvSpPr>
        <p:spPr>
          <a:xfrm>
            <a:off x="10892068" y="2966971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EDD21027-A848-4EAD-8C32-375BDA37F06F}"/>
              </a:ext>
            </a:extLst>
          </p:cNvPr>
          <p:cNvSpPr/>
          <p:nvPr/>
        </p:nvSpPr>
        <p:spPr>
          <a:xfrm>
            <a:off x="8543542" y="2807511"/>
            <a:ext cx="304801" cy="2963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9E0CAD93-B05C-4B53-B255-23599005AB53}"/>
              </a:ext>
            </a:extLst>
          </p:cNvPr>
          <p:cNvSpPr/>
          <p:nvPr/>
        </p:nvSpPr>
        <p:spPr>
          <a:xfrm rot="16200000">
            <a:off x="10134502" y="792648"/>
            <a:ext cx="317266" cy="3594533"/>
          </a:xfrm>
          <a:prstGeom prst="rightBrace">
            <a:avLst>
              <a:gd name="adj1" fmla="val 8333"/>
              <a:gd name="adj2" fmla="val 872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380C32A4-C9C6-40ED-9863-DD431F93E7DD}"/>
              </a:ext>
            </a:extLst>
          </p:cNvPr>
          <p:cNvSpPr/>
          <p:nvPr/>
        </p:nvSpPr>
        <p:spPr>
          <a:xfrm>
            <a:off x="6128523" y="3576403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PeptideUpN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8F753804-AD82-47A3-9891-0C6F77DC1111}"/>
              </a:ext>
            </a:extLst>
          </p:cNvPr>
          <p:cNvSpPr/>
          <p:nvPr/>
        </p:nvSpPr>
        <p:spPr>
          <a:xfrm>
            <a:off x="7097531" y="3576403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NH3_DIET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6B977661-0FBD-4686-B929-D991250D3D8D}"/>
              </a:ext>
            </a:extLst>
          </p:cNvPr>
          <p:cNvSpPr/>
          <p:nvPr/>
        </p:nvSpPr>
        <p:spPr>
          <a:xfrm>
            <a:off x="6822854" y="3508668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ED6C38CE-4488-4C51-B153-62283FA81B35}"/>
              </a:ext>
            </a:extLst>
          </p:cNvPr>
          <p:cNvSpPr/>
          <p:nvPr/>
        </p:nvSpPr>
        <p:spPr>
          <a:xfrm>
            <a:off x="8069346" y="3576403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RECYCLEDN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5CA50F79-FAA8-4D37-B19E-7FB81DFBB58E}"/>
              </a:ext>
            </a:extLst>
          </p:cNvPr>
          <p:cNvSpPr/>
          <p:nvPr/>
        </p:nvSpPr>
        <p:spPr>
          <a:xfrm>
            <a:off x="7794669" y="3508671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CCB33E50-362C-47AF-A28F-EA6C37138CFE}"/>
              </a:ext>
            </a:extLst>
          </p:cNvPr>
          <p:cNvSpPr/>
          <p:nvPr/>
        </p:nvSpPr>
        <p:spPr>
          <a:xfrm>
            <a:off x="8740229" y="3500883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-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7D8FA9B8-95A7-4279-BA3B-1285388426B2}"/>
              </a:ext>
            </a:extLst>
          </p:cNvPr>
          <p:cNvSpPr/>
          <p:nvPr/>
        </p:nvSpPr>
        <p:spPr>
          <a:xfrm>
            <a:off x="9041162" y="3592268"/>
            <a:ext cx="872732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PeptideReqN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60F5C257-547E-4006-8634-99DE3F93388A}"/>
              </a:ext>
            </a:extLst>
          </p:cNvPr>
          <p:cNvSpPr/>
          <p:nvPr/>
        </p:nvSpPr>
        <p:spPr>
          <a:xfrm>
            <a:off x="10035571" y="3592268"/>
            <a:ext cx="872732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NFC_NH3_REQ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D1869C8A-6594-4253-9B76-17DF6D115BBD}"/>
              </a:ext>
            </a:extLst>
          </p:cNvPr>
          <p:cNvSpPr/>
          <p:nvPr/>
        </p:nvSpPr>
        <p:spPr>
          <a:xfrm>
            <a:off x="9796276" y="3524533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AF1F9DFC-4615-423A-B634-F1E361DFD31E}"/>
              </a:ext>
            </a:extLst>
          </p:cNvPr>
          <p:cNvSpPr/>
          <p:nvPr/>
        </p:nvSpPr>
        <p:spPr>
          <a:xfrm>
            <a:off x="11068169" y="3592268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FC_NH3_REQ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DFBD024D-0AEF-4131-8604-FA221C506973}"/>
              </a:ext>
            </a:extLst>
          </p:cNvPr>
          <p:cNvSpPr/>
          <p:nvPr/>
        </p:nvSpPr>
        <p:spPr>
          <a:xfrm>
            <a:off x="10793492" y="3524536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5E666EF9-35A1-4279-A30E-A61ABC03A601}"/>
              </a:ext>
            </a:extLst>
          </p:cNvPr>
          <p:cNvSpPr/>
          <p:nvPr/>
        </p:nvSpPr>
        <p:spPr>
          <a:xfrm>
            <a:off x="6067913" y="3066464"/>
            <a:ext cx="907277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PeptideUp</a:t>
            </a:r>
            <a:r>
              <a:rPr lang="en-US" altLang="ko-KR" sz="800" dirty="0">
                <a:solidFill>
                  <a:schemeClr val="tx1"/>
                </a:solidFill>
              </a:rPr>
              <a:t>/6.25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2E3F4B3-50DA-42D4-B6E3-F8C314CBB05B}"/>
              </a:ext>
            </a:extLst>
          </p:cNvPr>
          <p:cNvCxnSpPr>
            <a:stCxn id="395" idx="0"/>
            <a:endCxn id="407" idx="2"/>
          </p:cNvCxnSpPr>
          <p:nvPr/>
        </p:nvCxnSpPr>
        <p:spPr>
          <a:xfrm flipH="1" flipV="1">
            <a:off x="6521552" y="3362797"/>
            <a:ext cx="245" cy="213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482E3631-D6D5-4EA0-ACAC-B783740023F9}"/>
              </a:ext>
            </a:extLst>
          </p:cNvPr>
          <p:cNvSpPr/>
          <p:nvPr/>
        </p:nvSpPr>
        <p:spPr>
          <a:xfrm>
            <a:off x="7041582" y="4077161"/>
            <a:ext cx="907277" cy="1900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RDPA/6.25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3C13418-4D5C-4275-851C-F5A8FBC4231A}"/>
              </a:ext>
            </a:extLst>
          </p:cNvPr>
          <p:cNvCxnSpPr>
            <a:cxnSpLocks/>
            <a:stCxn id="396" idx="2"/>
            <a:endCxn id="408" idx="0"/>
          </p:cNvCxnSpPr>
          <p:nvPr/>
        </p:nvCxnSpPr>
        <p:spPr>
          <a:xfrm>
            <a:off x="7490805" y="3872736"/>
            <a:ext cx="4416" cy="204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9AB62740-D123-4370-9B28-302C85605246}"/>
              </a:ext>
            </a:extLst>
          </p:cNvPr>
          <p:cNvSpPr/>
          <p:nvPr/>
        </p:nvSpPr>
        <p:spPr>
          <a:xfrm>
            <a:off x="3755232" y="4483678"/>
            <a:ext cx="393419" cy="2321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E1217982-0F34-401E-AE5C-D37E492BFA6C}"/>
              </a:ext>
            </a:extLst>
          </p:cNvPr>
          <p:cNvSpPr/>
          <p:nvPr/>
        </p:nvSpPr>
        <p:spPr>
          <a:xfrm>
            <a:off x="4074501" y="4381800"/>
            <a:ext cx="304801" cy="363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BEE9AC29-9515-48CB-B32D-F6789AD56D6A}"/>
              </a:ext>
            </a:extLst>
          </p:cNvPr>
          <p:cNvSpPr/>
          <p:nvPr/>
        </p:nvSpPr>
        <p:spPr>
          <a:xfrm>
            <a:off x="4325386" y="4471892"/>
            <a:ext cx="574973" cy="2548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C51CE155-18D2-4DE7-BA67-58FC5367165D}"/>
              </a:ext>
            </a:extLst>
          </p:cNvPr>
          <p:cNvSpPr/>
          <p:nvPr/>
        </p:nvSpPr>
        <p:spPr>
          <a:xfrm>
            <a:off x="4798154" y="4360884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B4970388-7A79-4CFB-B428-0D7701AB1A4A}"/>
              </a:ext>
            </a:extLst>
          </p:cNvPr>
          <p:cNvSpPr/>
          <p:nvPr/>
        </p:nvSpPr>
        <p:spPr>
          <a:xfrm>
            <a:off x="5024913" y="4476822"/>
            <a:ext cx="441765" cy="2548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DF5DB7DB-01E2-420E-86DD-DA33B67E5F7D}"/>
              </a:ext>
            </a:extLst>
          </p:cNvPr>
          <p:cNvSpPr/>
          <p:nvPr/>
        </p:nvSpPr>
        <p:spPr>
          <a:xfrm>
            <a:off x="5591232" y="4456113"/>
            <a:ext cx="637770" cy="2963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1000*0.01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616EC38F-AD00-4172-98AD-3224A36F19BA}"/>
              </a:ext>
            </a:extLst>
          </p:cNvPr>
          <p:cNvSpPr/>
          <p:nvPr/>
        </p:nvSpPr>
        <p:spPr>
          <a:xfrm>
            <a:off x="5389949" y="4373062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E0745C86-4C3A-4D11-BD2A-8E596718724D}"/>
              </a:ext>
            </a:extLst>
          </p:cNvPr>
          <p:cNvSpPr/>
          <p:nvPr/>
        </p:nvSpPr>
        <p:spPr>
          <a:xfrm>
            <a:off x="6406075" y="4458456"/>
            <a:ext cx="441765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kdPA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F160136E-A34A-47FA-851D-5F96D8599D14}"/>
              </a:ext>
            </a:extLst>
          </p:cNvPr>
          <p:cNvSpPr/>
          <p:nvPr/>
        </p:nvSpPr>
        <p:spPr>
          <a:xfrm>
            <a:off x="6138909" y="4400260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29465C14-8447-453B-BC49-67385A10DA32}"/>
              </a:ext>
            </a:extLst>
          </p:cNvPr>
          <p:cNvSpPr/>
          <p:nvPr/>
        </p:nvSpPr>
        <p:spPr>
          <a:xfrm>
            <a:off x="6751293" y="4407069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8C2BE4BA-C1C9-4590-AA1F-3BA784F0F375}"/>
              </a:ext>
            </a:extLst>
          </p:cNvPr>
          <p:cNvSpPr/>
          <p:nvPr/>
        </p:nvSpPr>
        <p:spPr>
          <a:xfrm>
            <a:off x="6966385" y="4451057"/>
            <a:ext cx="1073439" cy="2963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50FF5418-C45E-4E5A-BB13-B836266A3D56}"/>
              </a:ext>
            </a:extLst>
          </p:cNvPr>
          <p:cNvSpPr/>
          <p:nvPr/>
        </p:nvSpPr>
        <p:spPr>
          <a:xfrm>
            <a:off x="7004021" y="4483678"/>
            <a:ext cx="504807" cy="2310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KdPA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D747F5F2-5880-474A-A6E4-E5B4E3399CD3}"/>
              </a:ext>
            </a:extLst>
          </p:cNvPr>
          <p:cNvSpPr/>
          <p:nvPr/>
        </p:nvSpPr>
        <p:spPr>
          <a:xfrm>
            <a:off x="7627374" y="4480338"/>
            <a:ext cx="351852" cy="23109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61CAD649-9AD2-47CA-8040-9575BE032D71}"/>
              </a:ext>
            </a:extLst>
          </p:cNvPr>
          <p:cNvSpPr/>
          <p:nvPr/>
        </p:nvSpPr>
        <p:spPr>
          <a:xfrm>
            <a:off x="7396581" y="4384572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23" name="직선 연결선 422">
            <a:extLst>
              <a:ext uri="{FF2B5EF4-FFF2-40B4-BE49-F238E27FC236}">
                <a16:creationId xmlns:a16="http://schemas.microsoft.com/office/drawing/2014/main" id="{2C44E2E1-9ECE-4002-925D-5CC630B7D419}"/>
              </a:ext>
            </a:extLst>
          </p:cNvPr>
          <p:cNvCxnSpPr>
            <a:cxnSpLocks/>
            <a:stCxn id="416" idx="2"/>
          </p:cNvCxnSpPr>
          <p:nvPr/>
        </p:nvCxnSpPr>
        <p:spPr>
          <a:xfrm>
            <a:off x="6626958" y="4754789"/>
            <a:ext cx="1414" cy="127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88C545ED-AB62-42C8-9845-7081F6154DBE}"/>
              </a:ext>
            </a:extLst>
          </p:cNvPr>
          <p:cNvSpPr/>
          <p:nvPr/>
        </p:nvSpPr>
        <p:spPr>
          <a:xfrm>
            <a:off x="6147460" y="4900523"/>
            <a:ext cx="958993" cy="17511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Protein_A</a:t>
            </a:r>
            <a:r>
              <a:rPr lang="en-US" altLang="ko-KR" sz="800" dirty="0">
                <a:solidFill>
                  <a:schemeClr val="tx1"/>
                </a:solidFill>
              </a:rPr>
              <a:t>/100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6DDCC4AF-CDFF-402D-83AE-7FA2FE90011E}"/>
              </a:ext>
            </a:extLst>
          </p:cNvPr>
          <p:cNvSpPr/>
          <p:nvPr/>
        </p:nvSpPr>
        <p:spPr>
          <a:xfrm rot="16200000">
            <a:off x="5826223" y="2184984"/>
            <a:ext cx="120390" cy="4411756"/>
          </a:xfrm>
          <a:prstGeom prst="rightBrace">
            <a:avLst>
              <a:gd name="adj1" fmla="val 8333"/>
              <a:gd name="adj2" fmla="val 864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1BC505FC-EFAE-4C68-B302-71F38AABA7BB}"/>
              </a:ext>
            </a:extLst>
          </p:cNvPr>
          <p:cNvCxnSpPr>
            <a:cxnSpLocks/>
            <a:stCxn id="398" idx="0"/>
            <a:endCxn id="428" idx="1"/>
          </p:cNvCxnSpPr>
          <p:nvPr/>
        </p:nvCxnSpPr>
        <p:spPr>
          <a:xfrm rot="16200000" flipV="1">
            <a:off x="5693741" y="807524"/>
            <a:ext cx="606497" cy="4931262"/>
          </a:xfrm>
          <a:prstGeom prst="bentConnector5">
            <a:avLst>
              <a:gd name="adj1" fmla="val 90739"/>
              <a:gd name="adj2" fmla="val 65364"/>
              <a:gd name="adj3" fmla="val 1488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521B57FD-85A5-4E9C-9B74-E2A93D30CAAD}"/>
              </a:ext>
            </a:extLst>
          </p:cNvPr>
          <p:cNvSpPr/>
          <p:nvPr/>
        </p:nvSpPr>
        <p:spPr>
          <a:xfrm>
            <a:off x="574888" y="3146315"/>
            <a:ext cx="2245605" cy="29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(121.7-12.0*</a:t>
            </a:r>
            <a:r>
              <a:rPr lang="en-US" altLang="ko-KR" sz="800" dirty="0" err="1">
                <a:solidFill>
                  <a:schemeClr val="tx1"/>
                </a:solidFill>
              </a:rPr>
              <a:t>DietCP</a:t>
            </a:r>
            <a:r>
              <a:rPr lang="en-US" altLang="ko-KR" sz="800" dirty="0">
                <a:solidFill>
                  <a:schemeClr val="tx1"/>
                </a:solidFill>
              </a:rPr>
              <a:t> + 0.3235DietCP^2)/100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191E1FD7-10F0-4C49-8F17-969A8E6B3A70}"/>
              </a:ext>
            </a:extLst>
          </p:cNvPr>
          <p:cNvSpPr/>
          <p:nvPr/>
        </p:nvSpPr>
        <p:spPr>
          <a:xfrm>
            <a:off x="2788576" y="3046979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D5DD5A1C-F5D3-4628-8AC3-B04C2D506428}"/>
              </a:ext>
            </a:extLst>
          </p:cNvPr>
          <p:cNvSpPr/>
          <p:nvPr/>
        </p:nvSpPr>
        <p:spPr>
          <a:xfrm>
            <a:off x="3032908" y="3130733"/>
            <a:ext cx="816330" cy="29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TotalCP</a:t>
            </a:r>
            <a:r>
              <a:rPr lang="en-US" altLang="ko-KR" sz="800" dirty="0">
                <a:solidFill>
                  <a:schemeClr val="tx1"/>
                </a:solidFill>
              </a:rPr>
              <a:t>/6.25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8" name="오른쪽 중괄호 427">
            <a:extLst>
              <a:ext uri="{FF2B5EF4-FFF2-40B4-BE49-F238E27FC236}">
                <a16:creationId xmlns:a16="http://schemas.microsoft.com/office/drawing/2014/main" id="{1EC395B3-1022-4D60-A2A9-8CCC011E37AE}"/>
              </a:ext>
            </a:extLst>
          </p:cNvPr>
          <p:cNvSpPr/>
          <p:nvPr/>
        </p:nvSpPr>
        <p:spPr>
          <a:xfrm rot="16200000">
            <a:off x="2192546" y="1310760"/>
            <a:ext cx="149039" cy="3467331"/>
          </a:xfrm>
          <a:prstGeom prst="rightBrace">
            <a:avLst>
              <a:gd name="adj1" fmla="val 8333"/>
              <a:gd name="adj2" fmla="val 864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D53FBF90-A78F-492A-B104-023D582D2E79}"/>
              </a:ext>
            </a:extLst>
          </p:cNvPr>
          <p:cNvSpPr/>
          <p:nvPr/>
        </p:nvSpPr>
        <p:spPr>
          <a:xfrm>
            <a:off x="592869" y="3697618"/>
            <a:ext cx="438087" cy="149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8E0A3364-16A3-49FB-8323-A42A0453DC25}"/>
              </a:ext>
            </a:extLst>
          </p:cNvPr>
          <p:cNvSpPr/>
          <p:nvPr/>
        </p:nvSpPr>
        <p:spPr>
          <a:xfrm>
            <a:off x="1142895" y="3695537"/>
            <a:ext cx="574973" cy="1737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D8923848-BD90-4FE2-99FC-3F13A065B05F}"/>
              </a:ext>
            </a:extLst>
          </p:cNvPr>
          <p:cNvSpPr/>
          <p:nvPr/>
        </p:nvSpPr>
        <p:spPr>
          <a:xfrm>
            <a:off x="943375" y="3567894"/>
            <a:ext cx="304801" cy="363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CF75985C-88FE-430E-A1C1-CEEFADC6E15D}"/>
              </a:ext>
            </a:extLst>
          </p:cNvPr>
          <p:cNvSpPr/>
          <p:nvPr/>
        </p:nvSpPr>
        <p:spPr>
          <a:xfrm>
            <a:off x="1841506" y="3711880"/>
            <a:ext cx="390541" cy="173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5D52E08E-4510-48C4-A046-D757A5D8DE93}"/>
              </a:ext>
            </a:extLst>
          </p:cNvPr>
          <p:cNvSpPr/>
          <p:nvPr/>
        </p:nvSpPr>
        <p:spPr>
          <a:xfrm>
            <a:off x="1630347" y="3556809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AE686ED6-65D4-4747-B3FB-4F05D4A4D940}"/>
              </a:ext>
            </a:extLst>
          </p:cNvPr>
          <p:cNvSpPr/>
          <p:nvPr/>
        </p:nvSpPr>
        <p:spPr>
          <a:xfrm flipH="1" flipV="1">
            <a:off x="2268196" y="3657462"/>
            <a:ext cx="188827" cy="249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D3FA07FC-EB53-4F43-9C76-5DC0D006671B}"/>
              </a:ext>
            </a:extLst>
          </p:cNvPr>
          <p:cNvSpPr/>
          <p:nvPr/>
        </p:nvSpPr>
        <p:spPr>
          <a:xfrm>
            <a:off x="2426870" y="3677021"/>
            <a:ext cx="470441" cy="1934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7" name="왼쪽 중괄호 436">
            <a:extLst>
              <a:ext uri="{FF2B5EF4-FFF2-40B4-BE49-F238E27FC236}">
                <a16:creationId xmlns:a16="http://schemas.microsoft.com/office/drawing/2014/main" id="{CD513D9C-35BF-4247-82F8-BB15E5531EAD}"/>
              </a:ext>
            </a:extLst>
          </p:cNvPr>
          <p:cNvSpPr/>
          <p:nvPr/>
        </p:nvSpPr>
        <p:spPr>
          <a:xfrm rot="5400000">
            <a:off x="1624315" y="2325840"/>
            <a:ext cx="236407" cy="2363911"/>
          </a:xfrm>
          <a:prstGeom prst="leftBrace">
            <a:avLst>
              <a:gd name="adj1" fmla="val 8333"/>
              <a:gd name="adj2" fmla="val 6683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B939128D-9B8F-4A72-8D14-8A9B12BFE64E}"/>
              </a:ext>
            </a:extLst>
          </p:cNvPr>
          <p:cNvSpPr/>
          <p:nvPr/>
        </p:nvSpPr>
        <p:spPr>
          <a:xfrm>
            <a:off x="3150694" y="3617554"/>
            <a:ext cx="1256409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PA+PB1+PB2+PB3+PC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F317B871-9805-4E4B-823A-271944B4696E}"/>
              </a:ext>
            </a:extLst>
          </p:cNvPr>
          <p:cNvSpPr/>
          <p:nvPr/>
        </p:nvSpPr>
        <p:spPr>
          <a:xfrm>
            <a:off x="4508989" y="3687879"/>
            <a:ext cx="574973" cy="1737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6E9858EA-74E2-4743-813D-99DD825E5CE7}"/>
              </a:ext>
            </a:extLst>
          </p:cNvPr>
          <p:cNvSpPr/>
          <p:nvPr/>
        </p:nvSpPr>
        <p:spPr>
          <a:xfrm>
            <a:off x="4309469" y="3560236"/>
            <a:ext cx="304801" cy="363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0995AA90-1458-45CB-8252-8529A8014FA3}"/>
              </a:ext>
            </a:extLst>
          </p:cNvPr>
          <p:cNvSpPr/>
          <p:nvPr/>
        </p:nvSpPr>
        <p:spPr>
          <a:xfrm flipH="1" flipV="1">
            <a:off x="5028484" y="3668320"/>
            <a:ext cx="188827" cy="249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E07B3361-21C2-4F23-BDB4-2449D0FDEB7F}"/>
              </a:ext>
            </a:extLst>
          </p:cNvPr>
          <p:cNvSpPr/>
          <p:nvPr/>
        </p:nvSpPr>
        <p:spPr>
          <a:xfrm>
            <a:off x="5187158" y="3687879"/>
            <a:ext cx="470441" cy="1934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DMI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B594462E-4AFE-4058-B63C-8BCCFE16A742}"/>
              </a:ext>
            </a:extLst>
          </p:cNvPr>
          <p:cNvSpPr/>
          <p:nvPr/>
        </p:nvSpPr>
        <p:spPr>
          <a:xfrm>
            <a:off x="5243244" y="3947467"/>
            <a:ext cx="390541" cy="1737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0.01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531EF610-6553-4249-952E-4DD671EF588C}"/>
              </a:ext>
            </a:extLst>
          </p:cNvPr>
          <p:cNvSpPr/>
          <p:nvPr/>
        </p:nvSpPr>
        <p:spPr>
          <a:xfrm>
            <a:off x="5032085" y="3792396"/>
            <a:ext cx="304801" cy="42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5" name="왼쪽 중괄호 444">
            <a:extLst>
              <a:ext uri="{FF2B5EF4-FFF2-40B4-BE49-F238E27FC236}">
                <a16:creationId xmlns:a16="http://schemas.microsoft.com/office/drawing/2014/main" id="{CF3D729F-BF81-4F41-8D2E-8DE65E058D51}"/>
              </a:ext>
            </a:extLst>
          </p:cNvPr>
          <p:cNvSpPr/>
          <p:nvPr/>
        </p:nvSpPr>
        <p:spPr>
          <a:xfrm rot="5400000">
            <a:off x="4257322" y="2196697"/>
            <a:ext cx="265832" cy="2558946"/>
          </a:xfrm>
          <a:prstGeom prst="leftBrace">
            <a:avLst>
              <a:gd name="adj1" fmla="val 8333"/>
              <a:gd name="adj2" fmla="val 926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96FE0149-3E14-4B66-8DAD-12CD9B3082B6}"/>
              </a:ext>
            </a:extLst>
          </p:cNvPr>
          <p:cNvSpPr/>
          <p:nvPr/>
        </p:nvSpPr>
        <p:spPr>
          <a:xfrm>
            <a:off x="8968079" y="4068881"/>
            <a:ext cx="1024935" cy="2963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0.66*</a:t>
            </a:r>
            <a:r>
              <a:rPr lang="en-US" altLang="ko-KR" sz="800" dirty="0" err="1">
                <a:solidFill>
                  <a:schemeClr val="tx1"/>
                </a:solidFill>
              </a:rPr>
              <a:t>NFCbact</a:t>
            </a:r>
            <a:r>
              <a:rPr lang="en-US" altLang="ko-KR" sz="800" dirty="0">
                <a:solidFill>
                  <a:schemeClr val="tx1"/>
                </a:solidFill>
              </a:rPr>
              <a:t>*0.1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9B8D3B1D-85C9-4DDC-AA95-0F8B649300FF}"/>
              </a:ext>
            </a:extLst>
          </p:cNvPr>
          <p:cNvCxnSpPr>
            <a:stCxn id="401" idx="2"/>
            <a:endCxn id="446" idx="0"/>
          </p:cNvCxnSpPr>
          <p:nvPr/>
        </p:nvCxnSpPr>
        <p:spPr>
          <a:xfrm>
            <a:off x="9477528" y="3888601"/>
            <a:ext cx="3019" cy="18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CF44FE76-6268-4B11-8150-C09903A49DD1}"/>
              </a:ext>
            </a:extLst>
          </p:cNvPr>
          <p:cNvSpPr/>
          <p:nvPr/>
        </p:nvSpPr>
        <p:spPr>
          <a:xfrm>
            <a:off x="8458721" y="4524673"/>
            <a:ext cx="2702323" cy="1584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CA*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*DMI*1000*0.01*KdCB2/(kdCB2+kp)*Adj_Y2j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406CE3CE-34C2-499E-8665-8338AC1AC6E9}"/>
              </a:ext>
            </a:extLst>
          </p:cNvPr>
          <p:cNvSpPr/>
          <p:nvPr/>
        </p:nvSpPr>
        <p:spPr>
          <a:xfrm>
            <a:off x="8221180" y="4687937"/>
            <a:ext cx="367552" cy="157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3364831D-1C97-4893-B6CE-382AE01061B1}"/>
              </a:ext>
            </a:extLst>
          </p:cNvPr>
          <p:cNvSpPr/>
          <p:nvPr/>
        </p:nvSpPr>
        <p:spPr>
          <a:xfrm>
            <a:off x="8553761" y="4721880"/>
            <a:ext cx="1912791" cy="1710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CB1*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*DMI*1000*0.01*Adj_Y3j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50" name="오른쪽 중괄호 449">
            <a:extLst>
              <a:ext uri="{FF2B5EF4-FFF2-40B4-BE49-F238E27FC236}">
                <a16:creationId xmlns:a16="http://schemas.microsoft.com/office/drawing/2014/main" id="{B3838ED1-4592-4477-BAF2-DC1AA6856BAC}"/>
              </a:ext>
            </a:extLst>
          </p:cNvPr>
          <p:cNvSpPr/>
          <p:nvPr/>
        </p:nvSpPr>
        <p:spPr>
          <a:xfrm rot="16200000">
            <a:off x="9738178" y="3060196"/>
            <a:ext cx="120391" cy="2796990"/>
          </a:xfrm>
          <a:prstGeom prst="rightBrace">
            <a:avLst>
              <a:gd name="adj1" fmla="val 8333"/>
              <a:gd name="adj2" fmla="val 382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032D531A-9D85-4036-B231-489A96F39F58}"/>
              </a:ext>
            </a:extLst>
          </p:cNvPr>
          <p:cNvSpPr/>
          <p:nvPr/>
        </p:nvSpPr>
        <p:spPr>
          <a:xfrm>
            <a:off x="10090025" y="4076729"/>
            <a:ext cx="776644" cy="2963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0.34*</a:t>
            </a:r>
            <a:r>
              <a:rPr lang="en-US" altLang="ko-KR" sz="800" dirty="0" err="1">
                <a:solidFill>
                  <a:schemeClr val="tx1"/>
                </a:solidFill>
              </a:rPr>
              <a:t>NFCbat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9C7E268-C891-4ED5-8719-4184EF93DEDC}"/>
              </a:ext>
            </a:extLst>
          </p:cNvPr>
          <p:cNvCxnSpPr>
            <a:stCxn id="402" idx="2"/>
            <a:endCxn id="451" idx="0"/>
          </p:cNvCxnSpPr>
          <p:nvPr/>
        </p:nvCxnSpPr>
        <p:spPr>
          <a:xfrm>
            <a:off x="10471937" y="3888601"/>
            <a:ext cx="6410" cy="188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1A19C4E8-BDD5-4288-BF66-479F5136134C}"/>
              </a:ext>
            </a:extLst>
          </p:cNvPr>
          <p:cNvSpPr/>
          <p:nvPr/>
        </p:nvSpPr>
        <p:spPr>
          <a:xfrm>
            <a:off x="10956550" y="4066850"/>
            <a:ext cx="1015311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Fcbact</a:t>
            </a:r>
            <a:r>
              <a:rPr lang="en-US" altLang="ko-KR" sz="800" dirty="0">
                <a:solidFill>
                  <a:schemeClr val="tx1"/>
                </a:solidFill>
              </a:rPr>
              <a:t>*0.625/6.25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D18052D4-F668-4E13-AC79-19F12DDD7BAD}"/>
              </a:ext>
            </a:extLst>
          </p:cNvPr>
          <p:cNvCxnSpPr>
            <a:cxnSpLocks/>
            <a:stCxn id="404" idx="2"/>
            <a:endCxn id="458" idx="0"/>
          </p:cNvCxnSpPr>
          <p:nvPr/>
        </p:nvCxnSpPr>
        <p:spPr>
          <a:xfrm>
            <a:off x="11461443" y="3888601"/>
            <a:ext cx="2763" cy="178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57CA2595-AA4E-424B-A44C-E198304ECB33}"/>
              </a:ext>
            </a:extLst>
          </p:cNvPr>
          <p:cNvSpPr/>
          <p:nvPr/>
        </p:nvSpPr>
        <p:spPr>
          <a:xfrm>
            <a:off x="9066872" y="4938891"/>
            <a:ext cx="2354065" cy="18526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CB2*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*DMI*1000*0.01*KdCB2/(kdCB2+kp)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78BDD896-3AEF-4D30-A848-683EE4DE7AF6}"/>
              </a:ext>
            </a:extLst>
          </p:cNvPr>
          <p:cNvSpPr/>
          <p:nvPr/>
        </p:nvSpPr>
        <p:spPr>
          <a:xfrm>
            <a:off x="11332827" y="4995113"/>
            <a:ext cx="304801" cy="79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914A36A0-567A-47A1-B100-94AA1389E0BB}"/>
              </a:ext>
            </a:extLst>
          </p:cNvPr>
          <p:cNvSpPr/>
          <p:nvPr/>
        </p:nvSpPr>
        <p:spPr>
          <a:xfrm>
            <a:off x="11546469" y="4939288"/>
            <a:ext cx="441765" cy="1791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Y1j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69" name="연결선: 꺾임 468">
            <a:extLst>
              <a:ext uri="{FF2B5EF4-FFF2-40B4-BE49-F238E27FC236}">
                <a16:creationId xmlns:a16="http://schemas.microsoft.com/office/drawing/2014/main" id="{508ECAF8-6775-426A-9CAA-8BAF307F6AF0}"/>
              </a:ext>
            </a:extLst>
          </p:cNvPr>
          <p:cNvCxnSpPr>
            <a:cxnSpLocks/>
            <a:endCxn id="465" idx="0"/>
          </p:cNvCxnSpPr>
          <p:nvPr/>
        </p:nvCxnSpPr>
        <p:spPr>
          <a:xfrm rot="5400000">
            <a:off x="10226382" y="3877676"/>
            <a:ext cx="1078739" cy="1043691"/>
          </a:xfrm>
          <a:prstGeom prst="bentConnector3">
            <a:avLst>
              <a:gd name="adj1" fmla="val 89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오른쪽 중괄호 470">
            <a:extLst>
              <a:ext uri="{FF2B5EF4-FFF2-40B4-BE49-F238E27FC236}">
                <a16:creationId xmlns:a16="http://schemas.microsoft.com/office/drawing/2014/main" id="{00D55ACC-944D-4703-B535-8188B477F245}"/>
              </a:ext>
            </a:extLst>
          </p:cNvPr>
          <p:cNvSpPr/>
          <p:nvPr/>
        </p:nvSpPr>
        <p:spPr>
          <a:xfrm rot="16200000">
            <a:off x="8965766" y="468064"/>
            <a:ext cx="124715" cy="5967769"/>
          </a:xfrm>
          <a:prstGeom prst="rightBrace">
            <a:avLst>
              <a:gd name="adj1" fmla="val 8333"/>
              <a:gd name="adj2" fmla="val 559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9B4DABDD-690F-41F9-927A-E83A5F13A6B5}"/>
              </a:ext>
            </a:extLst>
          </p:cNvPr>
          <p:cNvSpPr/>
          <p:nvPr/>
        </p:nvSpPr>
        <p:spPr>
          <a:xfrm>
            <a:off x="813022" y="4655904"/>
            <a:ext cx="1037878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BACTBALANCE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5BF57EF5-2A93-4ECD-8A8D-7BEC33E2DCF5}"/>
              </a:ext>
            </a:extLst>
          </p:cNvPr>
          <p:cNvSpPr/>
          <p:nvPr/>
        </p:nvSpPr>
        <p:spPr>
          <a:xfrm>
            <a:off x="1850899" y="4577210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29A5EB61-5581-4ECF-ADA2-AA5DFB50AF5F}"/>
              </a:ext>
            </a:extLst>
          </p:cNvPr>
          <p:cNvSpPr/>
          <p:nvPr/>
        </p:nvSpPr>
        <p:spPr>
          <a:xfrm>
            <a:off x="2157720" y="4655904"/>
            <a:ext cx="564098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066591BA-AA2C-4B55-87C6-311876F44F5F}"/>
              </a:ext>
            </a:extLst>
          </p:cNvPr>
          <p:cNvSpPr/>
          <p:nvPr/>
        </p:nvSpPr>
        <p:spPr>
          <a:xfrm>
            <a:off x="3035085" y="4652025"/>
            <a:ext cx="254098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CF8B07C6-612C-44FA-B4CF-7339AC94C5DC}"/>
              </a:ext>
            </a:extLst>
          </p:cNvPr>
          <p:cNvSpPr/>
          <p:nvPr/>
        </p:nvSpPr>
        <p:spPr>
          <a:xfrm>
            <a:off x="2747217" y="4598622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49979440-1CAA-46B3-9F45-D790AF91DF21}"/>
              </a:ext>
            </a:extLst>
          </p:cNvPr>
          <p:cNvSpPr/>
          <p:nvPr/>
        </p:nvSpPr>
        <p:spPr>
          <a:xfrm>
            <a:off x="813021" y="4926838"/>
            <a:ext cx="1037878" cy="230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BACTBALANCE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6548040F-B87D-4504-8BFC-19C2D24492D0}"/>
              </a:ext>
            </a:extLst>
          </p:cNvPr>
          <p:cNvSpPr/>
          <p:nvPr/>
        </p:nvSpPr>
        <p:spPr>
          <a:xfrm>
            <a:off x="1850898" y="4848144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≤</a:t>
            </a: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1F5ACF55-7682-460D-90F7-622E64D02CB5}"/>
              </a:ext>
            </a:extLst>
          </p:cNvPr>
          <p:cNvSpPr/>
          <p:nvPr/>
        </p:nvSpPr>
        <p:spPr>
          <a:xfrm>
            <a:off x="2157719" y="4926838"/>
            <a:ext cx="564098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7C865EBE-8AB2-46DC-8B46-2E5A47E4CF2A}"/>
              </a:ext>
            </a:extLst>
          </p:cNvPr>
          <p:cNvSpPr/>
          <p:nvPr/>
        </p:nvSpPr>
        <p:spPr>
          <a:xfrm>
            <a:off x="3009121" y="4947755"/>
            <a:ext cx="910464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FCBactRed</a:t>
            </a:r>
            <a:r>
              <a:rPr lang="en-US" altLang="ko-KR" sz="800" dirty="0">
                <a:solidFill>
                  <a:schemeClr val="tx1"/>
                </a:solidFill>
              </a:rPr>
              <a:t> = 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46F650A8-5C16-4856-B3B2-96C92BE54FC9}"/>
              </a:ext>
            </a:extLst>
          </p:cNvPr>
          <p:cNvSpPr/>
          <p:nvPr/>
        </p:nvSpPr>
        <p:spPr>
          <a:xfrm>
            <a:off x="398690" y="4820162"/>
            <a:ext cx="304801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84" name="연결선: 꺾임 483">
            <a:extLst>
              <a:ext uri="{FF2B5EF4-FFF2-40B4-BE49-F238E27FC236}">
                <a16:creationId xmlns:a16="http://schemas.microsoft.com/office/drawing/2014/main" id="{85743BF6-3E9B-4620-BB34-A878AB306603}"/>
              </a:ext>
            </a:extLst>
          </p:cNvPr>
          <p:cNvCxnSpPr>
            <a:cxnSpLocks/>
            <a:endCxn id="486" idx="1"/>
          </p:cNvCxnSpPr>
          <p:nvPr/>
        </p:nvCxnSpPr>
        <p:spPr>
          <a:xfrm rot="10800000" flipV="1">
            <a:off x="5040667" y="3215566"/>
            <a:ext cx="6419915" cy="1932814"/>
          </a:xfrm>
          <a:prstGeom prst="bentConnector3">
            <a:avLst>
              <a:gd name="adj1" fmla="val -111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오른쪽 중괄호 485">
            <a:extLst>
              <a:ext uri="{FF2B5EF4-FFF2-40B4-BE49-F238E27FC236}">
                <a16:creationId xmlns:a16="http://schemas.microsoft.com/office/drawing/2014/main" id="{FBCD3B36-C369-4496-8F7B-7586AA41B188}"/>
              </a:ext>
            </a:extLst>
          </p:cNvPr>
          <p:cNvSpPr/>
          <p:nvPr/>
        </p:nvSpPr>
        <p:spPr>
          <a:xfrm>
            <a:off x="4934815" y="4716223"/>
            <a:ext cx="105851" cy="8643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067F232D-768A-40F8-9CEC-DBE45BE229EF}"/>
              </a:ext>
            </a:extLst>
          </p:cNvPr>
          <p:cNvSpPr/>
          <p:nvPr/>
        </p:nvSpPr>
        <p:spPr>
          <a:xfrm>
            <a:off x="4318977" y="5705962"/>
            <a:ext cx="1037878" cy="1966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BACTBALANCE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AEDC2911-4A06-4101-ACFC-85764185DB9B}"/>
              </a:ext>
            </a:extLst>
          </p:cNvPr>
          <p:cNvSpPr/>
          <p:nvPr/>
        </p:nvSpPr>
        <p:spPr>
          <a:xfrm>
            <a:off x="5356854" y="5627267"/>
            <a:ext cx="304801" cy="28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2A82359E-2C03-4954-BAB8-11362E2F22D3}"/>
              </a:ext>
            </a:extLst>
          </p:cNvPr>
          <p:cNvSpPr/>
          <p:nvPr/>
        </p:nvSpPr>
        <p:spPr>
          <a:xfrm>
            <a:off x="6057198" y="5712976"/>
            <a:ext cx="255799" cy="1927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3C42438E-6966-4ECB-B08A-AD5A7C490190}"/>
              </a:ext>
            </a:extLst>
          </p:cNvPr>
          <p:cNvSpPr/>
          <p:nvPr/>
        </p:nvSpPr>
        <p:spPr>
          <a:xfrm>
            <a:off x="5792474" y="5634925"/>
            <a:ext cx="304801" cy="28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1FD308B2-A9A4-418A-8E25-D74FF3436F62}"/>
              </a:ext>
            </a:extLst>
          </p:cNvPr>
          <p:cNvSpPr/>
          <p:nvPr/>
        </p:nvSpPr>
        <p:spPr>
          <a:xfrm>
            <a:off x="3904645" y="5844819"/>
            <a:ext cx="304801" cy="1966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05" name="왼쪽 중괄호 504">
            <a:extLst>
              <a:ext uri="{FF2B5EF4-FFF2-40B4-BE49-F238E27FC236}">
                <a16:creationId xmlns:a16="http://schemas.microsoft.com/office/drawing/2014/main" id="{9F9EB49F-C448-4285-B54A-189F3B87B74D}"/>
              </a:ext>
            </a:extLst>
          </p:cNvPr>
          <p:cNvSpPr/>
          <p:nvPr/>
        </p:nvSpPr>
        <p:spPr>
          <a:xfrm rot="5400000">
            <a:off x="5402115" y="3981176"/>
            <a:ext cx="203434" cy="3327202"/>
          </a:xfrm>
          <a:prstGeom prst="leftBrace">
            <a:avLst>
              <a:gd name="adj1" fmla="val 8333"/>
              <a:gd name="adj2" fmla="val 85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DA4E5C44-0CA8-42AB-AE67-DD0211E35AE4}"/>
              </a:ext>
            </a:extLst>
          </p:cNvPr>
          <p:cNvSpPr/>
          <p:nvPr/>
        </p:nvSpPr>
        <p:spPr>
          <a:xfrm>
            <a:off x="3823299" y="4902502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79B24903-A7A9-457A-A34C-6FEFB26D4315}"/>
              </a:ext>
            </a:extLst>
          </p:cNvPr>
          <p:cNvSpPr/>
          <p:nvPr/>
        </p:nvSpPr>
        <p:spPr>
          <a:xfrm>
            <a:off x="4077409" y="4957341"/>
            <a:ext cx="254098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57589F0E-F996-42CE-B1EE-73EF98410915}"/>
              </a:ext>
            </a:extLst>
          </p:cNvPr>
          <p:cNvSpPr/>
          <p:nvPr/>
        </p:nvSpPr>
        <p:spPr>
          <a:xfrm>
            <a:off x="3028162" y="5284550"/>
            <a:ext cx="910464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FCBactRed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≠</a:t>
            </a:r>
            <a:r>
              <a:rPr lang="en-US" altLang="ko-KR" sz="800" dirty="0">
                <a:solidFill>
                  <a:schemeClr val="tx1"/>
                </a:solidFill>
              </a:rPr>
              <a:t> 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9BC7C243-ACBF-48CA-8CB9-5EA84DF2F6E1}"/>
              </a:ext>
            </a:extLst>
          </p:cNvPr>
          <p:cNvSpPr/>
          <p:nvPr/>
        </p:nvSpPr>
        <p:spPr>
          <a:xfrm>
            <a:off x="2697563" y="5125157"/>
            <a:ext cx="272314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1D794CF1-2B5C-4AAC-B877-EF21E0649F88}"/>
              </a:ext>
            </a:extLst>
          </p:cNvPr>
          <p:cNvSpPr/>
          <p:nvPr/>
        </p:nvSpPr>
        <p:spPr>
          <a:xfrm>
            <a:off x="3840231" y="5232700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D0036485-0062-4913-92A1-04182968865E}"/>
              </a:ext>
            </a:extLst>
          </p:cNvPr>
          <p:cNvSpPr/>
          <p:nvPr/>
        </p:nvSpPr>
        <p:spPr>
          <a:xfrm>
            <a:off x="4094339" y="5287539"/>
            <a:ext cx="862761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FCBactRed</a:t>
            </a:r>
            <a:r>
              <a:rPr lang="en-US" altLang="ko-KR" sz="800" dirty="0">
                <a:solidFill>
                  <a:schemeClr val="tx1"/>
                </a:solidFill>
              </a:rPr>
              <a:t>/Y1j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0E34D88-4D2E-44D5-ABDD-9BCEB694073E}"/>
              </a:ext>
            </a:extLst>
          </p:cNvPr>
          <p:cNvSpPr/>
          <p:nvPr/>
        </p:nvSpPr>
        <p:spPr>
          <a:xfrm>
            <a:off x="4331830" y="5952864"/>
            <a:ext cx="1037878" cy="230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BACTBALANCE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45D6BF70-B9B8-41DA-93F0-37C61DBC5E3F}"/>
              </a:ext>
            </a:extLst>
          </p:cNvPr>
          <p:cNvSpPr/>
          <p:nvPr/>
        </p:nvSpPr>
        <p:spPr>
          <a:xfrm>
            <a:off x="5369707" y="5874170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≤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5D3D46A8-3BDE-4073-AF46-9E1321ACC3E7}"/>
              </a:ext>
            </a:extLst>
          </p:cNvPr>
          <p:cNvSpPr/>
          <p:nvPr/>
        </p:nvSpPr>
        <p:spPr>
          <a:xfrm>
            <a:off x="5663675" y="5705962"/>
            <a:ext cx="179906" cy="206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F1B1F891-2333-40F9-90D1-2DF51199D75E}"/>
              </a:ext>
            </a:extLst>
          </p:cNvPr>
          <p:cNvSpPr/>
          <p:nvPr/>
        </p:nvSpPr>
        <p:spPr>
          <a:xfrm>
            <a:off x="5670475" y="5992862"/>
            <a:ext cx="179906" cy="206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4FC3AC2E-95CE-4CF0-93E2-FF9585692FE6}"/>
              </a:ext>
            </a:extLst>
          </p:cNvPr>
          <p:cNvSpPr/>
          <p:nvPr/>
        </p:nvSpPr>
        <p:spPr>
          <a:xfrm>
            <a:off x="6057198" y="5991541"/>
            <a:ext cx="1224757" cy="1911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BactRed</a:t>
            </a:r>
            <a:r>
              <a:rPr lang="en-US" altLang="ko-KR" sz="800" dirty="0">
                <a:solidFill>
                  <a:schemeClr val="tx1"/>
                </a:solidFill>
              </a:rPr>
              <a:t>*</a:t>
            </a:r>
            <a:r>
              <a:rPr lang="en-US" altLang="ko-KR" sz="800" dirty="0" err="1">
                <a:solidFill>
                  <a:schemeClr val="tx1"/>
                </a:solidFill>
              </a:rPr>
              <a:t>EFCBactRatio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28E696D7-9DFE-439F-9792-BE5BEA0EE36B}"/>
              </a:ext>
            </a:extLst>
          </p:cNvPr>
          <p:cNvSpPr/>
          <p:nvPr/>
        </p:nvSpPr>
        <p:spPr>
          <a:xfrm>
            <a:off x="5792474" y="5913490"/>
            <a:ext cx="304801" cy="28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5AC577E8-587C-44F9-94A5-477439C81EA4}"/>
              </a:ext>
            </a:extLst>
          </p:cNvPr>
          <p:cNvSpPr/>
          <p:nvPr/>
        </p:nvSpPr>
        <p:spPr>
          <a:xfrm>
            <a:off x="7693775" y="5234472"/>
            <a:ext cx="1037878" cy="1966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BACTBALANCE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2" name="직사각형 521">
            <a:extLst>
              <a:ext uri="{FF2B5EF4-FFF2-40B4-BE49-F238E27FC236}">
                <a16:creationId xmlns:a16="http://schemas.microsoft.com/office/drawing/2014/main" id="{63C52E9D-B7B0-4E06-9E4A-7A1992C1309B}"/>
              </a:ext>
            </a:extLst>
          </p:cNvPr>
          <p:cNvSpPr/>
          <p:nvPr/>
        </p:nvSpPr>
        <p:spPr>
          <a:xfrm>
            <a:off x="8731652" y="5155777"/>
            <a:ext cx="304801" cy="28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C9B9A106-CD0B-4ABA-85EC-7EBCCCEA2A6F}"/>
              </a:ext>
            </a:extLst>
          </p:cNvPr>
          <p:cNvSpPr/>
          <p:nvPr/>
        </p:nvSpPr>
        <p:spPr>
          <a:xfrm>
            <a:off x="9431996" y="5241486"/>
            <a:ext cx="255799" cy="1927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100D89D6-8CEE-4747-A616-A59DC2ED688E}"/>
              </a:ext>
            </a:extLst>
          </p:cNvPr>
          <p:cNvSpPr/>
          <p:nvPr/>
        </p:nvSpPr>
        <p:spPr>
          <a:xfrm>
            <a:off x="9167272" y="5163435"/>
            <a:ext cx="304801" cy="28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F54340A4-4B13-4ED5-9221-C506795D5714}"/>
              </a:ext>
            </a:extLst>
          </p:cNvPr>
          <p:cNvSpPr/>
          <p:nvPr/>
        </p:nvSpPr>
        <p:spPr>
          <a:xfrm>
            <a:off x="7279443" y="5373329"/>
            <a:ext cx="304801" cy="1966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D8E20FBF-11D2-4985-A626-1811405C6F63}"/>
              </a:ext>
            </a:extLst>
          </p:cNvPr>
          <p:cNvSpPr/>
          <p:nvPr/>
        </p:nvSpPr>
        <p:spPr>
          <a:xfrm>
            <a:off x="9038473" y="5234472"/>
            <a:ext cx="179906" cy="206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2BB248A3-3807-4EDE-93BE-613E99374F07}"/>
              </a:ext>
            </a:extLst>
          </p:cNvPr>
          <p:cNvSpPr/>
          <p:nvPr/>
        </p:nvSpPr>
        <p:spPr>
          <a:xfrm>
            <a:off x="8058800" y="5506448"/>
            <a:ext cx="2132804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r>
              <a:rPr lang="en-US" altLang="ko-KR" sz="800" dirty="0">
                <a:solidFill>
                  <a:schemeClr val="tx1"/>
                </a:solidFill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</a:rPr>
              <a:t>ENFCBact</a:t>
            </a:r>
            <a:r>
              <a:rPr lang="en-US" altLang="ko-KR" sz="800" dirty="0">
                <a:solidFill>
                  <a:schemeClr val="tx1"/>
                </a:solidFill>
              </a:rPr>
              <a:t> - </a:t>
            </a:r>
            <a:r>
              <a:rPr lang="en-US" altLang="ko-KR" sz="800" dirty="0" err="1">
                <a:solidFill>
                  <a:schemeClr val="tx1"/>
                </a:solidFill>
              </a:rPr>
              <a:t>NALLowableBact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4" name="직사각형 533">
            <a:extLst>
              <a:ext uri="{FF2B5EF4-FFF2-40B4-BE49-F238E27FC236}">
                <a16:creationId xmlns:a16="http://schemas.microsoft.com/office/drawing/2014/main" id="{EC7BDA1F-E17D-4C64-BE57-6501E729BED7}"/>
              </a:ext>
            </a:extLst>
          </p:cNvPr>
          <p:cNvSpPr/>
          <p:nvPr/>
        </p:nvSpPr>
        <p:spPr>
          <a:xfrm>
            <a:off x="10387907" y="5497154"/>
            <a:ext cx="254098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2FB47250-E456-492B-83BF-B56935B50AAC}"/>
              </a:ext>
            </a:extLst>
          </p:cNvPr>
          <p:cNvSpPr/>
          <p:nvPr/>
        </p:nvSpPr>
        <p:spPr>
          <a:xfrm>
            <a:off x="7584244" y="5553970"/>
            <a:ext cx="455106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Else 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0530E290-E7C1-479A-96EF-D62C18574F56}"/>
              </a:ext>
            </a:extLst>
          </p:cNvPr>
          <p:cNvSpPr/>
          <p:nvPr/>
        </p:nvSpPr>
        <p:spPr>
          <a:xfrm>
            <a:off x="10158705" y="5499765"/>
            <a:ext cx="244125" cy="192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&lt;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622C513D-68B2-49B6-ACEE-E7046B18C753}"/>
              </a:ext>
            </a:extLst>
          </p:cNvPr>
          <p:cNvSpPr/>
          <p:nvPr/>
        </p:nvSpPr>
        <p:spPr>
          <a:xfrm>
            <a:off x="10831903" y="5520197"/>
            <a:ext cx="255799" cy="1927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E656B95C-3353-456B-B2E1-5FA8D8052BDB}"/>
              </a:ext>
            </a:extLst>
          </p:cNvPr>
          <p:cNvSpPr/>
          <p:nvPr/>
        </p:nvSpPr>
        <p:spPr>
          <a:xfrm>
            <a:off x="10567179" y="5442146"/>
            <a:ext cx="304801" cy="28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508E12F9-4DC9-492B-B66B-59D0EFBAB644}"/>
              </a:ext>
            </a:extLst>
          </p:cNvPr>
          <p:cNvSpPr/>
          <p:nvPr/>
        </p:nvSpPr>
        <p:spPr>
          <a:xfrm>
            <a:off x="8628210" y="5785662"/>
            <a:ext cx="2485815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r>
              <a:rPr lang="en-US" altLang="ko-KR" sz="800" dirty="0">
                <a:solidFill>
                  <a:schemeClr val="tx1"/>
                </a:solidFill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</a:rPr>
              <a:t>ENFCBact</a:t>
            </a:r>
            <a:r>
              <a:rPr lang="en-US" altLang="ko-KR" sz="800" dirty="0">
                <a:solidFill>
                  <a:schemeClr val="tx1"/>
                </a:solidFill>
              </a:rPr>
              <a:t> – </a:t>
            </a:r>
            <a:r>
              <a:rPr lang="en-US" altLang="ko-KR" sz="800" dirty="0" err="1">
                <a:solidFill>
                  <a:schemeClr val="tx1"/>
                </a:solidFill>
              </a:rPr>
              <a:t>NALLowableBact</a:t>
            </a:r>
            <a:r>
              <a:rPr lang="en-US" altLang="ko-KR" sz="800" dirty="0">
                <a:solidFill>
                  <a:schemeClr val="tx1"/>
                </a:solidFill>
              </a:rPr>
              <a:t>(g/d)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2E79F7AD-59AC-48E8-8D48-B79B641C564F}"/>
              </a:ext>
            </a:extLst>
          </p:cNvPr>
          <p:cNvSpPr/>
          <p:nvPr/>
        </p:nvSpPr>
        <p:spPr>
          <a:xfrm>
            <a:off x="8088279" y="5775153"/>
            <a:ext cx="421512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else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E8F5E9A0-165A-4030-BDCF-B4509C44418C}"/>
              </a:ext>
            </a:extLst>
          </p:cNvPr>
          <p:cNvCxnSpPr>
            <a:cxnSpLocks/>
            <a:endCxn id="525" idx="0"/>
          </p:cNvCxnSpPr>
          <p:nvPr/>
        </p:nvCxnSpPr>
        <p:spPr>
          <a:xfrm rot="5400000" flipH="1" flipV="1">
            <a:off x="6855792" y="5435631"/>
            <a:ext cx="638354" cy="513750"/>
          </a:xfrm>
          <a:prstGeom prst="bentConnector3">
            <a:avLst>
              <a:gd name="adj1" fmla="val 12254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745578A8-1DFD-4365-8F76-1B1EF0A343A7}"/>
              </a:ext>
            </a:extLst>
          </p:cNvPr>
          <p:cNvSpPr/>
          <p:nvPr/>
        </p:nvSpPr>
        <p:spPr>
          <a:xfrm>
            <a:off x="6474943" y="6270121"/>
            <a:ext cx="2354065" cy="1792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CB2*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*DMI*1000*0.01*KdCB2/(kdCB2+kp)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74081BE7-CD4C-4637-A0CA-705A8C804E6C}"/>
              </a:ext>
            </a:extLst>
          </p:cNvPr>
          <p:cNvSpPr/>
          <p:nvPr/>
        </p:nvSpPr>
        <p:spPr>
          <a:xfrm>
            <a:off x="8741571" y="6282235"/>
            <a:ext cx="304801" cy="113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5" name="직사각형 544">
            <a:extLst>
              <a:ext uri="{FF2B5EF4-FFF2-40B4-BE49-F238E27FC236}">
                <a16:creationId xmlns:a16="http://schemas.microsoft.com/office/drawing/2014/main" id="{B9933AE1-821F-426C-B5F5-D6A1861AEF9A}"/>
              </a:ext>
            </a:extLst>
          </p:cNvPr>
          <p:cNvSpPr/>
          <p:nvPr/>
        </p:nvSpPr>
        <p:spPr>
          <a:xfrm>
            <a:off x="8970598" y="6274023"/>
            <a:ext cx="441765" cy="1694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Y1j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6" name="왼쪽 중괄호 545">
            <a:extLst>
              <a:ext uri="{FF2B5EF4-FFF2-40B4-BE49-F238E27FC236}">
                <a16:creationId xmlns:a16="http://schemas.microsoft.com/office/drawing/2014/main" id="{16BB1568-1E77-430B-9B77-A8F1E373CE57}"/>
              </a:ext>
            </a:extLst>
          </p:cNvPr>
          <p:cNvSpPr/>
          <p:nvPr/>
        </p:nvSpPr>
        <p:spPr>
          <a:xfrm rot="5400000">
            <a:off x="7850106" y="4671670"/>
            <a:ext cx="170122" cy="3084719"/>
          </a:xfrm>
          <a:prstGeom prst="leftBrace">
            <a:avLst>
              <a:gd name="adj1" fmla="val 8333"/>
              <a:gd name="adj2" fmla="val 132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47" name="직사각형 546">
            <a:extLst>
              <a:ext uri="{FF2B5EF4-FFF2-40B4-BE49-F238E27FC236}">
                <a16:creationId xmlns:a16="http://schemas.microsoft.com/office/drawing/2014/main" id="{DDA2AF50-089A-4B81-8E07-EEF3D5BA4577}"/>
              </a:ext>
            </a:extLst>
          </p:cNvPr>
          <p:cNvSpPr/>
          <p:nvPr/>
        </p:nvSpPr>
        <p:spPr>
          <a:xfrm>
            <a:off x="4825949" y="6703627"/>
            <a:ext cx="2694950" cy="1694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CA*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*DMI*1000*0.01*</a:t>
            </a:r>
            <a:r>
              <a:rPr lang="en-US" altLang="ko-KR" sz="800" dirty="0" err="1">
                <a:solidFill>
                  <a:schemeClr val="tx1"/>
                </a:solidFill>
              </a:rPr>
              <a:t>KdCA</a:t>
            </a:r>
            <a:r>
              <a:rPr lang="en-US" altLang="ko-KR" sz="800" dirty="0">
                <a:solidFill>
                  <a:schemeClr val="tx1"/>
                </a:solidFill>
              </a:rPr>
              <a:t>/(</a:t>
            </a:r>
            <a:r>
              <a:rPr lang="en-US" altLang="ko-KR" sz="800" dirty="0" err="1">
                <a:solidFill>
                  <a:schemeClr val="tx1"/>
                </a:solidFill>
              </a:rPr>
              <a:t>kdCA+kp</a:t>
            </a:r>
            <a:r>
              <a:rPr lang="en-US" altLang="ko-KR" sz="800" dirty="0">
                <a:solidFill>
                  <a:schemeClr val="tx1"/>
                </a:solidFill>
              </a:rPr>
              <a:t>)*Adj_Y2j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9" name="직사각형 548">
            <a:extLst>
              <a:ext uri="{FF2B5EF4-FFF2-40B4-BE49-F238E27FC236}">
                <a16:creationId xmlns:a16="http://schemas.microsoft.com/office/drawing/2014/main" id="{81D9035F-C4A4-41FD-B7A8-5FFBAE5FE6AD}"/>
              </a:ext>
            </a:extLst>
          </p:cNvPr>
          <p:cNvSpPr/>
          <p:nvPr/>
        </p:nvSpPr>
        <p:spPr>
          <a:xfrm>
            <a:off x="7689361" y="6703627"/>
            <a:ext cx="2767124" cy="1694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CB1*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*DMI*1000*0.01*KdCB1/(kdCB1+kp)*Adj_Y3j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0" name="직사각형 549">
            <a:extLst>
              <a:ext uri="{FF2B5EF4-FFF2-40B4-BE49-F238E27FC236}">
                <a16:creationId xmlns:a16="http://schemas.microsoft.com/office/drawing/2014/main" id="{EFF311C6-30B8-4CD1-98E2-5F86423A1632}"/>
              </a:ext>
            </a:extLst>
          </p:cNvPr>
          <p:cNvSpPr/>
          <p:nvPr/>
        </p:nvSpPr>
        <p:spPr>
          <a:xfrm>
            <a:off x="7418917" y="6556803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1" name="왼쪽 중괄호 550">
            <a:extLst>
              <a:ext uri="{FF2B5EF4-FFF2-40B4-BE49-F238E27FC236}">
                <a16:creationId xmlns:a16="http://schemas.microsoft.com/office/drawing/2014/main" id="{9B979ACE-63F5-4949-A90F-98D6628F26D4}"/>
              </a:ext>
            </a:extLst>
          </p:cNvPr>
          <p:cNvSpPr/>
          <p:nvPr/>
        </p:nvSpPr>
        <p:spPr>
          <a:xfrm rot="5400000">
            <a:off x="7436150" y="3738593"/>
            <a:ext cx="431036" cy="5734718"/>
          </a:xfrm>
          <a:prstGeom prst="leftBrace">
            <a:avLst>
              <a:gd name="adj1" fmla="val 8333"/>
              <a:gd name="adj2" fmla="val 157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5A2F93D4-3D23-4CAF-87CA-CE854434B379}"/>
              </a:ext>
            </a:extLst>
          </p:cNvPr>
          <p:cNvSpPr/>
          <p:nvPr/>
        </p:nvSpPr>
        <p:spPr>
          <a:xfrm>
            <a:off x="9758941" y="6090880"/>
            <a:ext cx="940386" cy="165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NallowableBact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3" name="직사각형 552">
            <a:extLst>
              <a:ext uri="{FF2B5EF4-FFF2-40B4-BE49-F238E27FC236}">
                <a16:creationId xmlns:a16="http://schemas.microsoft.com/office/drawing/2014/main" id="{74C98830-3243-4152-B119-468791C19793}"/>
              </a:ext>
            </a:extLst>
          </p:cNvPr>
          <p:cNvSpPr/>
          <p:nvPr/>
        </p:nvSpPr>
        <p:spPr>
          <a:xfrm>
            <a:off x="10935681" y="6090880"/>
            <a:ext cx="940386" cy="165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EbactRatio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7FCFED7F-02AD-44A0-B72A-BA9BCBE4FDE0}"/>
              </a:ext>
            </a:extLst>
          </p:cNvPr>
          <p:cNvSpPr/>
          <p:nvPr/>
        </p:nvSpPr>
        <p:spPr>
          <a:xfrm>
            <a:off x="10732611" y="6072585"/>
            <a:ext cx="129950" cy="175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×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5" name="왼쪽 중괄호 554">
            <a:extLst>
              <a:ext uri="{FF2B5EF4-FFF2-40B4-BE49-F238E27FC236}">
                <a16:creationId xmlns:a16="http://schemas.microsoft.com/office/drawing/2014/main" id="{C0F91C3B-A8C8-437A-A3F0-D427627077FE}"/>
              </a:ext>
            </a:extLst>
          </p:cNvPr>
          <p:cNvSpPr/>
          <p:nvPr/>
        </p:nvSpPr>
        <p:spPr>
          <a:xfrm rot="5400000">
            <a:off x="10777195" y="4921507"/>
            <a:ext cx="124716" cy="2264626"/>
          </a:xfrm>
          <a:prstGeom prst="leftBrace">
            <a:avLst>
              <a:gd name="adj1" fmla="val 8333"/>
              <a:gd name="adj2" fmla="val 722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793C8042-89A9-4DE4-A8FB-34F1D0D0C97F}"/>
              </a:ext>
            </a:extLst>
          </p:cNvPr>
          <p:cNvSpPr/>
          <p:nvPr/>
        </p:nvSpPr>
        <p:spPr>
          <a:xfrm>
            <a:off x="1415113" y="6186462"/>
            <a:ext cx="1037878" cy="1966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BACTBALANCE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CD551CD6-A973-4419-932E-5FF4DDD1A595}"/>
              </a:ext>
            </a:extLst>
          </p:cNvPr>
          <p:cNvSpPr/>
          <p:nvPr/>
        </p:nvSpPr>
        <p:spPr>
          <a:xfrm>
            <a:off x="3153334" y="6193476"/>
            <a:ext cx="255799" cy="1927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8" name="직사각형 557">
            <a:extLst>
              <a:ext uri="{FF2B5EF4-FFF2-40B4-BE49-F238E27FC236}">
                <a16:creationId xmlns:a16="http://schemas.microsoft.com/office/drawing/2014/main" id="{49DAAD9C-B8DD-44AE-9476-19FB8574BD33}"/>
              </a:ext>
            </a:extLst>
          </p:cNvPr>
          <p:cNvSpPr/>
          <p:nvPr/>
        </p:nvSpPr>
        <p:spPr>
          <a:xfrm>
            <a:off x="1000781" y="6325319"/>
            <a:ext cx="304801" cy="19665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1" name="직사각형 560">
            <a:extLst>
              <a:ext uri="{FF2B5EF4-FFF2-40B4-BE49-F238E27FC236}">
                <a16:creationId xmlns:a16="http://schemas.microsoft.com/office/drawing/2014/main" id="{994BB730-8F50-4D01-B9F4-DE23FBC533BD}"/>
              </a:ext>
            </a:extLst>
          </p:cNvPr>
          <p:cNvSpPr/>
          <p:nvPr/>
        </p:nvSpPr>
        <p:spPr>
          <a:xfrm>
            <a:off x="2759811" y="6186462"/>
            <a:ext cx="179906" cy="206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5B1306B7-02AD-4395-A721-5737D9C81440}"/>
              </a:ext>
            </a:extLst>
          </p:cNvPr>
          <p:cNvSpPr/>
          <p:nvPr/>
        </p:nvSpPr>
        <p:spPr>
          <a:xfrm>
            <a:off x="2899617" y="6115794"/>
            <a:ext cx="304801" cy="28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6" name="직사각형 565">
            <a:extLst>
              <a:ext uri="{FF2B5EF4-FFF2-40B4-BE49-F238E27FC236}">
                <a16:creationId xmlns:a16="http://schemas.microsoft.com/office/drawing/2014/main" id="{F93E2544-B9FE-4CC9-9A4F-6D65B88EBBE8}"/>
              </a:ext>
            </a:extLst>
          </p:cNvPr>
          <p:cNvSpPr/>
          <p:nvPr/>
        </p:nvSpPr>
        <p:spPr>
          <a:xfrm>
            <a:off x="2457376" y="6109136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56B99791-EECF-4324-A6CB-8A8802FDFAFB}"/>
              </a:ext>
            </a:extLst>
          </p:cNvPr>
          <p:cNvSpPr/>
          <p:nvPr/>
        </p:nvSpPr>
        <p:spPr>
          <a:xfrm>
            <a:off x="1231960" y="6555467"/>
            <a:ext cx="455106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Else 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BF6FAD86-FCB6-419F-9D4D-7FDAD571E61F}"/>
              </a:ext>
            </a:extLst>
          </p:cNvPr>
          <p:cNvSpPr/>
          <p:nvPr/>
        </p:nvSpPr>
        <p:spPr>
          <a:xfrm>
            <a:off x="1728733" y="6422214"/>
            <a:ext cx="618691" cy="187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DF1D5B63-2D89-4A6A-B95D-7DC356445793}"/>
              </a:ext>
            </a:extLst>
          </p:cNvPr>
          <p:cNvSpPr/>
          <p:nvPr/>
        </p:nvSpPr>
        <p:spPr>
          <a:xfrm>
            <a:off x="2279125" y="6361496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&gt;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02AB94C4-7495-4E6C-AFEA-EEC1BF8612B9}"/>
              </a:ext>
            </a:extLst>
          </p:cNvPr>
          <p:cNvSpPr/>
          <p:nvPr/>
        </p:nvSpPr>
        <p:spPr>
          <a:xfrm>
            <a:off x="2506865" y="6432099"/>
            <a:ext cx="179906" cy="2062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8EC2C5CB-6008-4A3B-BB28-DA5D5FC5EEDA}"/>
              </a:ext>
            </a:extLst>
          </p:cNvPr>
          <p:cNvSpPr/>
          <p:nvPr/>
        </p:nvSpPr>
        <p:spPr>
          <a:xfrm>
            <a:off x="2924420" y="6447314"/>
            <a:ext cx="1689849" cy="21630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r>
              <a:rPr lang="en-US" altLang="ko-KR" sz="800" dirty="0">
                <a:solidFill>
                  <a:schemeClr val="tx1"/>
                </a:solidFill>
              </a:rPr>
              <a:t>/(</a:t>
            </a:r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+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ENFCBact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CC2828ED-BBBA-447E-A185-654F41290671}"/>
              </a:ext>
            </a:extLst>
          </p:cNvPr>
          <p:cNvSpPr/>
          <p:nvPr/>
        </p:nvSpPr>
        <p:spPr>
          <a:xfrm>
            <a:off x="1715673" y="6678612"/>
            <a:ext cx="455106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Else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C8754463-77C3-4783-8F4D-AC2C46F738A0}"/>
              </a:ext>
            </a:extLst>
          </p:cNvPr>
          <p:cNvSpPr/>
          <p:nvPr/>
        </p:nvSpPr>
        <p:spPr>
          <a:xfrm>
            <a:off x="2374400" y="6726880"/>
            <a:ext cx="255799" cy="1927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C17813BF-EE2D-4907-B593-7302BEE23452}"/>
              </a:ext>
            </a:extLst>
          </p:cNvPr>
          <p:cNvSpPr/>
          <p:nvPr/>
        </p:nvSpPr>
        <p:spPr>
          <a:xfrm>
            <a:off x="2120683" y="6649198"/>
            <a:ext cx="304801" cy="280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AA1D115A-25A7-4D31-B66E-F83CE9383E8E}"/>
              </a:ext>
            </a:extLst>
          </p:cNvPr>
          <p:cNvSpPr/>
          <p:nvPr/>
        </p:nvSpPr>
        <p:spPr>
          <a:xfrm>
            <a:off x="2629460" y="6368734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0494B236-8904-48BF-ACCA-25F22CF9B2A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94882" y="6118592"/>
            <a:ext cx="1317025" cy="436874"/>
          </a:xfrm>
          <a:prstGeom prst="bentConnector3">
            <a:avLst>
              <a:gd name="adj1" fmla="val -59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오른쪽 중괄호 575">
            <a:extLst>
              <a:ext uri="{FF2B5EF4-FFF2-40B4-BE49-F238E27FC236}">
                <a16:creationId xmlns:a16="http://schemas.microsoft.com/office/drawing/2014/main" id="{AAAA5537-2666-41B6-933A-6A272E6BE31A}"/>
              </a:ext>
            </a:extLst>
          </p:cNvPr>
          <p:cNvSpPr/>
          <p:nvPr/>
        </p:nvSpPr>
        <p:spPr>
          <a:xfrm>
            <a:off x="4480247" y="6224699"/>
            <a:ext cx="372370" cy="6615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594AC79-7C6A-458E-8680-48755E15FE8E}"/>
              </a:ext>
            </a:extLst>
          </p:cNvPr>
          <p:cNvCxnSpPr>
            <a:cxnSpLocks/>
            <a:endCxn id="551" idx="1"/>
          </p:cNvCxnSpPr>
          <p:nvPr/>
        </p:nvCxnSpPr>
        <p:spPr>
          <a:xfrm>
            <a:off x="9611441" y="5991460"/>
            <a:ext cx="3393" cy="398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2AF99E4C-8A29-474E-B8BC-26EABAF59F69}"/>
              </a:ext>
            </a:extLst>
          </p:cNvPr>
          <p:cNvSpPr/>
          <p:nvPr/>
        </p:nvSpPr>
        <p:spPr>
          <a:xfrm>
            <a:off x="8297062" y="7070491"/>
            <a:ext cx="2709522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PeptideUpN</a:t>
            </a:r>
            <a:r>
              <a:rPr lang="en-US" altLang="ko-KR" sz="800" dirty="0">
                <a:solidFill>
                  <a:schemeClr val="tx1"/>
                </a:solidFill>
              </a:rPr>
              <a:t> + NH3_DIET + RECYCLEDN)/(0.625/6.25)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BDD2F8B1-3F90-44E3-9878-495701A8CCC4}"/>
              </a:ext>
            </a:extLst>
          </p:cNvPr>
          <p:cNvCxnSpPr>
            <a:cxnSpLocks/>
            <a:stCxn id="552" idx="2"/>
            <a:endCxn id="577" idx="0"/>
          </p:cNvCxnSpPr>
          <p:nvPr/>
        </p:nvCxnSpPr>
        <p:spPr>
          <a:xfrm rot="5400000">
            <a:off x="9533485" y="6374841"/>
            <a:ext cx="813989" cy="577311"/>
          </a:xfrm>
          <a:prstGeom prst="bentConnector3">
            <a:avLst>
              <a:gd name="adj1" fmla="val 85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직사각형 577">
            <a:extLst>
              <a:ext uri="{FF2B5EF4-FFF2-40B4-BE49-F238E27FC236}">
                <a16:creationId xmlns:a16="http://schemas.microsoft.com/office/drawing/2014/main" id="{5D811987-DAFE-4600-B29D-5D47AAF6F0CE}"/>
              </a:ext>
            </a:extLst>
          </p:cNvPr>
          <p:cNvSpPr/>
          <p:nvPr/>
        </p:nvSpPr>
        <p:spPr>
          <a:xfrm>
            <a:off x="10109794" y="6335149"/>
            <a:ext cx="1554165" cy="1741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r>
              <a:rPr lang="en-US" altLang="ko-KR" sz="800" dirty="0">
                <a:solidFill>
                  <a:schemeClr val="tx1"/>
                </a:solidFill>
              </a:rPr>
              <a:t>(g/d) + </a:t>
            </a:r>
            <a:r>
              <a:rPr lang="en-US" altLang="ko-KR" sz="800" dirty="0" err="1">
                <a:solidFill>
                  <a:schemeClr val="tx1"/>
                </a:solidFill>
              </a:rPr>
              <a:t>ENFCBact</a:t>
            </a:r>
            <a:r>
              <a:rPr lang="en-US" altLang="ko-KR" sz="800" dirty="0">
                <a:solidFill>
                  <a:schemeClr val="tx1"/>
                </a:solidFill>
              </a:rPr>
              <a:t>(g/d)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1F41A516-D5E4-4620-BB25-81B99F9D7711}"/>
              </a:ext>
            </a:extLst>
          </p:cNvPr>
          <p:cNvSpPr/>
          <p:nvPr/>
        </p:nvSpPr>
        <p:spPr>
          <a:xfrm flipH="1" flipV="1">
            <a:off x="11068938" y="6301804"/>
            <a:ext cx="1352479" cy="2494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÷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375BB224-898E-42B2-B4CB-92932D82C3C8}"/>
              </a:ext>
            </a:extLst>
          </p:cNvPr>
          <p:cNvSpPr/>
          <p:nvPr/>
        </p:nvSpPr>
        <p:spPr>
          <a:xfrm>
            <a:off x="11804471" y="6326481"/>
            <a:ext cx="634915" cy="1741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TotalBact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AE253389-E46E-4F90-B54A-9610AA106E44}"/>
              </a:ext>
            </a:extLst>
          </p:cNvPr>
          <p:cNvSpPr/>
          <p:nvPr/>
        </p:nvSpPr>
        <p:spPr>
          <a:xfrm>
            <a:off x="6822854" y="1256256"/>
            <a:ext cx="5414033" cy="215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CB2*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*DMI*1000*0.01*Y1j + CB1*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*DMI*1000*0.01*Adj_Y3j + CA*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*DMI*1000*0.01*Adj_Y2j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964C60B5-52DC-4B99-A83E-CA1EAC6ECF94}"/>
              </a:ext>
            </a:extLst>
          </p:cNvPr>
          <p:cNvCxnSpPr>
            <a:cxnSpLocks/>
            <a:stCxn id="580" idx="3"/>
            <a:endCxn id="581" idx="3"/>
          </p:cNvCxnSpPr>
          <p:nvPr/>
        </p:nvCxnSpPr>
        <p:spPr>
          <a:xfrm flipH="1" flipV="1">
            <a:off x="12236887" y="1363864"/>
            <a:ext cx="202499" cy="5049682"/>
          </a:xfrm>
          <a:prstGeom prst="bentConnector3">
            <a:avLst>
              <a:gd name="adj1" fmla="val -1128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왼쪽 중괄호 581">
            <a:extLst>
              <a:ext uri="{FF2B5EF4-FFF2-40B4-BE49-F238E27FC236}">
                <a16:creationId xmlns:a16="http://schemas.microsoft.com/office/drawing/2014/main" id="{61C90924-E95B-44C0-8833-E3F9BF63CDD0}"/>
              </a:ext>
            </a:extLst>
          </p:cNvPr>
          <p:cNvSpPr/>
          <p:nvPr/>
        </p:nvSpPr>
        <p:spPr>
          <a:xfrm rot="5400000">
            <a:off x="11265034" y="5060529"/>
            <a:ext cx="111573" cy="2461591"/>
          </a:xfrm>
          <a:prstGeom prst="leftBrace">
            <a:avLst>
              <a:gd name="adj1" fmla="val 8333"/>
              <a:gd name="adj2" fmla="val 469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83" name="직사각형 582">
            <a:extLst>
              <a:ext uri="{FF2B5EF4-FFF2-40B4-BE49-F238E27FC236}">
                <a16:creationId xmlns:a16="http://schemas.microsoft.com/office/drawing/2014/main" id="{8257655A-98FA-4CF5-8012-713D3CE2A69A}"/>
              </a:ext>
            </a:extLst>
          </p:cNvPr>
          <p:cNvSpPr/>
          <p:nvPr/>
        </p:nvSpPr>
        <p:spPr>
          <a:xfrm>
            <a:off x="10215944" y="228687"/>
            <a:ext cx="78654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∑</a:t>
            </a:r>
            <a:r>
              <a:rPr lang="en-US" altLang="ko-KR" sz="800" dirty="0">
                <a:solidFill>
                  <a:schemeClr val="tx1"/>
                </a:solidFill>
              </a:rPr>
              <a:t>REBTP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4" name="직사각형 583">
            <a:extLst>
              <a:ext uri="{FF2B5EF4-FFF2-40B4-BE49-F238E27FC236}">
                <a16:creationId xmlns:a16="http://schemas.microsoft.com/office/drawing/2014/main" id="{BCEB97C0-4DD1-479B-8786-622633B9152D}"/>
              </a:ext>
            </a:extLst>
          </p:cNvPr>
          <p:cNvSpPr/>
          <p:nvPr/>
        </p:nvSpPr>
        <p:spPr>
          <a:xfrm>
            <a:off x="9033880" y="705266"/>
            <a:ext cx="3158381" cy="21521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0.625*0.6*min(</a:t>
            </a:r>
            <a:r>
              <a:rPr lang="en-US" altLang="ko-KR" sz="800" dirty="0" err="1">
                <a:solidFill>
                  <a:schemeClr val="tx1"/>
                </a:solidFill>
              </a:rPr>
              <a:t>NallowableBact</a:t>
            </a:r>
            <a:r>
              <a:rPr lang="en-US" altLang="ko-KR" sz="800" dirty="0">
                <a:solidFill>
                  <a:schemeClr val="tx1"/>
                </a:solidFill>
              </a:rPr>
              <a:t>(g/d), </a:t>
            </a:r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r>
              <a:rPr lang="en-US" altLang="ko-KR" sz="800" dirty="0">
                <a:solidFill>
                  <a:schemeClr val="tx1"/>
                </a:solidFill>
              </a:rPr>
              <a:t>(g/d)+</a:t>
            </a:r>
            <a:r>
              <a:rPr lang="en-US" altLang="ko-KR" sz="800" dirty="0" err="1">
                <a:solidFill>
                  <a:schemeClr val="tx1"/>
                </a:solidFill>
              </a:rPr>
              <a:t>ENFCBact</a:t>
            </a:r>
            <a:r>
              <a:rPr lang="en-US" altLang="ko-KR" sz="800" dirty="0">
                <a:solidFill>
                  <a:schemeClr val="tx1"/>
                </a:solidFill>
              </a:rPr>
              <a:t>(g/d)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8272CC5-85D8-4885-9319-F713777E6A81}"/>
              </a:ext>
            </a:extLst>
          </p:cNvPr>
          <p:cNvCxnSpPr>
            <a:stCxn id="583" idx="2"/>
            <a:endCxn id="584" idx="0"/>
          </p:cNvCxnSpPr>
          <p:nvPr/>
        </p:nvCxnSpPr>
        <p:spPr>
          <a:xfrm>
            <a:off x="10609218" y="525020"/>
            <a:ext cx="3853" cy="180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5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04993A-EA7A-49B4-B3BD-92EB3FEACA57}"/>
              </a:ext>
            </a:extLst>
          </p:cNvPr>
          <p:cNvSpPr/>
          <p:nvPr/>
        </p:nvSpPr>
        <p:spPr>
          <a:xfrm>
            <a:off x="806824" y="96961"/>
            <a:ext cx="1629015" cy="4226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9. NIE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76359-C7AC-41E3-A478-1DE7E6C515EC}"/>
              </a:ext>
            </a:extLst>
          </p:cNvPr>
          <p:cNvSpPr/>
          <p:nvPr/>
        </p:nvSpPr>
        <p:spPr>
          <a:xfrm>
            <a:off x="1192947" y="765827"/>
            <a:ext cx="1629015" cy="42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PeptideUpN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7EC8FC-F8FC-4056-B179-5F210E387583}"/>
              </a:ext>
            </a:extLst>
          </p:cNvPr>
          <p:cNvSpPr/>
          <p:nvPr/>
        </p:nvSpPr>
        <p:spPr>
          <a:xfrm>
            <a:off x="3201534" y="760477"/>
            <a:ext cx="1629015" cy="42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NH3_DIET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B400284-FC6A-40C2-8DCF-765EBAA5AF81}"/>
              </a:ext>
            </a:extLst>
          </p:cNvPr>
          <p:cNvSpPr/>
          <p:nvPr/>
        </p:nvSpPr>
        <p:spPr>
          <a:xfrm>
            <a:off x="2833982" y="765827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C316A40-8CDE-43EE-B069-7B33DA91D41D}"/>
              </a:ext>
            </a:extLst>
          </p:cNvPr>
          <p:cNvSpPr/>
          <p:nvPr/>
        </p:nvSpPr>
        <p:spPr>
          <a:xfrm>
            <a:off x="4842569" y="760477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D119AE3-050D-42EB-8BE0-0154FFEBC57C}"/>
              </a:ext>
            </a:extLst>
          </p:cNvPr>
          <p:cNvSpPr/>
          <p:nvPr/>
        </p:nvSpPr>
        <p:spPr>
          <a:xfrm>
            <a:off x="5222141" y="760477"/>
            <a:ext cx="1629015" cy="42262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RECYCLEDN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B77C0E04-661F-4EAB-B05B-266D3F54D13B}"/>
              </a:ext>
            </a:extLst>
          </p:cNvPr>
          <p:cNvSpPr/>
          <p:nvPr/>
        </p:nvSpPr>
        <p:spPr>
          <a:xfrm>
            <a:off x="6863176" y="760477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8282CD6D-6062-46EF-92E5-BD9246903624}"/>
              </a:ext>
            </a:extLst>
          </p:cNvPr>
          <p:cNvSpPr/>
          <p:nvPr/>
        </p:nvSpPr>
        <p:spPr>
          <a:xfrm>
            <a:off x="7230728" y="772060"/>
            <a:ext cx="854939" cy="422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BactN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4F125520-3F90-4884-B14F-4F77A5E80CC1}"/>
              </a:ext>
            </a:extLst>
          </p:cNvPr>
          <p:cNvSpPr/>
          <p:nvPr/>
        </p:nvSpPr>
        <p:spPr>
          <a:xfrm>
            <a:off x="8503078" y="772060"/>
            <a:ext cx="1982767" cy="4226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Mpavail</a:t>
            </a:r>
            <a:r>
              <a:rPr lang="en-US" altLang="ko-KR" dirty="0">
                <a:solidFill>
                  <a:schemeClr val="tx1"/>
                </a:solidFill>
              </a:rPr>
              <a:t> – </a:t>
            </a:r>
            <a:r>
              <a:rPr lang="en-US" altLang="ko-KR" dirty="0" err="1">
                <a:solidFill>
                  <a:schemeClr val="tx1"/>
                </a:solidFill>
              </a:rPr>
              <a:t>MPreq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893D6E66-63C1-4DEE-99F7-31070B198DD8}"/>
              </a:ext>
            </a:extLst>
          </p:cNvPr>
          <p:cNvSpPr/>
          <p:nvPr/>
        </p:nvSpPr>
        <p:spPr>
          <a:xfrm>
            <a:off x="8125268" y="760477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+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8A4DEA9-EECD-4D8D-A18A-0E9085C2DBB6}"/>
              </a:ext>
            </a:extLst>
          </p:cNvPr>
          <p:cNvSpPr/>
          <p:nvPr/>
        </p:nvSpPr>
        <p:spPr>
          <a:xfrm>
            <a:off x="10502591" y="749776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÷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FFAA1A61-05FE-4765-8BC4-1AEFA7649FDA}"/>
              </a:ext>
            </a:extLst>
          </p:cNvPr>
          <p:cNvSpPr/>
          <p:nvPr/>
        </p:nvSpPr>
        <p:spPr>
          <a:xfrm>
            <a:off x="10869381" y="749776"/>
            <a:ext cx="390541" cy="444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6.25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0F39C5F6-AD62-4EC1-9BED-6B7E01C8D5AF}"/>
              </a:ext>
            </a:extLst>
          </p:cNvPr>
          <p:cNvSpPr/>
          <p:nvPr/>
        </p:nvSpPr>
        <p:spPr>
          <a:xfrm>
            <a:off x="97764" y="1060845"/>
            <a:ext cx="690260" cy="1596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주어진값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280820A9-62E3-4B57-B705-F690B3A673E3}"/>
              </a:ext>
            </a:extLst>
          </p:cNvPr>
          <p:cNvSpPr/>
          <p:nvPr/>
        </p:nvSpPr>
        <p:spPr>
          <a:xfrm>
            <a:off x="97764" y="1298474"/>
            <a:ext cx="688818" cy="1596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상수</a:t>
            </a: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76224E9D-AA6C-417D-8F66-D704706468C7}"/>
              </a:ext>
            </a:extLst>
          </p:cNvPr>
          <p:cNvSpPr/>
          <p:nvPr/>
        </p:nvSpPr>
        <p:spPr>
          <a:xfrm>
            <a:off x="97764" y="1543847"/>
            <a:ext cx="673080" cy="1596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입력값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9FB55DE8-3821-41D0-B1EF-CD75ADC2F11B}"/>
              </a:ext>
            </a:extLst>
          </p:cNvPr>
          <p:cNvSpPr/>
          <p:nvPr/>
        </p:nvSpPr>
        <p:spPr>
          <a:xfrm>
            <a:off x="97764" y="1796150"/>
            <a:ext cx="705201" cy="1596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계산값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0613FA7F-3E70-4339-B605-8F9DE114090A}"/>
              </a:ext>
            </a:extLst>
          </p:cNvPr>
          <p:cNvSpPr/>
          <p:nvPr/>
        </p:nvSpPr>
        <p:spPr>
          <a:xfrm>
            <a:off x="97764" y="804738"/>
            <a:ext cx="705404" cy="1596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앞 </a:t>
            </a:r>
            <a:r>
              <a:rPr lang="ko-KR" altLang="en-US" sz="800" dirty="0" err="1">
                <a:solidFill>
                  <a:schemeClr val="tx1"/>
                </a:solidFill>
              </a:rPr>
              <a:t>계산값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17BB3C44-CDCF-4DA8-9F88-B7716A0E2386}"/>
              </a:ext>
            </a:extLst>
          </p:cNvPr>
          <p:cNvSpPr/>
          <p:nvPr/>
        </p:nvSpPr>
        <p:spPr>
          <a:xfrm>
            <a:off x="7087508" y="1409371"/>
            <a:ext cx="1141377" cy="268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TotalBact</a:t>
            </a:r>
            <a:r>
              <a:rPr lang="en-US" altLang="ko-KR" sz="800" dirty="0">
                <a:solidFill>
                  <a:schemeClr val="tx1"/>
                </a:solidFill>
              </a:rPr>
              <a:t>*0.625/6.25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CAA0A85-475C-46B7-926A-EF5706FD3C79}"/>
              </a:ext>
            </a:extLst>
          </p:cNvPr>
          <p:cNvCxnSpPr>
            <a:stCxn id="225" idx="2"/>
            <a:endCxn id="236" idx="0"/>
          </p:cNvCxnSpPr>
          <p:nvPr/>
        </p:nvCxnSpPr>
        <p:spPr>
          <a:xfrm flipH="1">
            <a:off x="7658197" y="1194682"/>
            <a:ext cx="1" cy="21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3DB6B747-95D4-4BE0-9826-267A2677E7BC}"/>
              </a:ext>
            </a:extLst>
          </p:cNvPr>
          <p:cNvSpPr/>
          <p:nvPr/>
        </p:nvSpPr>
        <p:spPr>
          <a:xfrm>
            <a:off x="8423456" y="1409371"/>
            <a:ext cx="1141377" cy="268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Mpfeed</a:t>
            </a:r>
            <a:r>
              <a:rPr lang="en-US" altLang="ko-KR" sz="800" dirty="0">
                <a:solidFill>
                  <a:schemeClr val="tx1"/>
                </a:solidFill>
              </a:rPr>
              <a:t> + </a:t>
            </a:r>
            <a:r>
              <a:rPr lang="en-US" altLang="ko-KR" sz="800" dirty="0" err="1">
                <a:solidFill>
                  <a:schemeClr val="tx1"/>
                </a:solidFill>
              </a:rPr>
              <a:t>MPbact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039C37F-8537-40F4-B50A-C98EA2948754}"/>
              </a:ext>
            </a:extLst>
          </p:cNvPr>
          <p:cNvCxnSpPr>
            <a:endCxn id="238" idx="0"/>
          </p:cNvCxnSpPr>
          <p:nvPr/>
        </p:nvCxnSpPr>
        <p:spPr>
          <a:xfrm>
            <a:off x="8994144" y="1140668"/>
            <a:ext cx="1" cy="268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E9D241B5-F7FA-4D4C-97E6-E597C55CF4E2}"/>
              </a:ext>
            </a:extLst>
          </p:cNvPr>
          <p:cNvSpPr/>
          <p:nvPr/>
        </p:nvSpPr>
        <p:spPr>
          <a:xfrm>
            <a:off x="3151145" y="1955792"/>
            <a:ext cx="449448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MPm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7BAA22C0-37CF-495F-8CD0-240EB8B1E79A}"/>
              </a:ext>
            </a:extLst>
          </p:cNvPr>
          <p:cNvSpPr/>
          <p:nvPr/>
        </p:nvSpPr>
        <p:spPr>
          <a:xfrm>
            <a:off x="4889193" y="1955792"/>
            <a:ext cx="449448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MPg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8A838CFA-0888-49B5-AB45-A78350FBA187}"/>
              </a:ext>
            </a:extLst>
          </p:cNvPr>
          <p:cNvSpPr/>
          <p:nvPr/>
        </p:nvSpPr>
        <p:spPr>
          <a:xfrm>
            <a:off x="6399209" y="1955792"/>
            <a:ext cx="730634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MPpreg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167FADD7-68C2-4943-9750-F535A294698B}"/>
              </a:ext>
            </a:extLst>
          </p:cNvPr>
          <p:cNvSpPr/>
          <p:nvPr/>
        </p:nvSpPr>
        <p:spPr>
          <a:xfrm>
            <a:off x="8207664" y="1981187"/>
            <a:ext cx="536557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MPmm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B1FA84D7-F135-4F24-8A38-6BB7124CC4E6}"/>
              </a:ext>
            </a:extLst>
          </p:cNvPr>
          <p:cNvSpPr/>
          <p:nvPr/>
        </p:nvSpPr>
        <p:spPr>
          <a:xfrm>
            <a:off x="9963345" y="1981187"/>
            <a:ext cx="705201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MPlact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72078228-25CA-4B20-8607-93C45211D2DC}"/>
              </a:ext>
            </a:extLst>
          </p:cNvPr>
          <p:cNvSpPr/>
          <p:nvPr/>
        </p:nvSpPr>
        <p:spPr>
          <a:xfrm>
            <a:off x="4152286" y="1886113"/>
            <a:ext cx="367552" cy="43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2178B279-899A-4943-8946-B0F9FBFC1D8C}"/>
              </a:ext>
            </a:extLst>
          </p:cNvPr>
          <p:cNvSpPr/>
          <p:nvPr/>
        </p:nvSpPr>
        <p:spPr>
          <a:xfrm>
            <a:off x="5871661" y="1918043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FC7CDEB8-870F-4231-82A3-0F3413CDF797}"/>
              </a:ext>
            </a:extLst>
          </p:cNvPr>
          <p:cNvSpPr/>
          <p:nvPr/>
        </p:nvSpPr>
        <p:spPr>
          <a:xfrm>
            <a:off x="7512531" y="1886113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FE7C7AB0-F5F1-4E0A-AE24-F7DDE3789134}"/>
              </a:ext>
            </a:extLst>
          </p:cNvPr>
          <p:cNvSpPr/>
          <p:nvPr/>
        </p:nvSpPr>
        <p:spPr>
          <a:xfrm>
            <a:off x="9126909" y="1892647"/>
            <a:ext cx="367552" cy="422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0" name="왼쪽 중괄호 249">
            <a:extLst>
              <a:ext uri="{FF2B5EF4-FFF2-40B4-BE49-F238E27FC236}">
                <a16:creationId xmlns:a16="http://schemas.microsoft.com/office/drawing/2014/main" id="{863F2596-7A79-40B2-90FD-0EB073FEFD50}"/>
              </a:ext>
            </a:extLst>
          </p:cNvPr>
          <p:cNvSpPr/>
          <p:nvPr/>
        </p:nvSpPr>
        <p:spPr>
          <a:xfrm rot="5400000">
            <a:off x="6725723" y="-2079893"/>
            <a:ext cx="435690" cy="7851620"/>
          </a:xfrm>
          <a:prstGeom prst="leftBrace">
            <a:avLst>
              <a:gd name="adj1" fmla="val 8333"/>
              <a:gd name="adj2" fmla="val 10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C3A48B1-E9F8-45F2-BC93-94B85F2F6491}"/>
              </a:ext>
            </a:extLst>
          </p:cNvPr>
          <p:cNvCxnSpPr>
            <a:endCxn id="250" idx="1"/>
          </p:cNvCxnSpPr>
          <p:nvPr/>
        </p:nvCxnSpPr>
        <p:spPr>
          <a:xfrm>
            <a:off x="10041467" y="1140668"/>
            <a:ext cx="9380" cy="487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763734DF-8FAE-4D5B-A697-E20C803BC9DD}"/>
              </a:ext>
            </a:extLst>
          </p:cNvPr>
          <p:cNvSpPr/>
          <p:nvPr/>
        </p:nvSpPr>
        <p:spPr>
          <a:xfrm>
            <a:off x="2287545" y="2582325"/>
            <a:ext cx="449448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SPA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BA7A8192-5965-4B16-9765-B70B257FDAAC}"/>
              </a:ext>
            </a:extLst>
          </p:cNvPr>
          <p:cNvSpPr/>
          <p:nvPr/>
        </p:nvSpPr>
        <p:spPr>
          <a:xfrm>
            <a:off x="3017758" y="2582325"/>
            <a:ext cx="449448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UPA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5D38FA20-0E28-4DC5-B0A7-19F6574AE13E}"/>
              </a:ext>
            </a:extLst>
          </p:cNvPr>
          <p:cNvSpPr/>
          <p:nvPr/>
        </p:nvSpPr>
        <p:spPr>
          <a:xfrm>
            <a:off x="3791317" y="2579844"/>
            <a:ext cx="449448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FPN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1FF275D-637B-4E1D-B57C-82D9BCC596F8}"/>
              </a:ext>
            </a:extLst>
          </p:cNvPr>
          <p:cNvSpPr/>
          <p:nvPr/>
        </p:nvSpPr>
        <p:spPr>
          <a:xfrm>
            <a:off x="2693600" y="2497152"/>
            <a:ext cx="367552" cy="43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B2876D6F-2779-4F2E-8A24-0420D1CD97EB}"/>
              </a:ext>
            </a:extLst>
          </p:cNvPr>
          <p:cNvSpPr/>
          <p:nvPr/>
        </p:nvSpPr>
        <p:spPr>
          <a:xfrm>
            <a:off x="3452031" y="2510165"/>
            <a:ext cx="367552" cy="435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+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0" name="왼쪽 중괄호 259">
            <a:extLst>
              <a:ext uri="{FF2B5EF4-FFF2-40B4-BE49-F238E27FC236}">
                <a16:creationId xmlns:a16="http://schemas.microsoft.com/office/drawing/2014/main" id="{C56A6E3B-CDE8-4D6E-84B7-93DB82F745CD}"/>
              </a:ext>
            </a:extLst>
          </p:cNvPr>
          <p:cNvSpPr/>
          <p:nvPr/>
        </p:nvSpPr>
        <p:spPr>
          <a:xfrm rot="5400000">
            <a:off x="3198187" y="1390352"/>
            <a:ext cx="147401" cy="20922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1C5B0AF4-A4E6-4288-A180-73E29F1D19C2}"/>
              </a:ext>
            </a:extLst>
          </p:cNvPr>
          <p:cNvSpPr/>
          <p:nvPr/>
        </p:nvSpPr>
        <p:spPr>
          <a:xfrm>
            <a:off x="841152" y="2598759"/>
            <a:ext cx="1141377" cy="268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0.2*SBW^0.6/0.67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450270-26B6-471F-8A80-88181CC6F4D6}"/>
              </a:ext>
            </a:extLst>
          </p:cNvPr>
          <p:cNvCxnSpPr>
            <a:stCxn id="261" idx="3"/>
            <a:endCxn id="253" idx="1"/>
          </p:cNvCxnSpPr>
          <p:nvPr/>
        </p:nvCxnSpPr>
        <p:spPr>
          <a:xfrm flipV="1">
            <a:off x="1982529" y="2730492"/>
            <a:ext cx="305016" cy="2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96B8B97-D800-46E8-90D3-D8A18C35ED1C}"/>
              </a:ext>
            </a:extLst>
          </p:cNvPr>
          <p:cNvSpPr/>
          <p:nvPr/>
        </p:nvSpPr>
        <p:spPr>
          <a:xfrm>
            <a:off x="1595616" y="3098985"/>
            <a:ext cx="1141377" cy="2689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2,75*SBW^0.5/0.67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D930C7C3-CDBD-4A3D-AD19-B87C22DF727A}"/>
              </a:ext>
            </a:extLst>
          </p:cNvPr>
          <p:cNvCxnSpPr>
            <a:stCxn id="262" idx="3"/>
            <a:endCxn id="254" idx="2"/>
          </p:cNvCxnSpPr>
          <p:nvPr/>
        </p:nvCxnSpPr>
        <p:spPr>
          <a:xfrm flipV="1">
            <a:off x="2736993" y="2878658"/>
            <a:ext cx="505489" cy="354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5746E316-EA96-4F67-B580-33E7FE704E00}"/>
              </a:ext>
            </a:extLst>
          </p:cNvPr>
          <p:cNvSpPr/>
          <p:nvPr/>
        </p:nvSpPr>
        <p:spPr>
          <a:xfrm>
            <a:off x="3606639" y="3130106"/>
            <a:ext cx="818803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0.09*IDM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A96A428-4783-471A-8C42-B42D770A5F60}"/>
              </a:ext>
            </a:extLst>
          </p:cNvPr>
          <p:cNvCxnSpPr>
            <a:cxnSpLocks/>
            <a:stCxn id="255" idx="2"/>
            <a:endCxn id="265" idx="3"/>
          </p:cNvCxnSpPr>
          <p:nvPr/>
        </p:nvCxnSpPr>
        <p:spPr>
          <a:xfrm rot="16200000" flipH="1">
            <a:off x="4019693" y="2872524"/>
            <a:ext cx="402096" cy="409401"/>
          </a:xfrm>
          <a:prstGeom prst="bentConnector4">
            <a:avLst>
              <a:gd name="adj1" fmla="val 31576"/>
              <a:gd name="adj2" fmla="val 1248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B4164B0B-F6C8-4143-AEE3-F309C465E6D5}"/>
              </a:ext>
            </a:extLst>
          </p:cNvPr>
          <p:cNvSpPr/>
          <p:nvPr/>
        </p:nvSpPr>
        <p:spPr>
          <a:xfrm>
            <a:off x="2567828" y="4092765"/>
            <a:ext cx="4194415" cy="296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(FEPB3+FEPC+FEBCP+FEFC+FEBC+FEBF+FEFF+FEENGF+FEFA+FEBASH+FEENGA)/0.91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8E01D76-9FDD-45E6-B0B4-3A83C8EAAEE1}"/>
              </a:ext>
            </a:extLst>
          </p:cNvPr>
          <p:cNvCxnSpPr>
            <a:cxnSpLocks/>
          </p:cNvCxnSpPr>
          <p:nvPr/>
        </p:nvCxnSpPr>
        <p:spPr>
          <a:xfrm>
            <a:off x="4016040" y="3436016"/>
            <a:ext cx="0" cy="67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10526950-0444-4673-8190-F8638BE57B0D}"/>
              </a:ext>
            </a:extLst>
          </p:cNvPr>
          <p:cNvSpPr/>
          <p:nvPr/>
        </p:nvSpPr>
        <p:spPr>
          <a:xfrm>
            <a:off x="6236728" y="4494601"/>
            <a:ext cx="1978532" cy="217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0.017*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(%)*DMI(kg/d)*0.01*1000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B4382CB-B78D-4760-A248-90309F9342BC}"/>
              </a:ext>
            </a:extLst>
          </p:cNvPr>
          <p:cNvCxnSpPr>
            <a:cxnSpLocks/>
            <a:endCxn id="274" idx="1"/>
          </p:cNvCxnSpPr>
          <p:nvPr/>
        </p:nvCxnSpPr>
        <p:spPr>
          <a:xfrm rot="16200000" flipH="1">
            <a:off x="6031199" y="4397994"/>
            <a:ext cx="302448" cy="1086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E96F7117-CFAA-4E9F-8C91-0514D484871D}"/>
              </a:ext>
            </a:extLst>
          </p:cNvPr>
          <p:cNvSpPr/>
          <p:nvPr/>
        </p:nvSpPr>
        <p:spPr>
          <a:xfrm>
            <a:off x="5937394" y="4806702"/>
            <a:ext cx="3556937" cy="217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(1-0.5)*0.044*MIN(</a:t>
            </a:r>
            <a:r>
              <a:rPr lang="en-US" altLang="ko-KR" sz="800" dirty="0" err="1">
                <a:solidFill>
                  <a:schemeClr val="tx1"/>
                </a:solidFill>
              </a:rPr>
              <a:t>NAllowableBact</a:t>
            </a:r>
            <a:r>
              <a:rPr lang="en-US" altLang="ko-KR" sz="800" dirty="0">
                <a:solidFill>
                  <a:schemeClr val="tx1"/>
                </a:solidFill>
              </a:rPr>
              <a:t>(g/d), </a:t>
            </a:r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r>
              <a:rPr lang="en-US" altLang="ko-KR" sz="800" dirty="0">
                <a:solidFill>
                  <a:schemeClr val="tx1"/>
                </a:solidFill>
              </a:rPr>
              <a:t>(g/d)+</a:t>
            </a:r>
            <a:r>
              <a:rPr lang="en-US" altLang="ko-KR" sz="800" dirty="0" err="1">
                <a:solidFill>
                  <a:schemeClr val="tx1"/>
                </a:solidFill>
              </a:rPr>
              <a:t>ENFCBact</a:t>
            </a:r>
            <a:r>
              <a:rPr lang="en-US" altLang="ko-KR" sz="800" dirty="0">
                <a:solidFill>
                  <a:schemeClr val="tx1"/>
                </a:solidFill>
              </a:rPr>
              <a:t>(g/d))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B5415E8-338B-482C-8B81-0465ED8B2DEF}"/>
              </a:ext>
            </a:extLst>
          </p:cNvPr>
          <p:cNvCxnSpPr>
            <a:endCxn id="277" idx="1"/>
          </p:cNvCxnSpPr>
          <p:nvPr/>
        </p:nvCxnSpPr>
        <p:spPr>
          <a:xfrm rot="16200000" flipH="1">
            <a:off x="5486023" y="4464253"/>
            <a:ext cx="665003" cy="2377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D6452FAB-60AA-49CF-99FD-9D0052FA1901}"/>
              </a:ext>
            </a:extLst>
          </p:cNvPr>
          <p:cNvSpPr/>
          <p:nvPr/>
        </p:nvSpPr>
        <p:spPr>
          <a:xfrm>
            <a:off x="5538335" y="5136771"/>
            <a:ext cx="3556937" cy="217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(Ash(%DM)*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(%)*DMI(kg/d)*0.01*10)*(1-ID_Ash(%)/100)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DF09D15-8142-4C41-AFBC-88669AA52CBD}"/>
              </a:ext>
            </a:extLst>
          </p:cNvPr>
          <p:cNvCxnSpPr>
            <a:endCxn id="281" idx="1"/>
          </p:cNvCxnSpPr>
          <p:nvPr/>
        </p:nvCxnSpPr>
        <p:spPr>
          <a:xfrm rot="16200000" flipH="1">
            <a:off x="4995835" y="4703193"/>
            <a:ext cx="944619" cy="1403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1ADDA3B9-3883-4816-9DD0-891762B957A6}"/>
              </a:ext>
            </a:extLst>
          </p:cNvPr>
          <p:cNvSpPr/>
          <p:nvPr/>
        </p:nvSpPr>
        <p:spPr>
          <a:xfrm>
            <a:off x="5158763" y="5415241"/>
            <a:ext cx="3556937" cy="217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0.0119*'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(%)*DMI(kg/d)*0.01*1000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2E0CAAEF-229C-44CC-8BEA-BA94ECE4F387}"/>
              </a:ext>
            </a:extLst>
          </p:cNvPr>
          <p:cNvCxnSpPr>
            <a:endCxn id="284" idx="1"/>
          </p:cNvCxnSpPr>
          <p:nvPr/>
        </p:nvCxnSpPr>
        <p:spPr>
          <a:xfrm rot="16200000" flipH="1">
            <a:off x="4448570" y="4813971"/>
            <a:ext cx="1223090" cy="1972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D2F30867-A59B-40F6-812E-76A9AB184FDD}"/>
              </a:ext>
            </a:extLst>
          </p:cNvPr>
          <p:cNvSpPr/>
          <p:nvPr/>
        </p:nvSpPr>
        <p:spPr>
          <a:xfrm>
            <a:off x="4835301" y="5689036"/>
            <a:ext cx="3556937" cy="217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(%)*DMI(kg/d)*0.01*Fat(%DM)*10*(1-ID_Fat(%)/100)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11088ECC-1124-4DAF-83EC-CD8A4D1DAD76}"/>
              </a:ext>
            </a:extLst>
          </p:cNvPr>
          <p:cNvCxnSpPr>
            <a:stCxn id="270" idx="2"/>
            <a:endCxn id="287" idx="1"/>
          </p:cNvCxnSpPr>
          <p:nvPr/>
        </p:nvCxnSpPr>
        <p:spPr>
          <a:xfrm rot="16200000" flipH="1">
            <a:off x="4045738" y="5008395"/>
            <a:ext cx="1408861" cy="1702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4CD0249A-DC9D-48CF-8392-43C81CFDBB4A}"/>
              </a:ext>
            </a:extLst>
          </p:cNvPr>
          <p:cNvSpPr/>
          <p:nvPr/>
        </p:nvSpPr>
        <p:spPr>
          <a:xfrm>
            <a:off x="4438792" y="6301192"/>
            <a:ext cx="1429604" cy="2178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(1-0.95)*(REBCA+REBCB1)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DFFB742B-5269-427C-A785-EE1E1A7F6A8A}"/>
              </a:ext>
            </a:extLst>
          </p:cNvPr>
          <p:cNvCxnSpPr>
            <a:cxnSpLocks/>
            <a:endCxn id="291" idx="1"/>
          </p:cNvCxnSpPr>
          <p:nvPr/>
        </p:nvCxnSpPr>
        <p:spPr>
          <a:xfrm rot="16200000" flipH="1">
            <a:off x="3217561" y="5188884"/>
            <a:ext cx="2093284" cy="3491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67FAA59D-7CC5-4D73-8355-01A48313A390}"/>
              </a:ext>
            </a:extLst>
          </p:cNvPr>
          <p:cNvSpPr/>
          <p:nvPr/>
        </p:nvSpPr>
        <p:spPr>
          <a:xfrm>
            <a:off x="4547025" y="5971439"/>
            <a:ext cx="3556937" cy="217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(1-0.95)*0.12*MIN(</a:t>
            </a:r>
            <a:r>
              <a:rPr lang="en-US" altLang="ko-KR" sz="800" dirty="0" err="1">
                <a:solidFill>
                  <a:schemeClr val="tx1"/>
                </a:solidFill>
              </a:rPr>
              <a:t>NAllowableBact</a:t>
            </a:r>
            <a:r>
              <a:rPr lang="en-US" altLang="ko-KR" sz="800" dirty="0">
                <a:solidFill>
                  <a:schemeClr val="tx1"/>
                </a:solidFill>
              </a:rPr>
              <a:t>(g/d), </a:t>
            </a:r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r>
              <a:rPr lang="en-US" altLang="ko-KR" sz="800" dirty="0">
                <a:solidFill>
                  <a:schemeClr val="tx1"/>
                </a:solidFill>
              </a:rPr>
              <a:t>(g/d)+</a:t>
            </a:r>
            <a:r>
              <a:rPr lang="en-US" altLang="ko-KR" sz="800" dirty="0" err="1">
                <a:solidFill>
                  <a:schemeClr val="tx1"/>
                </a:solidFill>
              </a:rPr>
              <a:t>ENFCBact</a:t>
            </a:r>
            <a:r>
              <a:rPr lang="en-US" altLang="ko-KR" sz="800" dirty="0">
                <a:solidFill>
                  <a:schemeClr val="tx1"/>
                </a:solidFill>
              </a:rPr>
              <a:t>(g/d))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1136A691-957B-446A-ABE0-319830E13F7A}"/>
              </a:ext>
            </a:extLst>
          </p:cNvPr>
          <p:cNvCxnSpPr>
            <a:endCxn id="295" idx="1"/>
          </p:cNvCxnSpPr>
          <p:nvPr/>
        </p:nvCxnSpPr>
        <p:spPr>
          <a:xfrm rot="16200000" flipH="1">
            <a:off x="3563874" y="5097210"/>
            <a:ext cx="1763533" cy="2027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69008C62-94C3-4445-83D9-26034708F8CE}"/>
              </a:ext>
            </a:extLst>
          </p:cNvPr>
          <p:cNvSpPr/>
          <p:nvPr/>
        </p:nvSpPr>
        <p:spPr>
          <a:xfrm>
            <a:off x="5222694" y="6873053"/>
            <a:ext cx="3556937" cy="217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0.211*0.8*MIN(</a:t>
            </a:r>
            <a:r>
              <a:rPr lang="en-US" altLang="ko-KR" sz="800" dirty="0" err="1">
                <a:solidFill>
                  <a:schemeClr val="tx1"/>
                </a:solidFill>
              </a:rPr>
              <a:t>NAllowableBact</a:t>
            </a:r>
            <a:r>
              <a:rPr lang="en-US" altLang="ko-KR" sz="800" dirty="0">
                <a:solidFill>
                  <a:schemeClr val="tx1"/>
                </a:solidFill>
              </a:rPr>
              <a:t>(g/d), </a:t>
            </a:r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r>
              <a:rPr lang="en-US" altLang="ko-KR" sz="800" dirty="0">
                <a:solidFill>
                  <a:schemeClr val="tx1"/>
                </a:solidFill>
              </a:rPr>
              <a:t>(g/d)+</a:t>
            </a:r>
            <a:r>
              <a:rPr lang="en-US" altLang="ko-KR" sz="800" dirty="0" err="1">
                <a:solidFill>
                  <a:schemeClr val="tx1"/>
                </a:solidFill>
              </a:rPr>
              <a:t>ENFCBact</a:t>
            </a:r>
            <a:r>
              <a:rPr lang="en-US" altLang="ko-KR" sz="800" dirty="0">
                <a:solidFill>
                  <a:schemeClr val="tx1"/>
                </a:solidFill>
              </a:rPr>
              <a:t>(g/d))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3773FBCD-B26B-42D2-8533-373F0B729B0E}"/>
              </a:ext>
            </a:extLst>
          </p:cNvPr>
          <p:cNvSpPr/>
          <p:nvPr/>
        </p:nvSpPr>
        <p:spPr>
          <a:xfrm>
            <a:off x="5579283" y="6599258"/>
            <a:ext cx="3556937" cy="217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0.211*0.2*MIN(</a:t>
            </a:r>
            <a:r>
              <a:rPr lang="en-US" altLang="ko-KR" sz="800" dirty="0" err="1">
                <a:solidFill>
                  <a:schemeClr val="tx1"/>
                </a:solidFill>
              </a:rPr>
              <a:t>NAllowableBact</a:t>
            </a:r>
            <a:r>
              <a:rPr lang="en-US" altLang="ko-KR" sz="800" dirty="0">
                <a:solidFill>
                  <a:schemeClr val="tx1"/>
                </a:solidFill>
              </a:rPr>
              <a:t>(g/d), </a:t>
            </a:r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r>
              <a:rPr lang="en-US" altLang="ko-KR" sz="800" dirty="0">
                <a:solidFill>
                  <a:schemeClr val="tx1"/>
                </a:solidFill>
              </a:rPr>
              <a:t>(g/d)+</a:t>
            </a:r>
            <a:r>
              <a:rPr lang="en-US" altLang="ko-KR" sz="800" dirty="0" err="1">
                <a:solidFill>
                  <a:schemeClr val="tx1"/>
                </a:solidFill>
              </a:rPr>
              <a:t>ENFCBact</a:t>
            </a:r>
            <a:r>
              <a:rPr lang="en-US" altLang="ko-KR" sz="800" dirty="0">
                <a:solidFill>
                  <a:schemeClr val="tx1"/>
                </a:solidFill>
              </a:rPr>
              <a:t>(g/d))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06338F7D-AA32-4EB2-85AB-1D464F52DEFD}"/>
              </a:ext>
            </a:extLst>
          </p:cNvPr>
          <p:cNvCxnSpPr>
            <a:cxnSpLocks/>
            <a:endCxn id="298" idx="1"/>
          </p:cNvCxnSpPr>
          <p:nvPr/>
        </p:nvCxnSpPr>
        <p:spPr>
          <a:xfrm rot="16200000" flipH="1">
            <a:off x="4883472" y="6642754"/>
            <a:ext cx="515866" cy="162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연결선: 꺾임 452">
            <a:extLst>
              <a:ext uri="{FF2B5EF4-FFF2-40B4-BE49-F238E27FC236}">
                <a16:creationId xmlns:a16="http://schemas.microsoft.com/office/drawing/2014/main" id="{EED29F67-402F-412E-B05E-7402C71F4F7E}"/>
              </a:ext>
            </a:extLst>
          </p:cNvPr>
          <p:cNvCxnSpPr>
            <a:endCxn id="300" idx="1"/>
          </p:cNvCxnSpPr>
          <p:nvPr/>
        </p:nvCxnSpPr>
        <p:spPr>
          <a:xfrm rot="16200000" flipH="1">
            <a:off x="5366815" y="6495713"/>
            <a:ext cx="243606" cy="1813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59A56C37-C257-4DB4-AA95-A7A6D1E06BCF}"/>
              </a:ext>
            </a:extLst>
          </p:cNvPr>
          <p:cNvSpPr/>
          <p:nvPr/>
        </p:nvSpPr>
        <p:spPr>
          <a:xfrm>
            <a:off x="573271" y="4494601"/>
            <a:ext cx="1978532" cy="217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>
                <a:solidFill>
                  <a:srgbClr val="FFC000"/>
                </a:solidFill>
              </a:rPr>
              <a:t>1-ID_Protein_B3</a:t>
            </a:r>
            <a:r>
              <a:rPr lang="en-US" altLang="ko-KR" sz="800" dirty="0">
                <a:solidFill>
                  <a:schemeClr val="tx1"/>
                </a:solidFill>
              </a:rPr>
              <a:t>(%)/100)*adjREPB2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951B8816-18AB-4834-B8BE-D23F6C2E6365}"/>
              </a:ext>
            </a:extLst>
          </p:cNvPr>
          <p:cNvSpPr/>
          <p:nvPr/>
        </p:nvSpPr>
        <p:spPr>
          <a:xfrm>
            <a:off x="-2377997" y="4829273"/>
            <a:ext cx="4427729" cy="3650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PB3(%DM)*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(%DM)*DMI(kg/d)*1000*0.01*(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r>
              <a:rPr lang="en-US" altLang="ko-KR" sz="800" dirty="0">
                <a:solidFill>
                  <a:schemeClr val="tx1"/>
                </a:solidFill>
              </a:rPr>
              <a:t>/(kp+kdPB3)) + </a:t>
            </a:r>
            <a:r>
              <a:rPr lang="en-US" altLang="ko-KR" sz="800" dirty="0" err="1">
                <a:solidFill>
                  <a:schemeClr val="tx1"/>
                </a:solidFill>
              </a:rPr>
              <a:t>PeptidePass</a:t>
            </a:r>
            <a:r>
              <a:rPr lang="en-US" altLang="ko-KR" sz="800" dirty="0">
                <a:solidFill>
                  <a:schemeClr val="tx1"/>
                </a:solidFill>
              </a:rPr>
              <a:t>*PB3(%DM)*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(%DM)*DMI(kg/d)*1000*0.01*(kdPB3/(kdPB3+kp))/RDPEP + ProtB3Red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57" name="연결선: 꺾임 456">
            <a:extLst>
              <a:ext uri="{FF2B5EF4-FFF2-40B4-BE49-F238E27FC236}">
                <a16:creationId xmlns:a16="http://schemas.microsoft.com/office/drawing/2014/main" id="{B8661462-B2B3-4AB7-A937-7B0ABEEE2FF4}"/>
              </a:ext>
            </a:extLst>
          </p:cNvPr>
          <p:cNvCxnSpPr>
            <a:stCxn id="309" idx="3"/>
          </p:cNvCxnSpPr>
          <p:nvPr/>
        </p:nvCxnSpPr>
        <p:spPr>
          <a:xfrm flipV="1">
            <a:off x="2049732" y="4712445"/>
            <a:ext cx="85305" cy="2993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꺾임 459">
            <a:extLst>
              <a:ext uri="{FF2B5EF4-FFF2-40B4-BE49-F238E27FC236}">
                <a16:creationId xmlns:a16="http://schemas.microsoft.com/office/drawing/2014/main" id="{D1251783-F88E-46CE-AAC0-080F14E0B353}"/>
              </a:ext>
            </a:extLst>
          </p:cNvPr>
          <p:cNvCxnSpPr>
            <a:stCxn id="307" idx="3"/>
          </p:cNvCxnSpPr>
          <p:nvPr/>
        </p:nvCxnSpPr>
        <p:spPr>
          <a:xfrm flipV="1">
            <a:off x="2551803" y="4316828"/>
            <a:ext cx="270159" cy="2866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3F322F84-DF4D-4DD1-8E18-28860D8694C8}"/>
              </a:ext>
            </a:extLst>
          </p:cNvPr>
          <p:cNvSpPr/>
          <p:nvPr/>
        </p:nvSpPr>
        <p:spPr>
          <a:xfrm>
            <a:off x="2562" y="5297592"/>
            <a:ext cx="2919994" cy="217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PC(%DM)*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(%)*DMI(kg/d)*1000*0.01*(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r>
              <a:rPr lang="en-US" altLang="ko-KR" sz="800" dirty="0">
                <a:solidFill>
                  <a:schemeClr val="tx1"/>
                </a:solidFill>
              </a:rPr>
              <a:t>/(</a:t>
            </a:r>
            <a:r>
              <a:rPr lang="en-US" altLang="ko-KR" sz="800" dirty="0" err="1">
                <a:solidFill>
                  <a:schemeClr val="tx1"/>
                </a:solidFill>
              </a:rPr>
              <a:t>kp+kdPC</a:t>
            </a:r>
            <a:r>
              <a:rPr lang="en-US" altLang="ko-KR" sz="800" dirty="0">
                <a:solidFill>
                  <a:schemeClr val="tx1"/>
                </a:solidFill>
              </a:rPr>
              <a:t>))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63" name="연결선: 꺾임 462">
            <a:extLst>
              <a:ext uri="{FF2B5EF4-FFF2-40B4-BE49-F238E27FC236}">
                <a16:creationId xmlns:a16="http://schemas.microsoft.com/office/drawing/2014/main" id="{C45BE676-E06F-4051-AB9A-2FCAE43DEFDA}"/>
              </a:ext>
            </a:extLst>
          </p:cNvPr>
          <p:cNvCxnSpPr>
            <a:endCxn id="313" idx="3"/>
          </p:cNvCxnSpPr>
          <p:nvPr/>
        </p:nvCxnSpPr>
        <p:spPr>
          <a:xfrm rot="5400000">
            <a:off x="2492008" y="4747377"/>
            <a:ext cx="1089686" cy="2285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4249B989-5EDE-4952-BD31-595A9721D59C}"/>
              </a:ext>
            </a:extLst>
          </p:cNvPr>
          <p:cNvSpPr/>
          <p:nvPr/>
        </p:nvSpPr>
        <p:spPr>
          <a:xfrm>
            <a:off x="97764" y="5579982"/>
            <a:ext cx="3256534" cy="217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0.625*0.25*MIN(</a:t>
            </a:r>
            <a:r>
              <a:rPr lang="en-US" altLang="ko-KR" sz="800" dirty="0" err="1">
                <a:solidFill>
                  <a:schemeClr val="tx1"/>
                </a:solidFill>
              </a:rPr>
              <a:t>NAllowableBact</a:t>
            </a:r>
            <a:r>
              <a:rPr lang="en-US" altLang="ko-KR" sz="800" dirty="0">
                <a:solidFill>
                  <a:schemeClr val="tx1"/>
                </a:solidFill>
              </a:rPr>
              <a:t>(g/d),</a:t>
            </a:r>
            <a:r>
              <a:rPr lang="en-US" altLang="ko-KR" sz="800" dirty="0" err="1">
                <a:solidFill>
                  <a:schemeClr val="tx1"/>
                </a:solidFill>
              </a:rPr>
              <a:t>EFCBact</a:t>
            </a:r>
            <a:r>
              <a:rPr lang="en-US" altLang="ko-KR" sz="800" dirty="0">
                <a:solidFill>
                  <a:schemeClr val="tx1"/>
                </a:solidFill>
              </a:rPr>
              <a:t>(g/d)+</a:t>
            </a:r>
            <a:r>
              <a:rPr lang="en-US" altLang="ko-KR" sz="800" dirty="0" err="1">
                <a:solidFill>
                  <a:schemeClr val="tx1"/>
                </a:solidFill>
              </a:rPr>
              <a:t>ENFCBact</a:t>
            </a:r>
            <a:r>
              <a:rPr lang="en-US" altLang="ko-KR" sz="800" dirty="0">
                <a:solidFill>
                  <a:schemeClr val="tx1"/>
                </a:solidFill>
              </a:rPr>
              <a:t>(g/d))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68" name="연결선: 꺾임 467">
            <a:extLst>
              <a:ext uri="{FF2B5EF4-FFF2-40B4-BE49-F238E27FC236}">
                <a16:creationId xmlns:a16="http://schemas.microsoft.com/office/drawing/2014/main" id="{2DD60435-C9D5-4684-A856-19C7872813AA}"/>
              </a:ext>
            </a:extLst>
          </p:cNvPr>
          <p:cNvCxnSpPr>
            <a:endCxn id="316" idx="3"/>
          </p:cNvCxnSpPr>
          <p:nvPr/>
        </p:nvCxnSpPr>
        <p:spPr>
          <a:xfrm rot="5400000">
            <a:off x="2756411" y="4914715"/>
            <a:ext cx="1372076" cy="1763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805DED76-C747-4708-B6C7-495B672AB1B5}"/>
              </a:ext>
            </a:extLst>
          </p:cNvPr>
          <p:cNvSpPr/>
          <p:nvPr/>
        </p:nvSpPr>
        <p:spPr>
          <a:xfrm>
            <a:off x="1697616" y="5914981"/>
            <a:ext cx="1978532" cy="2178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FECB1+FECB2+FECC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81" name="연결선: 꺾임 480">
            <a:extLst>
              <a:ext uri="{FF2B5EF4-FFF2-40B4-BE49-F238E27FC236}">
                <a16:creationId xmlns:a16="http://schemas.microsoft.com/office/drawing/2014/main" id="{D20AC143-9B5A-4C7D-908E-31551C40F1E0}"/>
              </a:ext>
            </a:extLst>
          </p:cNvPr>
          <p:cNvCxnSpPr>
            <a:endCxn id="319" idx="3"/>
          </p:cNvCxnSpPr>
          <p:nvPr/>
        </p:nvCxnSpPr>
        <p:spPr>
          <a:xfrm rot="5400000">
            <a:off x="2893689" y="5116252"/>
            <a:ext cx="1690111" cy="12519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42B96255-5A48-487E-B56D-C1620A34CCF3}"/>
              </a:ext>
            </a:extLst>
          </p:cNvPr>
          <p:cNvSpPr/>
          <p:nvPr/>
        </p:nvSpPr>
        <p:spPr>
          <a:xfrm>
            <a:off x="-2131178" y="6214004"/>
            <a:ext cx="4030802" cy="217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 (1-ID_CHO_B1(%)/100)*[CB2(%)*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(%)*DMI(kg/d)*1000*0.01*(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r>
              <a:rPr lang="en-US" altLang="ko-KR" sz="800" dirty="0">
                <a:solidFill>
                  <a:schemeClr val="tx1"/>
                </a:solidFill>
              </a:rPr>
              <a:t>/(kdCB2+kp))]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85" name="연결선: 꺾임 484">
            <a:extLst>
              <a:ext uri="{FF2B5EF4-FFF2-40B4-BE49-F238E27FC236}">
                <a16:creationId xmlns:a16="http://schemas.microsoft.com/office/drawing/2014/main" id="{939F89EF-70E8-491D-8217-AE93FD363DE0}"/>
              </a:ext>
            </a:extLst>
          </p:cNvPr>
          <p:cNvCxnSpPr>
            <a:endCxn id="322" idx="3"/>
          </p:cNvCxnSpPr>
          <p:nvPr/>
        </p:nvCxnSpPr>
        <p:spPr>
          <a:xfrm rot="5400000">
            <a:off x="1846026" y="6186424"/>
            <a:ext cx="190102" cy="829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D256EB49-B41A-4950-A73A-1E2B2787A982}"/>
              </a:ext>
            </a:extLst>
          </p:cNvPr>
          <p:cNvSpPr/>
          <p:nvPr/>
        </p:nvSpPr>
        <p:spPr>
          <a:xfrm>
            <a:off x="-2517542" y="6518185"/>
            <a:ext cx="4704116" cy="217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  (1-ID_CHO_B2(%)/100)*(CB2(%DM)*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(%)*DMI(kg/d)*1000*0.01*(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r>
              <a:rPr lang="en-US" altLang="ko-KR" sz="800" dirty="0">
                <a:solidFill>
                  <a:schemeClr val="tx1"/>
                </a:solidFill>
              </a:rPr>
              <a:t>/(kp+kdCB2)) + </a:t>
            </a:r>
            <a:r>
              <a:rPr lang="en-US" altLang="ko-KR" sz="800" dirty="0" err="1">
                <a:solidFill>
                  <a:schemeClr val="tx1"/>
                </a:solidFill>
              </a:rPr>
              <a:t>FCRed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2" name="연결선: 꺾임 491">
            <a:extLst>
              <a:ext uri="{FF2B5EF4-FFF2-40B4-BE49-F238E27FC236}">
                <a16:creationId xmlns:a16="http://schemas.microsoft.com/office/drawing/2014/main" id="{3ACD58B5-006B-48C3-B699-5CC1CA49EB99}"/>
              </a:ext>
            </a:extLst>
          </p:cNvPr>
          <p:cNvCxnSpPr>
            <a:endCxn id="325" idx="3"/>
          </p:cNvCxnSpPr>
          <p:nvPr/>
        </p:nvCxnSpPr>
        <p:spPr>
          <a:xfrm rot="5400000">
            <a:off x="1963687" y="6303249"/>
            <a:ext cx="546747" cy="1009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77D070BA-22F2-4E3B-BDE0-150A2B55D9E9}"/>
              </a:ext>
            </a:extLst>
          </p:cNvPr>
          <p:cNvSpPr/>
          <p:nvPr/>
        </p:nvSpPr>
        <p:spPr>
          <a:xfrm>
            <a:off x="-313267" y="6823474"/>
            <a:ext cx="2825536" cy="21784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  CC(%DM)*</a:t>
            </a:r>
            <a:r>
              <a:rPr lang="ko-KR" altLang="en-US" sz="800" dirty="0" err="1">
                <a:solidFill>
                  <a:schemeClr val="tx1"/>
                </a:solidFill>
              </a:rPr>
              <a:t>배합비</a:t>
            </a:r>
            <a:r>
              <a:rPr lang="en-US" altLang="ko-KR" sz="800" dirty="0">
                <a:solidFill>
                  <a:schemeClr val="tx1"/>
                </a:solidFill>
              </a:rPr>
              <a:t>(%DM)*DMI(kg/d)*(</a:t>
            </a:r>
            <a:r>
              <a:rPr lang="en-US" altLang="ko-KR" sz="800" dirty="0" err="1">
                <a:solidFill>
                  <a:schemeClr val="tx1"/>
                </a:solidFill>
              </a:rPr>
              <a:t>kp</a:t>
            </a:r>
            <a:r>
              <a:rPr lang="en-US" altLang="ko-KR" sz="800" dirty="0">
                <a:solidFill>
                  <a:schemeClr val="tx1"/>
                </a:solidFill>
              </a:rPr>
              <a:t>/(</a:t>
            </a:r>
            <a:r>
              <a:rPr lang="en-US" altLang="ko-KR" sz="800" dirty="0" err="1">
                <a:solidFill>
                  <a:schemeClr val="tx1"/>
                </a:solidFill>
              </a:rPr>
              <a:t>kp+</a:t>
            </a:r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kdCC</a:t>
            </a:r>
            <a:r>
              <a:rPr lang="en-US" altLang="ko-KR" sz="800" dirty="0">
                <a:solidFill>
                  <a:schemeClr val="tx1"/>
                </a:solidFill>
              </a:rPr>
              <a:t>))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4" name="연결선: 꺾임 493">
            <a:extLst>
              <a:ext uri="{FF2B5EF4-FFF2-40B4-BE49-F238E27FC236}">
                <a16:creationId xmlns:a16="http://schemas.microsoft.com/office/drawing/2014/main" id="{4ADA5631-2B6A-4A7F-8AA7-0012A16953A1}"/>
              </a:ext>
            </a:extLst>
          </p:cNvPr>
          <p:cNvCxnSpPr>
            <a:endCxn id="329" idx="3"/>
          </p:cNvCxnSpPr>
          <p:nvPr/>
        </p:nvCxnSpPr>
        <p:spPr>
          <a:xfrm rot="5400000">
            <a:off x="2114031" y="6478600"/>
            <a:ext cx="852036" cy="555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71EE7F81-556C-4B4C-A3C3-5B6DCBBD98C4}"/>
              </a:ext>
            </a:extLst>
          </p:cNvPr>
          <p:cNvSpPr/>
          <p:nvPr/>
        </p:nvSpPr>
        <p:spPr>
          <a:xfrm>
            <a:off x="4730966" y="3063788"/>
            <a:ext cx="1768805" cy="1861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NPg</a:t>
            </a:r>
            <a:r>
              <a:rPr lang="en-US" altLang="ko-KR" sz="800" dirty="0">
                <a:solidFill>
                  <a:schemeClr val="tx1"/>
                </a:solidFill>
              </a:rPr>
              <a:t>/(0.834-EqSBWg*0.00114)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6A025E3D-46E8-4346-8ED0-DCA179AA4280}"/>
              </a:ext>
            </a:extLst>
          </p:cNvPr>
          <p:cNvSpPr/>
          <p:nvPr/>
        </p:nvSpPr>
        <p:spPr>
          <a:xfrm>
            <a:off x="5145299" y="3429364"/>
            <a:ext cx="1037878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TargetSWG</a:t>
            </a:r>
            <a:r>
              <a:rPr lang="en-US" altLang="ko-KR" sz="800" dirty="0">
                <a:solidFill>
                  <a:schemeClr val="tx1"/>
                </a:solidFill>
              </a:rPr>
              <a:t> = o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5D6AA91B-9414-4B16-B0F5-B3404961A4E9}"/>
              </a:ext>
            </a:extLst>
          </p:cNvPr>
          <p:cNvSpPr/>
          <p:nvPr/>
        </p:nvSpPr>
        <p:spPr>
          <a:xfrm>
            <a:off x="6469891" y="3425485"/>
            <a:ext cx="254098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351B5933-782A-4EBA-A32E-34A4CBCAFC9F}"/>
              </a:ext>
            </a:extLst>
          </p:cNvPr>
          <p:cNvSpPr/>
          <p:nvPr/>
        </p:nvSpPr>
        <p:spPr>
          <a:xfrm>
            <a:off x="6198957" y="3372082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45EF8407-CEC9-4140-8633-40DBFFBEDF76}"/>
              </a:ext>
            </a:extLst>
          </p:cNvPr>
          <p:cNvSpPr/>
          <p:nvPr/>
        </p:nvSpPr>
        <p:spPr>
          <a:xfrm>
            <a:off x="5145298" y="3700298"/>
            <a:ext cx="1037878" cy="2306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else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049AB27D-958E-4302-97BE-9DA934F7A9A6}"/>
              </a:ext>
            </a:extLst>
          </p:cNvPr>
          <p:cNvSpPr/>
          <p:nvPr/>
        </p:nvSpPr>
        <p:spPr>
          <a:xfrm>
            <a:off x="4730967" y="3593622"/>
            <a:ext cx="304801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587D1027-8ADA-4E8C-9834-D9C99E03B854}"/>
              </a:ext>
            </a:extLst>
          </p:cNvPr>
          <p:cNvSpPr/>
          <p:nvPr/>
        </p:nvSpPr>
        <p:spPr>
          <a:xfrm>
            <a:off x="6198957" y="3625734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1E97D610-EA3E-43BC-A539-AA464738C7B3}"/>
              </a:ext>
            </a:extLst>
          </p:cNvPr>
          <p:cNvSpPr/>
          <p:nvPr/>
        </p:nvSpPr>
        <p:spPr>
          <a:xfrm>
            <a:off x="6453065" y="3680573"/>
            <a:ext cx="2379736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TargetSWG</a:t>
            </a:r>
            <a:r>
              <a:rPr lang="en-US" altLang="ko-KR" sz="800" dirty="0">
                <a:solidFill>
                  <a:schemeClr val="tx1"/>
                </a:solidFill>
              </a:rPr>
              <a:t>*(268-29.4*(</a:t>
            </a:r>
            <a:r>
              <a:rPr lang="en-US" altLang="ko-KR" sz="800" dirty="0" err="1">
                <a:solidFill>
                  <a:schemeClr val="tx1"/>
                </a:solidFill>
              </a:rPr>
              <a:t>Negr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en-US" altLang="ko-KR" sz="800" dirty="0" err="1">
                <a:solidFill>
                  <a:schemeClr val="tx1"/>
                </a:solidFill>
              </a:rPr>
              <a:t>TargetSWG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6" name="연결선: 꺾임 495">
            <a:extLst>
              <a:ext uri="{FF2B5EF4-FFF2-40B4-BE49-F238E27FC236}">
                <a16:creationId xmlns:a16="http://schemas.microsoft.com/office/drawing/2014/main" id="{9051EC7B-8449-4865-A9B6-9B3BD92BDE51}"/>
              </a:ext>
            </a:extLst>
          </p:cNvPr>
          <p:cNvCxnSpPr>
            <a:endCxn id="349" idx="0"/>
          </p:cNvCxnSpPr>
          <p:nvPr/>
        </p:nvCxnSpPr>
        <p:spPr>
          <a:xfrm rot="16200000" flipH="1">
            <a:off x="4670660" y="3380914"/>
            <a:ext cx="339692" cy="857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C02B8477-5ACF-4812-9153-645D20598024}"/>
              </a:ext>
            </a:extLst>
          </p:cNvPr>
          <p:cNvSpPr/>
          <p:nvPr/>
        </p:nvSpPr>
        <p:spPr>
          <a:xfrm>
            <a:off x="7843638" y="3986786"/>
            <a:ext cx="2379736" cy="216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0.0618*EqSBW^0.75*TargetSWG^0.905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99" name="연결선: 꺾임 498">
            <a:extLst>
              <a:ext uri="{FF2B5EF4-FFF2-40B4-BE49-F238E27FC236}">
                <a16:creationId xmlns:a16="http://schemas.microsoft.com/office/drawing/2014/main" id="{D8990243-42F2-4D25-8B78-888BC1B25045}"/>
              </a:ext>
            </a:extLst>
          </p:cNvPr>
          <p:cNvCxnSpPr>
            <a:cxnSpLocks/>
            <a:stCxn id="355" idx="2"/>
            <a:endCxn id="356" idx="1"/>
          </p:cNvCxnSpPr>
          <p:nvPr/>
        </p:nvCxnSpPr>
        <p:spPr>
          <a:xfrm rot="16200000" flipH="1">
            <a:off x="7644255" y="3895557"/>
            <a:ext cx="198060" cy="2007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3C119123-61BE-4852-A988-60FD8D4D1EE2}"/>
              </a:ext>
            </a:extLst>
          </p:cNvPr>
          <p:cNvSpPr/>
          <p:nvPr/>
        </p:nvSpPr>
        <p:spPr>
          <a:xfrm>
            <a:off x="8480337" y="4274747"/>
            <a:ext cx="1189868" cy="1775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(SBW*SRW)/AFBW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2" name="연결선: 꺾임 501">
            <a:extLst>
              <a:ext uri="{FF2B5EF4-FFF2-40B4-BE49-F238E27FC236}">
                <a16:creationId xmlns:a16="http://schemas.microsoft.com/office/drawing/2014/main" id="{F62C96E7-C1ED-4131-B634-9C6A5295ABD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11285" y="4196507"/>
            <a:ext cx="268578" cy="9834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BF2C09BC-806E-49F0-A88E-BF5A67DBA198}"/>
              </a:ext>
            </a:extLst>
          </p:cNvPr>
          <p:cNvSpPr/>
          <p:nvPr/>
        </p:nvSpPr>
        <p:spPr>
          <a:xfrm>
            <a:off x="9012939" y="4507299"/>
            <a:ext cx="401598" cy="185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478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4" name="연결선: 꺾임 503">
            <a:extLst>
              <a:ext uri="{FF2B5EF4-FFF2-40B4-BE49-F238E27FC236}">
                <a16:creationId xmlns:a16="http://schemas.microsoft.com/office/drawing/2014/main" id="{7E0F5CD7-54E4-4D23-8BE8-15C478A300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49105" y="4448736"/>
            <a:ext cx="214053" cy="13919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593F894-7AE2-46DD-AC3D-70133E9C8891}"/>
              </a:ext>
            </a:extLst>
          </p:cNvPr>
          <p:cNvSpPr/>
          <p:nvPr/>
        </p:nvSpPr>
        <p:spPr>
          <a:xfrm>
            <a:off x="9788376" y="4279153"/>
            <a:ext cx="617699" cy="1646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MW*0.96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07" name="연결선: 꺾임 506">
            <a:extLst>
              <a:ext uri="{FF2B5EF4-FFF2-40B4-BE49-F238E27FC236}">
                <a16:creationId xmlns:a16="http://schemas.microsoft.com/office/drawing/2014/main" id="{DBA7050B-1901-448C-A63D-048DECFE294C}"/>
              </a:ext>
            </a:extLst>
          </p:cNvPr>
          <p:cNvCxnSpPr>
            <a:cxnSpLocks/>
            <a:endCxn id="360" idx="1"/>
          </p:cNvCxnSpPr>
          <p:nvPr/>
        </p:nvCxnSpPr>
        <p:spPr>
          <a:xfrm flipV="1">
            <a:off x="9414537" y="4361487"/>
            <a:ext cx="373839" cy="149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7012C44A-5219-488F-87C5-526EA45DE0ED}"/>
              </a:ext>
            </a:extLst>
          </p:cNvPr>
          <p:cNvSpPr/>
          <p:nvPr/>
        </p:nvSpPr>
        <p:spPr>
          <a:xfrm>
            <a:off x="10073089" y="4507299"/>
            <a:ext cx="401598" cy="1856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680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26" name="연결선: 꺾임 525">
            <a:extLst>
              <a:ext uri="{FF2B5EF4-FFF2-40B4-BE49-F238E27FC236}">
                <a16:creationId xmlns:a16="http://schemas.microsoft.com/office/drawing/2014/main" id="{FC6E77C7-A382-46AD-AEEA-8DB182420149}"/>
              </a:ext>
            </a:extLst>
          </p:cNvPr>
          <p:cNvCxnSpPr>
            <a:endCxn id="363" idx="1"/>
          </p:cNvCxnSpPr>
          <p:nvPr/>
        </p:nvCxnSpPr>
        <p:spPr>
          <a:xfrm rot="16200000" flipH="1">
            <a:off x="9933142" y="4460185"/>
            <a:ext cx="163601" cy="11629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F1E7644B-D629-43F7-9D33-F0F8171F2E49}"/>
              </a:ext>
            </a:extLst>
          </p:cNvPr>
          <p:cNvSpPr/>
          <p:nvPr/>
        </p:nvSpPr>
        <p:spPr>
          <a:xfrm>
            <a:off x="6671207" y="3103637"/>
            <a:ext cx="304801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2FDC463E-A19E-4862-B80D-46657BA5FD4F}"/>
              </a:ext>
            </a:extLst>
          </p:cNvPr>
          <p:cNvSpPr/>
          <p:nvPr/>
        </p:nvSpPr>
        <p:spPr>
          <a:xfrm>
            <a:off x="7017156" y="3098903"/>
            <a:ext cx="837046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EqSBW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≥</a:t>
            </a:r>
            <a:r>
              <a:rPr lang="en-US" altLang="ko-KR" sz="800" dirty="0">
                <a:solidFill>
                  <a:schemeClr val="tx1"/>
                </a:solidFill>
              </a:rPr>
              <a:t> 478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E9541F3C-3D53-415A-8484-31F662F2BC46}"/>
              </a:ext>
            </a:extLst>
          </p:cNvPr>
          <p:cNvSpPr/>
          <p:nvPr/>
        </p:nvSpPr>
        <p:spPr>
          <a:xfrm>
            <a:off x="8055034" y="3110894"/>
            <a:ext cx="390540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478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CCBBB398-7766-4CEB-A0A2-6509B9631924}"/>
              </a:ext>
            </a:extLst>
          </p:cNvPr>
          <p:cNvSpPr/>
          <p:nvPr/>
        </p:nvSpPr>
        <p:spPr>
          <a:xfrm>
            <a:off x="7784100" y="3057491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133CE9EB-98AC-4689-8A45-923464B4DFF9}"/>
              </a:ext>
            </a:extLst>
          </p:cNvPr>
          <p:cNvSpPr/>
          <p:nvPr/>
        </p:nvSpPr>
        <p:spPr>
          <a:xfrm>
            <a:off x="7017153" y="3344440"/>
            <a:ext cx="837046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else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D2C23E2C-4A1F-431A-9C83-8A0282AC5622}"/>
              </a:ext>
            </a:extLst>
          </p:cNvPr>
          <p:cNvSpPr/>
          <p:nvPr/>
        </p:nvSpPr>
        <p:spPr>
          <a:xfrm>
            <a:off x="8055030" y="3356431"/>
            <a:ext cx="535393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EqSBW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412400B8-6D04-4FFC-967E-12D050229EA3}"/>
              </a:ext>
            </a:extLst>
          </p:cNvPr>
          <p:cNvSpPr/>
          <p:nvPr/>
        </p:nvSpPr>
        <p:spPr>
          <a:xfrm>
            <a:off x="7784097" y="3303028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31" name="연결선: 꺾임 530">
            <a:extLst>
              <a:ext uri="{FF2B5EF4-FFF2-40B4-BE49-F238E27FC236}">
                <a16:creationId xmlns:a16="http://schemas.microsoft.com/office/drawing/2014/main" id="{72BE6B20-D936-4F3B-9B93-DD7C79E73E4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89633" y="2566753"/>
            <a:ext cx="146779" cy="1157886"/>
          </a:xfrm>
          <a:prstGeom prst="bentConnector4">
            <a:avLst>
              <a:gd name="adj1" fmla="val -80756"/>
              <a:gd name="adj2" fmla="val 904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직선 연결선 562">
            <a:extLst>
              <a:ext uri="{FF2B5EF4-FFF2-40B4-BE49-F238E27FC236}">
                <a16:creationId xmlns:a16="http://schemas.microsoft.com/office/drawing/2014/main" id="{47E58E7A-2BB6-4881-BD52-41CF2CA839F6}"/>
              </a:ext>
            </a:extLst>
          </p:cNvPr>
          <p:cNvCxnSpPr>
            <a:cxnSpLocks/>
            <a:stCxn id="242" idx="2"/>
          </p:cNvCxnSpPr>
          <p:nvPr/>
        </p:nvCxnSpPr>
        <p:spPr>
          <a:xfrm>
            <a:off x="5113917" y="2252125"/>
            <a:ext cx="0" cy="84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직사각형 584">
            <a:extLst>
              <a:ext uri="{FF2B5EF4-FFF2-40B4-BE49-F238E27FC236}">
                <a16:creationId xmlns:a16="http://schemas.microsoft.com/office/drawing/2014/main" id="{ED676134-6123-479B-92F6-8AEFE23817FD}"/>
              </a:ext>
            </a:extLst>
          </p:cNvPr>
          <p:cNvSpPr/>
          <p:nvPr/>
        </p:nvSpPr>
        <p:spPr>
          <a:xfrm>
            <a:off x="5282663" y="2392441"/>
            <a:ext cx="304801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6" name="직사각형 585">
            <a:extLst>
              <a:ext uri="{FF2B5EF4-FFF2-40B4-BE49-F238E27FC236}">
                <a16:creationId xmlns:a16="http://schemas.microsoft.com/office/drawing/2014/main" id="{F5081C44-7A04-4C29-A362-C4F14A1D18EB}"/>
              </a:ext>
            </a:extLst>
          </p:cNvPr>
          <p:cNvSpPr/>
          <p:nvPr/>
        </p:nvSpPr>
        <p:spPr>
          <a:xfrm>
            <a:off x="5628612" y="2387707"/>
            <a:ext cx="837046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DIP </a:t>
            </a:r>
            <a:r>
              <a:rPr lang="ko-KR" altLang="en-US" sz="800" dirty="0">
                <a:solidFill>
                  <a:schemeClr val="tx1"/>
                </a:solidFill>
              </a:rPr>
              <a:t>≥</a:t>
            </a:r>
            <a:r>
              <a:rPr lang="en-US" altLang="ko-KR" sz="800" dirty="0">
                <a:solidFill>
                  <a:schemeClr val="tx1"/>
                </a:solidFill>
              </a:rPr>
              <a:t> 190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020EC97D-8953-43C6-A580-A4981E344DA9}"/>
              </a:ext>
            </a:extLst>
          </p:cNvPr>
          <p:cNvSpPr/>
          <p:nvPr/>
        </p:nvSpPr>
        <p:spPr>
          <a:xfrm>
            <a:off x="6666489" y="2399698"/>
            <a:ext cx="1655931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(CBW/45)*(0.69*DIP-69.2)/0.33)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8" name="직사각형 587">
            <a:extLst>
              <a:ext uri="{FF2B5EF4-FFF2-40B4-BE49-F238E27FC236}">
                <a16:creationId xmlns:a16="http://schemas.microsoft.com/office/drawing/2014/main" id="{DEDC5EEF-A657-40EC-89FC-62026F93406D}"/>
              </a:ext>
            </a:extLst>
          </p:cNvPr>
          <p:cNvSpPr/>
          <p:nvPr/>
        </p:nvSpPr>
        <p:spPr>
          <a:xfrm>
            <a:off x="6395556" y="2346295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89" name="직사각형 588">
            <a:extLst>
              <a:ext uri="{FF2B5EF4-FFF2-40B4-BE49-F238E27FC236}">
                <a16:creationId xmlns:a16="http://schemas.microsoft.com/office/drawing/2014/main" id="{41E0E9B2-CEC5-4409-9DFE-EA8C4650E19D}"/>
              </a:ext>
            </a:extLst>
          </p:cNvPr>
          <p:cNvSpPr/>
          <p:nvPr/>
        </p:nvSpPr>
        <p:spPr>
          <a:xfrm>
            <a:off x="5628609" y="2633244"/>
            <a:ext cx="837046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else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0" name="직사각형 589">
            <a:extLst>
              <a:ext uri="{FF2B5EF4-FFF2-40B4-BE49-F238E27FC236}">
                <a16:creationId xmlns:a16="http://schemas.microsoft.com/office/drawing/2014/main" id="{B27D70C9-4C52-4FDB-8240-4E77BB5751A9}"/>
              </a:ext>
            </a:extLst>
          </p:cNvPr>
          <p:cNvSpPr/>
          <p:nvPr/>
        </p:nvSpPr>
        <p:spPr>
          <a:xfrm>
            <a:off x="6666486" y="2645235"/>
            <a:ext cx="535393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1" name="왼쪽 중괄호 590">
            <a:extLst>
              <a:ext uri="{FF2B5EF4-FFF2-40B4-BE49-F238E27FC236}">
                <a16:creationId xmlns:a16="http://schemas.microsoft.com/office/drawing/2014/main" id="{51C3F076-5648-4157-A429-A8E9CA796B79}"/>
              </a:ext>
            </a:extLst>
          </p:cNvPr>
          <p:cNvSpPr/>
          <p:nvPr/>
        </p:nvSpPr>
        <p:spPr>
          <a:xfrm rot="5400000">
            <a:off x="6673080" y="785498"/>
            <a:ext cx="224282" cy="30743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92" name="직사각형 591">
            <a:extLst>
              <a:ext uri="{FF2B5EF4-FFF2-40B4-BE49-F238E27FC236}">
                <a16:creationId xmlns:a16="http://schemas.microsoft.com/office/drawing/2014/main" id="{E1D7B215-90A6-4B6B-8D15-4D997A171D02}"/>
              </a:ext>
            </a:extLst>
          </p:cNvPr>
          <p:cNvSpPr/>
          <p:nvPr/>
        </p:nvSpPr>
        <p:spPr>
          <a:xfrm>
            <a:off x="8440731" y="2654910"/>
            <a:ext cx="304801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if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7E917C71-FD03-4A8B-AF59-D9D2038213A1}"/>
              </a:ext>
            </a:extLst>
          </p:cNvPr>
          <p:cNvSpPr/>
          <p:nvPr/>
        </p:nvSpPr>
        <p:spPr>
          <a:xfrm>
            <a:off x="8786680" y="2650176"/>
            <a:ext cx="837046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DIP </a:t>
            </a:r>
            <a:r>
              <a:rPr lang="ko-KR" altLang="en-US" sz="800" dirty="0">
                <a:solidFill>
                  <a:schemeClr val="tx1"/>
                </a:solidFill>
              </a:rPr>
              <a:t>≥</a:t>
            </a:r>
            <a:r>
              <a:rPr lang="en-US" altLang="ko-KR" sz="800" dirty="0">
                <a:solidFill>
                  <a:schemeClr val="tx1"/>
                </a:solidFill>
              </a:rPr>
              <a:t> 259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4" name="직사각형 593">
            <a:extLst>
              <a:ext uri="{FF2B5EF4-FFF2-40B4-BE49-F238E27FC236}">
                <a16:creationId xmlns:a16="http://schemas.microsoft.com/office/drawing/2014/main" id="{1C6BC371-65B5-4544-B804-6C56E55B739C}"/>
              </a:ext>
            </a:extLst>
          </p:cNvPr>
          <p:cNvSpPr/>
          <p:nvPr/>
        </p:nvSpPr>
        <p:spPr>
          <a:xfrm>
            <a:off x="9824558" y="2662167"/>
            <a:ext cx="535390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276.7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18BDCA25-8267-474D-B10E-9A79429B6778}"/>
              </a:ext>
            </a:extLst>
          </p:cNvPr>
          <p:cNvSpPr/>
          <p:nvPr/>
        </p:nvSpPr>
        <p:spPr>
          <a:xfrm>
            <a:off x="9553624" y="2608764"/>
            <a:ext cx="304801" cy="308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=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7AB71C06-4679-4288-9B9C-7F19064ACDCF}"/>
              </a:ext>
            </a:extLst>
          </p:cNvPr>
          <p:cNvSpPr/>
          <p:nvPr/>
        </p:nvSpPr>
        <p:spPr>
          <a:xfrm>
            <a:off x="8786677" y="2895713"/>
            <a:ext cx="837046" cy="21630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else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7" name="직사각형 596">
            <a:extLst>
              <a:ext uri="{FF2B5EF4-FFF2-40B4-BE49-F238E27FC236}">
                <a16:creationId xmlns:a16="http://schemas.microsoft.com/office/drawing/2014/main" id="{C3698A20-7FE4-40DC-B884-D37553E7D875}"/>
              </a:ext>
            </a:extLst>
          </p:cNvPr>
          <p:cNvSpPr/>
          <p:nvPr/>
        </p:nvSpPr>
        <p:spPr>
          <a:xfrm>
            <a:off x="9824554" y="2907704"/>
            <a:ext cx="535393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A6A2E41F-646C-4C34-933E-3C48E26B6F2C}"/>
              </a:ext>
            </a:extLst>
          </p:cNvPr>
          <p:cNvCxnSpPr>
            <a:stCxn id="244" idx="2"/>
            <a:endCxn id="592" idx="0"/>
          </p:cNvCxnSpPr>
          <p:nvPr/>
        </p:nvCxnSpPr>
        <p:spPr>
          <a:xfrm rot="16200000" flipH="1">
            <a:off x="8345842" y="2407620"/>
            <a:ext cx="377390" cy="11718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EA5B9B36-C07C-4102-889C-F5616DC25969}"/>
              </a:ext>
            </a:extLst>
          </p:cNvPr>
          <p:cNvSpPr/>
          <p:nvPr/>
        </p:nvSpPr>
        <p:spPr>
          <a:xfrm>
            <a:off x="10315945" y="2379054"/>
            <a:ext cx="1145866" cy="216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10*</a:t>
            </a:r>
            <a:r>
              <a:rPr lang="en-US" altLang="ko-KR" sz="800" dirty="0">
                <a:solidFill>
                  <a:srgbClr val="FFC000"/>
                </a:solidFill>
              </a:rPr>
              <a:t>MY</a:t>
            </a:r>
            <a:r>
              <a:rPr lang="en-US" altLang="ko-KR" sz="800" dirty="0">
                <a:solidFill>
                  <a:schemeClr val="tx1"/>
                </a:solidFill>
              </a:rPr>
              <a:t>*PP/0.65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DEB31AB-AB35-4C7E-B829-BECE90C444FA}"/>
              </a:ext>
            </a:extLst>
          </p:cNvPr>
          <p:cNvCxnSpPr>
            <a:cxnSpLocks/>
          </p:cNvCxnSpPr>
          <p:nvPr/>
        </p:nvCxnSpPr>
        <p:spPr>
          <a:xfrm>
            <a:off x="10853189" y="2533736"/>
            <a:ext cx="0" cy="337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0D2FE1F2-077E-4459-9640-D327F3CDCBB1}"/>
              </a:ext>
            </a:extLst>
          </p:cNvPr>
          <p:cNvSpPr/>
          <p:nvPr/>
        </p:nvSpPr>
        <p:spPr>
          <a:xfrm>
            <a:off x="10511175" y="2894587"/>
            <a:ext cx="684027" cy="21630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err="1">
                <a:solidFill>
                  <a:schemeClr val="tx1"/>
                </a:solidFill>
              </a:rPr>
              <a:t>MkCP</a:t>
            </a:r>
            <a:r>
              <a:rPr lang="en-US" altLang="ko-KR" sz="800" dirty="0">
                <a:solidFill>
                  <a:schemeClr val="tx1"/>
                </a:solidFill>
              </a:rPr>
              <a:t>*0.93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395A0DA9-8B97-46DB-BB2B-99ABDE56BF60}"/>
              </a:ext>
            </a:extLst>
          </p:cNvPr>
          <p:cNvCxnSpPr>
            <a:stCxn id="245" idx="2"/>
            <a:endCxn id="598" idx="1"/>
          </p:cNvCxnSpPr>
          <p:nvPr/>
        </p:nvCxnSpPr>
        <p:spPr>
          <a:xfrm rot="5400000">
            <a:off x="10211102" y="2382364"/>
            <a:ext cx="209688" cy="1"/>
          </a:xfrm>
          <a:prstGeom prst="bentConnector4">
            <a:avLst>
              <a:gd name="adj1" fmla="val 24211"/>
              <a:gd name="adj2" fmla="val 228601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74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70323D9B485C4CA3BD10D3736D15D1" ma:contentTypeVersion="9" ma:contentTypeDescription="새 문서를 만듭니다." ma:contentTypeScope="" ma:versionID="e9052672cd0ca692ad6ad88274571c4d">
  <xsd:schema xmlns:xsd="http://www.w3.org/2001/XMLSchema" xmlns:xs="http://www.w3.org/2001/XMLSchema" xmlns:p="http://schemas.microsoft.com/office/2006/metadata/properties" xmlns:ns3="ab4bc952-6c82-49af-99ab-a7898df421fb" targetNamespace="http://schemas.microsoft.com/office/2006/metadata/properties" ma:root="true" ma:fieldsID="61fc6fe3bb6de2090e209d0ea1d85357" ns3:_="">
    <xsd:import namespace="ab4bc952-6c82-49af-99ab-a7898df421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4bc952-6c82-49af-99ab-a7898df421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9DD2A0-C1B8-4752-8056-50AEFE01DF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4bc952-6c82-49af-99ab-a7898df421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6019D3-CA7D-40CF-9C5C-7262BD1452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03D72D-CB4B-41D6-B0BE-6F8613D2C41F}">
  <ds:schemaRefs>
    <ds:schemaRef ds:uri="http://purl.org/dc/elements/1.1/"/>
    <ds:schemaRef ds:uri="http://schemas.openxmlformats.org/package/2006/metadata/core-properties"/>
    <ds:schemaRef ds:uri="ab4bc952-6c82-49af-99ab-a7898df421fb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1437</Words>
  <Application>Microsoft Office PowerPoint</Application>
  <PresentationFormat>와이드스크린</PresentationFormat>
  <Paragraphs>631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정식 김</dc:creator>
  <cp:lastModifiedBy>김정식</cp:lastModifiedBy>
  <cp:revision>49</cp:revision>
  <dcterms:created xsi:type="dcterms:W3CDTF">2021-08-05T01:40:46Z</dcterms:created>
  <dcterms:modified xsi:type="dcterms:W3CDTF">2021-08-06T07:46:39Z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0x010100CC70323D9B485C4CA3BD10D3736D15D1</vt:lpwstr>
  </property>
</Properties>
</file>