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3" r:id="rId4"/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4472C4"/>
    <a:srgbClr val="0271C1"/>
    <a:srgbClr val="FBFBFC"/>
    <a:srgbClr val="FFA51E"/>
    <a:srgbClr val="E6E6E6"/>
    <a:srgbClr val="FFFFFF"/>
    <a:srgbClr val="18334D"/>
    <a:srgbClr val="284157"/>
    <a:srgbClr val="E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426B9-1E72-4279-BDB6-0006A5D8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5606-1D60-4D38-8D8D-B36AF1A15F35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BECA3-8F6D-46D0-B52E-FA72C700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ALPRO</a:t>
            </a:r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6AE10-F17A-4DF1-AFAF-B908BAD0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6E7D-E8F9-418A-A5CA-5A619641FB3B}" type="slidenum">
              <a:rPr lang="en-ID" smtClean="0"/>
              <a:t>‹#›</a:t>
            </a:fld>
            <a:endParaRPr lang="en-ID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B7C27DAF-7431-486A-9C10-94F041F90A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8" y="248921"/>
            <a:ext cx="1289307" cy="612649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FD81A5A6-FCB8-4B48-9E88-32C0C75210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48" y="5932035"/>
            <a:ext cx="2679197" cy="265177"/>
          </a:xfrm>
          <a:prstGeom prst="rect">
            <a:avLst/>
          </a:prstGeom>
        </p:spPr>
      </p:pic>
      <p:sp>
        <p:nvSpPr>
          <p:cNvPr id="122" name="Title 121">
            <a:extLst>
              <a:ext uri="{FF2B5EF4-FFF2-40B4-BE49-F238E27FC236}">
                <a16:creationId xmlns:a16="http://schemas.microsoft.com/office/drawing/2014/main" id="{F2329EA2-B20B-46C9-89E2-9F444DD73551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37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64257E7A-F0D3-4094-A4E8-12A4A6446263}"/>
              </a:ext>
            </a:extLst>
          </p:cNvPr>
          <p:cNvSpPr/>
          <p:nvPr userDrawn="1"/>
        </p:nvSpPr>
        <p:spPr>
          <a:xfrm>
            <a:off x="0" y="3811272"/>
            <a:ext cx="12192000" cy="3046728"/>
          </a:xfrm>
          <a:prstGeom prst="rect">
            <a:avLst/>
          </a:prstGeom>
          <a:gradFill>
            <a:gsLst>
              <a:gs pos="69000">
                <a:srgbClr val="FFFFFF"/>
              </a:gs>
              <a:gs pos="100000">
                <a:srgbClr val="4472C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876B1-C8D6-4CE7-86BE-EACF053C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9C17B-D39A-40B2-A16A-24B7C4FF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5606-1D60-4D38-8D8D-B36AF1A15F35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7DECF-B46C-4E20-99C9-14375DEA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C0596-DFCD-4CF3-9868-EB94739F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6E7D-E8F9-418A-A5CA-5A619641FB3B}" type="slidenum">
              <a:rPr lang="en-ID" smtClean="0"/>
              <a:t>‹#›</a:t>
            </a:fld>
            <a:endParaRPr lang="en-ID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42A1CD18-A4F4-4FFD-8EA2-F7E354B785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8" y="248921"/>
            <a:ext cx="1289307" cy="61264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5E42931-B175-40C0-ABDB-A12B4CB3AD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48" y="5932035"/>
            <a:ext cx="2679197" cy="265177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2510172-914E-4F6B-8A86-5778A8895445}"/>
              </a:ext>
            </a:extLst>
          </p:cNvPr>
          <p:cNvSpPr/>
          <p:nvPr userDrawn="1"/>
        </p:nvSpPr>
        <p:spPr>
          <a:xfrm>
            <a:off x="0" y="1547679"/>
            <a:ext cx="2510725" cy="36512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76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9C9040-72D4-48EE-AD7B-8083D20DA0AA}"/>
              </a:ext>
            </a:extLst>
          </p:cNvPr>
          <p:cNvSpPr/>
          <p:nvPr userDrawn="1"/>
        </p:nvSpPr>
        <p:spPr>
          <a:xfrm>
            <a:off x="0" y="3811272"/>
            <a:ext cx="12192000" cy="304672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E2A4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66A0994-BA46-4734-9EFB-73670E7F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AB77E257-6B3F-4690-B29F-44B7374B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BDC5606-1D60-4D38-8D8D-B36AF1A15F35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306A370-ED3D-4779-96FF-B56925B3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466BFFB-B06D-4256-875A-E52CA32E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1A86E7D-E8F9-418A-A5CA-5A619641FB3B}" type="slidenum">
              <a:rPr lang="en-ID" smtClean="0"/>
              <a:t>‹#›</a:t>
            </a:fld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4625B8-0D99-408D-A928-0CF686B8DB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8" y="248921"/>
            <a:ext cx="1289307" cy="612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6CF07C-D852-4586-8DF3-6D93241EA2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48" y="5932035"/>
            <a:ext cx="2679197" cy="26517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693F1C-518B-4201-8E41-DCB78FCF6028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rgbClr val="1833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3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3A75-36FA-434E-BF9D-8B668A9B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A62DC-846F-43FF-8065-C02E334C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5606-1D60-4D38-8D8D-B36AF1A15F35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F9270-4374-42A4-B6A2-15ED611B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1CF45-C7E5-4DE0-9893-F16C9937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6E7D-E8F9-418A-A5CA-5A619641FB3B}" type="slidenum">
              <a:rPr lang="en-ID" smtClean="0"/>
              <a:t>‹#›</a:t>
            </a:fld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FEAFF-113D-47D6-AFC3-10AA0FC853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8" y="248921"/>
            <a:ext cx="1289307" cy="612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75C7A-C653-4F57-802D-047C151EE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48" y="5932035"/>
            <a:ext cx="2679197" cy="2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4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278035A-5A7B-44C2-B1DB-41953CBB2DA9}"/>
              </a:ext>
            </a:extLst>
          </p:cNvPr>
          <p:cNvSpPr/>
          <p:nvPr userDrawn="1"/>
        </p:nvSpPr>
        <p:spPr>
          <a:xfrm>
            <a:off x="0" y="3811272"/>
            <a:ext cx="12192000" cy="304672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E2A4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424CB-B84A-477E-BDA0-6251A714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5606-1D60-4D38-8D8D-B36AF1A15F35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0E871-4386-462B-A8BA-647C9DBF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74432-55A4-4FC7-AEFE-5D228A92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6E7D-E8F9-418A-A5CA-5A619641FB3B}" type="slidenum">
              <a:rPr lang="en-ID" smtClean="0"/>
              <a:t>‹#›</a:t>
            </a:fld>
            <a:endParaRPr lang="en-ID"/>
          </a:p>
        </p:txBody>
      </p:sp>
      <p:sp>
        <p:nvSpPr>
          <p:cNvPr id="6" name="Google Shape;1260;p52">
            <a:extLst>
              <a:ext uri="{FF2B5EF4-FFF2-40B4-BE49-F238E27FC236}">
                <a16:creationId xmlns:a16="http://schemas.microsoft.com/office/drawing/2014/main" id="{35EB7F7C-6F34-48D5-AEF1-80DC3BE2A1D6}"/>
              </a:ext>
            </a:extLst>
          </p:cNvPr>
          <p:cNvSpPr/>
          <p:nvPr userDrawn="1"/>
        </p:nvSpPr>
        <p:spPr>
          <a:xfrm>
            <a:off x="1803398" y="2553917"/>
            <a:ext cx="2513100" cy="25134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62;p52">
            <a:extLst>
              <a:ext uri="{FF2B5EF4-FFF2-40B4-BE49-F238E27FC236}">
                <a16:creationId xmlns:a16="http://schemas.microsoft.com/office/drawing/2014/main" id="{A196AFEF-80A1-4FA7-9FB5-95465A1DD49D}"/>
              </a:ext>
            </a:extLst>
          </p:cNvPr>
          <p:cNvSpPr/>
          <p:nvPr userDrawn="1"/>
        </p:nvSpPr>
        <p:spPr>
          <a:xfrm>
            <a:off x="4784950" y="2553917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64;p52">
            <a:extLst>
              <a:ext uri="{FF2B5EF4-FFF2-40B4-BE49-F238E27FC236}">
                <a16:creationId xmlns:a16="http://schemas.microsoft.com/office/drawing/2014/main" id="{6CE84E00-CCB0-4DA9-BB1B-4C8920EF4057}"/>
              </a:ext>
            </a:extLst>
          </p:cNvPr>
          <p:cNvSpPr/>
          <p:nvPr userDrawn="1"/>
        </p:nvSpPr>
        <p:spPr>
          <a:xfrm>
            <a:off x="7781409" y="2553917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290;p52">
            <a:extLst>
              <a:ext uri="{FF2B5EF4-FFF2-40B4-BE49-F238E27FC236}">
                <a16:creationId xmlns:a16="http://schemas.microsoft.com/office/drawing/2014/main" id="{3AB3FB3A-6D52-455F-8717-315E0622C8AA}"/>
              </a:ext>
            </a:extLst>
          </p:cNvPr>
          <p:cNvSpPr/>
          <p:nvPr userDrawn="1"/>
        </p:nvSpPr>
        <p:spPr>
          <a:xfrm>
            <a:off x="2267948" y="2233942"/>
            <a:ext cx="369900" cy="3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291;p52">
            <a:extLst>
              <a:ext uri="{FF2B5EF4-FFF2-40B4-BE49-F238E27FC236}">
                <a16:creationId xmlns:a16="http://schemas.microsoft.com/office/drawing/2014/main" id="{AD0911D8-310B-42E9-AD57-2F9BE93778E8}"/>
              </a:ext>
            </a:extLst>
          </p:cNvPr>
          <p:cNvSpPr/>
          <p:nvPr userDrawn="1"/>
        </p:nvSpPr>
        <p:spPr>
          <a:xfrm>
            <a:off x="9404709" y="2312242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94;p52">
            <a:extLst>
              <a:ext uri="{FF2B5EF4-FFF2-40B4-BE49-F238E27FC236}">
                <a16:creationId xmlns:a16="http://schemas.microsoft.com/office/drawing/2014/main" id="{1DD19C01-C07D-4528-AF15-B104E79108E2}"/>
              </a:ext>
            </a:extLst>
          </p:cNvPr>
          <p:cNvSpPr/>
          <p:nvPr userDrawn="1"/>
        </p:nvSpPr>
        <p:spPr>
          <a:xfrm>
            <a:off x="2805598" y="2369992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95;p52">
            <a:extLst>
              <a:ext uri="{FF2B5EF4-FFF2-40B4-BE49-F238E27FC236}">
                <a16:creationId xmlns:a16="http://schemas.microsoft.com/office/drawing/2014/main" id="{6194A3EC-96F7-41B3-8343-62394EC5BB7D}"/>
              </a:ext>
            </a:extLst>
          </p:cNvPr>
          <p:cNvSpPr/>
          <p:nvPr userDrawn="1"/>
        </p:nvSpPr>
        <p:spPr>
          <a:xfrm>
            <a:off x="5224812" y="2603842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9B1E0865-C2E2-41DB-8FAA-FDFD93DD2BC8}"/>
              </a:ext>
            </a:extLst>
          </p:cNvPr>
          <p:cNvSpPr/>
          <p:nvPr userDrawn="1"/>
        </p:nvSpPr>
        <p:spPr>
          <a:xfrm>
            <a:off x="2799032" y="2999247"/>
            <a:ext cx="484632" cy="4731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Date Placeholder 2">
            <a:extLst>
              <a:ext uri="{FF2B5EF4-FFF2-40B4-BE49-F238E27FC236}">
                <a16:creationId xmlns:a16="http://schemas.microsoft.com/office/drawing/2014/main" id="{169A49A7-6F57-4FEF-99B2-7B9AF2F52087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C5606-1D60-4D38-8D8D-B36AF1A15F35}" type="datetimeFigureOut">
              <a:rPr lang="en-ID" smtClean="0"/>
              <a:pPr/>
              <a:t>05/03/2022</a:t>
            </a:fld>
            <a:endParaRPr lang="en-ID"/>
          </a:p>
        </p:txBody>
      </p:sp>
      <p:sp>
        <p:nvSpPr>
          <p:cNvPr id="41" name="Slide Number Placeholder 4">
            <a:extLst>
              <a:ext uri="{FF2B5EF4-FFF2-40B4-BE49-F238E27FC236}">
                <a16:creationId xmlns:a16="http://schemas.microsoft.com/office/drawing/2014/main" id="{7630004A-1516-40D1-A635-55573465944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A86E7D-E8F9-418A-A5CA-5A619641FB3B}" type="slidenum">
              <a:rPr lang="en-ID" smtClean="0"/>
              <a:pPr/>
              <a:t>‹#›</a:t>
            </a:fld>
            <a:endParaRPr lang="en-ID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501C84A-AB1E-4EC0-8102-796F11F9DE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8" y="248921"/>
            <a:ext cx="1289307" cy="61264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1484BF-F247-4C4C-9BDB-E31C0F3BCD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48" y="5932035"/>
            <a:ext cx="2679197" cy="265177"/>
          </a:xfrm>
          <a:prstGeom prst="rect">
            <a:avLst/>
          </a:prstGeom>
        </p:spPr>
      </p:pic>
      <p:grpSp>
        <p:nvGrpSpPr>
          <p:cNvPr id="51" name="Google Shape;7635;p49">
            <a:extLst>
              <a:ext uri="{FF2B5EF4-FFF2-40B4-BE49-F238E27FC236}">
                <a16:creationId xmlns:a16="http://schemas.microsoft.com/office/drawing/2014/main" id="{72365EFF-9D5C-4DD9-A9A9-181AC4FB69A3}"/>
              </a:ext>
            </a:extLst>
          </p:cNvPr>
          <p:cNvGrpSpPr/>
          <p:nvPr userDrawn="1"/>
        </p:nvGrpSpPr>
        <p:grpSpPr>
          <a:xfrm>
            <a:off x="8760132" y="2961905"/>
            <a:ext cx="555653" cy="557031"/>
            <a:chOff x="4820425" y="1329900"/>
            <a:chExt cx="70175" cy="70350"/>
          </a:xfrm>
          <a:solidFill>
            <a:schemeClr val="bg1"/>
          </a:solidFill>
        </p:grpSpPr>
        <p:sp>
          <p:nvSpPr>
            <p:cNvPr id="52" name="Google Shape;7636;p49">
              <a:extLst>
                <a:ext uri="{FF2B5EF4-FFF2-40B4-BE49-F238E27FC236}">
                  <a16:creationId xmlns:a16="http://schemas.microsoft.com/office/drawing/2014/main" id="{2416D919-AC1C-4EF8-96F6-DC15768305D2}"/>
                </a:ext>
              </a:extLst>
            </p:cNvPr>
            <p:cNvSpPr/>
            <p:nvPr/>
          </p:nvSpPr>
          <p:spPr>
            <a:xfrm>
              <a:off x="4862975" y="1335475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37;p49">
              <a:extLst>
                <a:ext uri="{FF2B5EF4-FFF2-40B4-BE49-F238E27FC236}">
                  <a16:creationId xmlns:a16="http://schemas.microsoft.com/office/drawing/2014/main" id="{CD28C3CC-2B14-465B-BEA2-C0EAC73BAF2C}"/>
                </a:ext>
              </a:extLst>
            </p:cNvPr>
            <p:cNvSpPr/>
            <p:nvPr/>
          </p:nvSpPr>
          <p:spPr>
            <a:xfrm>
              <a:off x="4820425" y="1360000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638;p49">
              <a:extLst>
                <a:ext uri="{FF2B5EF4-FFF2-40B4-BE49-F238E27FC236}">
                  <a16:creationId xmlns:a16="http://schemas.microsoft.com/office/drawing/2014/main" id="{CC737B1A-4854-4A45-8E8F-CF4A8A365B10}"/>
                </a:ext>
              </a:extLst>
            </p:cNvPr>
            <p:cNvSpPr/>
            <p:nvPr/>
          </p:nvSpPr>
          <p:spPr>
            <a:xfrm>
              <a:off x="4850375" y="1372800"/>
              <a:ext cx="34625" cy="27450"/>
            </a:xfrm>
            <a:custGeom>
              <a:avLst/>
              <a:gdLst/>
              <a:ahLst/>
              <a:cxnLst/>
              <a:rect l="l" t="t" r="r" b="b"/>
              <a:pathLst>
                <a:path w="1385" h="1098" extrusionOk="0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639;p49">
              <a:extLst>
                <a:ext uri="{FF2B5EF4-FFF2-40B4-BE49-F238E27FC236}">
                  <a16:creationId xmlns:a16="http://schemas.microsoft.com/office/drawing/2014/main" id="{E2A48718-29D7-4AE7-9887-E7B7673AC599}"/>
                </a:ext>
              </a:extLst>
            </p:cNvPr>
            <p:cNvSpPr/>
            <p:nvPr/>
          </p:nvSpPr>
          <p:spPr>
            <a:xfrm>
              <a:off x="4825850" y="1329900"/>
              <a:ext cx="34625" cy="27975"/>
            </a:xfrm>
            <a:custGeom>
              <a:avLst/>
              <a:gdLst/>
              <a:ahLst/>
              <a:cxnLst/>
              <a:rect l="l" t="t" r="r" b="b"/>
              <a:pathLst>
                <a:path w="1385" h="1119" extrusionOk="0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1221;p51">
            <a:extLst>
              <a:ext uri="{FF2B5EF4-FFF2-40B4-BE49-F238E27FC236}">
                <a16:creationId xmlns:a16="http://schemas.microsoft.com/office/drawing/2014/main" id="{2F4AE31B-DF3B-42EB-9B4A-6314DFDAA023}"/>
              </a:ext>
            </a:extLst>
          </p:cNvPr>
          <p:cNvSpPr/>
          <p:nvPr userDrawn="1"/>
        </p:nvSpPr>
        <p:spPr>
          <a:xfrm>
            <a:off x="5759352" y="2955787"/>
            <a:ext cx="485033" cy="345800"/>
          </a:xfrm>
          <a:custGeom>
            <a:avLst/>
            <a:gdLst/>
            <a:ahLst/>
            <a:cxnLst/>
            <a:rect l="l" t="t" r="r" b="b"/>
            <a:pathLst>
              <a:path w="14151" h="10440" extrusionOk="0">
                <a:moveTo>
                  <a:pt x="11972" y="1"/>
                </a:moveTo>
                <a:lnTo>
                  <a:pt x="5563" y="6410"/>
                </a:lnTo>
                <a:cubicBezTo>
                  <a:pt x="5477" y="6497"/>
                  <a:pt x="5364" y="6540"/>
                  <a:pt x="5251" y="6540"/>
                </a:cubicBezTo>
                <a:cubicBezTo>
                  <a:pt x="5138" y="6540"/>
                  <a:pt x="5026" y="6497"/>
                  <a:pt x="4939" y="6410"/>
                </a:cubicBezTo>
                <a:lnTo>
                  <a:pt x="2178" y="3649"/>
                </a:lnTo>
                <a:lnTo>
                  <a:pt x="0" y="5827"/>
                </a:lnTo>
                <a:lnTo>
                  <a:pt x="4162" y="9989"/>
                </a:lnTo>
                <a:cubicBezTo>
                  <a:pt x="4453" y="10280"/>
                  <a:pt x="4842" y="10440"/>
                  <a:pt x="5251" y="10440"/>
                </a:cubicBezTo>
                <a:cubicBezTo>
                  <a:pt x="5660" y="10440"/>
                  <a:pt x="6056" y="10280"/>
                  <a:pt x="6340" y="9989"/>
                </a:cubicBezTo>
                <a:lnTo>
                  <a:pt x="14150" y="2179"/>
                </a:lnTo>
                <a:lnTo>
                  <a:pt x="1197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" name="Google Shape;1261;p52">
            <a:extLst>
              <a:ext uri="{FF2B5EF4-FFF2-40B4-BE49-F238E27FC236}">
                <a16:creationId xmlns:a16="http://schemas.microsoft.com/office/drawing/2014/main" id="{27EE0D9D-B9D0-4D4C-BE35-E127B404634D}"/>
              </a:ext>
            </a:extLst>
          </p:cNvPr>
          <p:cNvCxnSpPr/>
          <p:nvPr userDrawn="1"/>
        </p:nvCxnSpPr>
        <p:spPr>
          <a:xfrm rot="10800000">
            <a:off x="4316350" y="3810617"/>
            <a:ext cx="468600" cy="0"/>
          </a:xfrm>
          <a:prstGeom prst="straightConnector1">
            <a:avLst/>
          </a:prstGeom>
          <a:noFill/>
          <a:ln w="19050" cap="flat" cmpd="sng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263;p52">
            <a:extLst>
              <a:ext uri="{FF2B5EF4-FFF2-40B4-BE49-F238E27FC236}">
                <a16:creationId xmlns:a16="http://schemas.microsoft.com/office/drawing/2014/main" id="{C3EA7796-7AD2-4AA5-ADF6-FC41D8A4E563}"/>
              </a:ext>
            </a:extLst>
          </p:cNvPr>
          <p:cNvCxnSpPr/>
          <p:nvPr userDrawn="1"/>
        </p:nvCxnSpPr>
        <p:spPr>
          <a:xfrm rot="10800000">
            <a:off x="7298109" y="3810617"/>
            <a:ext cx="483300" cy="0"/>
          </a:xfrm>
          <a:prstGeom prst="straightConnector1">
            <a:avLst/>
          </a:prstGeom>
          <a:noFill/>
          <a:ln w="19050" cap="flat" cmpd="sng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1292;p52">
            <a:extLst>
              <a:ext uri="{FF2B5EF4-FFF2-40B4-BE49-F238E27FC236}">
                <a16:creationId xmlns:a16="http://schemas.microsoft.com/office/drawing/2014/main" id="{A213F191-7614-46BE-8BC0-F1D973C35F28}"/>
              </a:ext>
            </a:extLst>
          </p:cNvPr>
          <p:cNvSpPr/>
          <p:nvPr userDrawn="1"/>
        </p:nvSpPr>
        <p:spPr>
          <a:xfrm>
            <a:off x="6994362" y="4819442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293;p52">
            <a:extLst>
              <a:ext uri="{FF2B5EF4-FFF2-40B4-BE49-F238E27FC236}">
                <a16:creationId xmlns:a16="http://schemas.microsoft.com/office/drawing/2014/main" id="{41BA8744-7A5F-412F-986F-EA64482216F1}"/>
              </a:ext>
            </a:extLst>
          </p:cNvPr>
          <p:cNvSpPr/>
          <p:nvPr userDrawn="1"/>
        </p:nvSpPr>
        <p:spPr>
          <a:xfrm>
            <a:off x="7158512" y="4555317"/>
            <a:ext cx="272100" cy="27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2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39FD-5BB6-4F1D-9F45-DDD7C6EB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582AB-229F-4EA5-82F0-6E22C620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5606-1D60-4D38-8D8D-B36AF1A15F35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9C48A-CB6C-4527-B3A3-5746E34E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DB1DE-EA34-4BEF-8548-957C135D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6E7D-E8F9-418A-A5CA-5A619641FB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861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B650-A7CE-43F6-9276-2B4B5DFF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9" y="251418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5790E-A0A7-4CF9-ADCF-3D014EF0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5606-1D60-4D38-8D8D-B36AF1A15F35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98374-75B0-455B-AB9F-DE03551B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34150-6AC9-40F2-96A0-009C78C4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6E7D-E8F9-418A-A5CA-5A619641FB3B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E1A3E-5E68-4F5E-B14B-D95CDBB811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501" y="5988811"/>
            <a:ext cx="2679197" cy="265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86FCA6-1809-4544-BD8C-719055E81F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6" y="365125"/>
            <a:ext cx="1289307" cy="6126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48F9B21-0AB7-4B98-A576-585BD73BD090}"/>
              </a:ext>
            </a:extLst>
          </p:cNvPr>
          <p:cNvSpPr/>
          <p:nvPr userDrawn="1"/>
        </p:nvSpPr>
        <p:spPr>
          <a:xfrm>
            <a:off x="0" y="1547679"/>
            <a:ext cx="2510725" cy="365125"/>
          </a:xfrm>
          <a:prstGeom prst="rect">
            <a:avLst/>
          </a:prstGeom>
          <a:solidFill>
            <a:srgbClr val="007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607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690CB-083C-4887-99F9-B3AEDCC1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6F763-2A8F-4023-AA76-0499BA9F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C4D6-52A2-4521-BC84-226C17957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5606-1D60-4D38-8D8D-B36AF1A15F35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8C3E1-C19C-4D5D-8ECF-8FFC5556A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1B71D-C579-457F-B5D3-66F41A9BD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6E7D-E8F9-418A-A5CA-5A619641FB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770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6" r:id="rId3"/>
    <p:sldLayoutId id="2147483667" r:id="rId4"/>
    <p:sldLayoutId id="2147483664" r:id="rId5"/>
    <p:sldLayoutId id="2147483665" r:id="rId6"/>
    <p:sldLayoutId id="214748366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1F7968D-F84E-44D0-BC29-CB1EC5DA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BDC5606-1D60-4D38-8D8D-B36AF1A15F35}" type="datetimeFigureOut">
              <a:rPr lang="en-ID" smtClean="0">
                <a:solidFill>
                  <a:srgbClr val="0271C1"/>
                </a:solidFill>
              </a:rPr>
              <a:t>05/03/2022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57EF1F1-1B79-4C0D-BAA1-F0DFD90F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srgbClr val="0271C1"/>
                </a:solidFill>
              </a:rPr>
              <a:t>ALPRO</a:t>
            </a:r>
            <a:endParaRPr lang="en-ID">
              <a:solidFill>
                <a:srgbClr val="0271C1"/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EB89C23-F376-45FB-8F69-118DF613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1A86E7D-E8F9-418A-A5CA-5A619641FB3B}" type="slidenum">
              <a:rPr lang="en-ID" smtClean="0">
                <a:solidFill>
                  <a:srgbClr val="0271C1"/>
                </a:solidFill>
              </a:rPr>
              <a:t>1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A64C018-9292-47A7-B9F3-3E29F8C0C4B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C5606-1D60-4D38-8D8D-B36AF1A15F35}" type="datetimeFigureOut">
              <a:rPr lang="en-ID" smtClean="0">
                <a:solidFill>
                  <a:srgbClr val="0271C1"/>
                </a:solidFill>
              </a:rPr>
              <a:pPr/>
              <a:t>05/03/2022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2AFF16E-4D34-4858-94D3-49CA43144CB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A86E7D-E8F9-418A-A5CA-5A619641FB3B}" type="slidenum">
              <a:rPr lang="en-ID" smtClean="0">
                <a:solidFill>
                  <a:srgbClr val="0271C1"/>
                </a:solidFill>
              </a:rPr>
              <a:pPr/>
              <a:t>1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0B99DE-C1F0-49BC-A355-3760D297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37" y="3130447"/>
            <a:ext cx="4686869" cy="597105"/>
          </a:xfrm>
        </p:spPr>
        <p:txBody>
          <a:bodyPr>
            <a:normAutofit fontScale="90000"/>
          </a:bodyPr>
          <a:lstStyle/>
          <a:p>
            <a:r>
              <a:rPr lang="en-US" b="1"/>
              <a:t>PENGULANGAN FOR</a:t>
            </a:r>
            <a:endParaRPr lang="en-ID" b="1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BC481F-6CCE-422B-86C7-3FE9F0AE4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461" y="68285"/>
            <a:ext cx="6469945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1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1F7968D-F84E-44D0-BC29-CB1EC5DA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BDC5606-1D60-4D38-8D8D-B36AF1A15F35}" type="datetimeFigureOut">
              <a:rPr lang="en-ID" smtClean="0">
                <a:solidFill>
                  <a:srgbClr val="0271C1"/>
                </a:solidFill>
              </a:rPr>
              <a:t>05/03/2022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57EF1F1-1B79-4C0D-BAA1-F0DFD90F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srgbClr val="0271C1"/>
                </a:solidFill>
              </a:rPr>
              <a:t>ALPRO</a:t>
            </a:r>
            <a:endParaRPr lang="en-ID">
              <a:solidFill>
                <a:srgbClr val="0271C1"/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EB89C23-F376-45FB-8F69-118DF613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1A86E7D-E8F9-418A-A5CA-5A619641FB3B}" type="slidenum">
              <a:rPr lang="en-ID" smtClean="0">
                <a:solidFill>
                  <a:srgbClr val="0271C1"/>
                </a:solidFill>
              </a:rPr>
              <a:t>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A64C018-9292-47A7-B9F3-3E29F8C0C4B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C5606-1D60-4D38-8D8D-B36AF1A15F35}" type="datetimeFigureOut">
              <a:rPr lang="en-ID" smtClean="0">
                <a:solidFill>
                  <a:srgbClr val="0271C1"/>
                </a:solidFill>
              </a:rPr>
              <a:pPr/>
              <a:t>05/03/2022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2AFF16E-4D34-4858-94D3-49CA43144CB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A86E7D-E8F9-418A-A5CA-5A619641FB3B}" type="slidenum">
              <a:rPr lang="en-ID" smtClean="0">
                <a:solidFill>
                  <a:srgbClr val="0271C1"/>
                </a:solidFill>
              </a:rPr>
              <a:pPr/>
              <a:t>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0B99DE-C1F0-49BC-A355-3760D297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37" y="3130447"/>
            <a:ext cx="5246427" cy="597105"/>
          </a:xfrm>
        </p:spPr>
        <p:txBody>
          <a:bodyPr>
            <a:normAutofit fontScale="90000"/>
          </a:bodyPr>
          <a:lstStyle/>
          <a:p>
            <a:r>
              <a:rPr lang="en-US" b="1"/>
              <a:t>PENGULANGAN WHILE</a:t>
            </a:r>
            <a:endParaRPr lang="en-ID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5D76B3-9D3A-4A8D-89E8-80D0B116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55" y="31537"/>
            <a:ext cx="5988579" cy="678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9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1F7968D-F84E-44D0-BC29-CB1EC5DA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BDC5606-1D60-4D38-8D8D-B36AF1A15F35}" type="datetimeFigureOut">
              <a:rPr lang="en-ID" smtClean="0">
                <a:solidFill>
                  <a:srgbClr val="0271C1"/>
                </a:solidFill>
              </a:rPr>
              <a:t>05/03/2022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57EF1F1-1B79-4C0D-BAA1-F0DFD90F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srgbClr val="0271C1"/>
                </a:solidFill>
              </a:rPr>
              <a:t>ALPRO</a:t>
            </a:r>
            <a:endParaRPr lang="en-ID">
              <a:solidFill>
                <a:srgbClr val="0271C1"/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EB89C23-F376-45FB-8F69-118DF613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1A86E7D-E8F9-418A-A5CA-5A619641FB3B}" type="slidenum">
              <a:rPr lang="en-ID" smtClean="0">
                <a:solidFill>
                  <a:srgbClr val="0271C1"/>
                </a:solidFill>
              </a:rPr>
              <a:t>3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A64C018-9292-47A7-B9F3-3E29F8C0C4B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C5606-1D60-4D38-8D8D-B36AF1A15F35}" type="datetimeFigureOut">
              <a:rPr lang="en-ID" smtClean="0">
                <a:solidFill>
                  <a:srgbClr val="0271C1"/>
                </a:solidFill>
              </a:rPr>
              <a:pPr/>
              <a:t>05/03/2022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2AFF16E-4D34-4858-94D3-49CA43144CB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A86E7D-E8F9-418A-A5CA-5A619641FB3B}" type="slidenum">
              <a:rPr lang="en-ID" smtClean="0">
                <a:solidFill>
                  <a:srgbClr val="0271C1"/>
                </a:solidFill>
              </a:rPr>
              <a:pPr/>
              <a:t>3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0B99DE-C1F0-49BC-A355-3760D297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941" y="2657411"/>
            <a:ext cx="5246427" cy="1537087"/>
          </a:xfrm>
        </p:spPr>
        <p:txBody>
          <a:bodyPr>
            <a:normAutofit/>
          </a:bodyPr>
          <a:lstStyle/>
          <a:p>
            <a:r>
              <a:rPr lang="en-US" b="1"/>
              <a:t>PENGULANGAN </a:t>
            </a:r>
            <a:br>
              <a:rPr lang="en-US" b="1"/>
            </a:br>
            <a:r>
              <a:rPr lang="en-US" b="1"/>
              <a:t>DO WHILE</a:t>
            </a:r>
            <a:endParaRPr lang="en-ID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FE954F-01F2-4275-9DA7-EC3AF39C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33" y="68285"/>
            <a:ext cx="6561302" cy="67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1F7968D-F84E-44D0-BC29-CB1EC5DA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BDC5606-1D60-4D38-8D8D-B36AF1A15F35}" type="datetimeFigureOut">
              <a:rPr lang="en-ID" smtClean="0">
                <a:solidFill>
                  <a:srgbClr val="0271C1"/>
                </a:solidFill>
              </a:rPr>
              <a:t>05/03/2022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57EF1F1-1B79-4C0D-BAA1-F0DFD90F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srgbClr val="0271C1"/>
                </a:solidFill>
              </a:rPr>
              <a:t>ALPRO</a:t>
            </a:r>
            <a:endParaRPr lang="en-ID">
              <a:solidFill>
                <a:srgbClr val="0271C1"/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EB89C23-F376-45FB-8F69-118DF613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1A86E7D-E8F9-418A-A5CA-5A619641FB3B}" type="slidenum">
              <a:rPr lang="en-ID" smtClean="0">
                <a:solidFill>
                  <a:srgbClr val="0271C1"/>
                </a:solidFill>
              </a:rPr>
              <a:t>4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A64C018-9292-47A7-B9F3-3E29F8C0C4B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DC5606-1D60-4D38-8D8D-B36AF1A15F35}" type="datetimeFigureOut">
              <a:rPr lang="en-ID" smtClean="0">
                <a:solidFill>
                  <a:srgbClr val="0271C1"/>
                </a:solidFill>
              </a:rPr>
              <a:pPr/>
              <a:t>05/03/2022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2AFF16E-4D34-4858-94D3-49CA43144CB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A86E7D-E8F9-418A-A5CA-5A619641FB3B}" type="slidenum">
              <a:rPr lang="en-ID" smtClean="0">
                <a:solidFill>
                  <a:srgbClr val="0271C1"/>
                </a:solidFill>
              </a:rPr>
              <a:pPr/>
              <a:t>4</a:t>
            </a:fld>
            <a:endParaRPr lang="en-ID">
              <a:solidFill>
                <a:srgbClr val="0271C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0B99DE-C1F0-49BC-A355-3760D297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620" y="136525"/>
            <a:ext cx="3712759" cy="365126"/>
          </a:xfrm>
        </p:spPr>
        <p:txBody>
          <a:bodyPr>
            <a:noAutofit/>
          </a:bodyPr>
          <a:lstStyle/>
          <a:p>
            <a:r>
              <a:rPr lang="en-US" sz="2400" b="1"/>
              <a:t>PROGRAM UPAHKARYAWAN</a:t>
            </a:r>
            <a:endParaRPr lang="en-ID" sz="2400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EDF670-7625-4692-A50C-1A9F82179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5"/>
          <a:stretch/>
        </p:blipFill>
        <p:spPr>
          <a:xfrm>
            <a:off x="838201" y="602446"/>
            <a:ext cx="5685430" cy="6255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0CDCEB-93DC-4379-BD68-3C0390B456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67"/>
          <a:stretch/>
        </p:blipFill>
        <p:spPr>
          <a:xfrm>
            <a:off x="6537279" y="605858"/>
            <a:ext cx="5350485" cy="53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1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</TotalTime>
  <Words>30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PENGULANGAN FOR</vt:lpstr>
      <vt:lpstr>PENGULANGAN WHILE</vt:lpstr>
      <vt:lpstr>PENGULANGAN  DO WHILE</vt:lpstr>
      <vt:lpstr>PROGRAM UPAHKARYAWAN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 permana</dc:creator>
  <cp:lastModifiedBy>alek permana</cp:lastModifiedBy>
  <cp:revision>134</cp:revision>
  <dcterms:created xsi:type="dcterms:W3CDTF">2022-01-25T04:55:48Z</dcterms:created>
  <dcterms:modified xsi:type="dcterms:W3CDTF">2022-03-05T08:33:40Z</dcterms:modified>
</cp:coreProperties>
</file>