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0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3333-B717-3754-B8FD-EFA03EC6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2ED8-71C3-791B-8E13-1DBE60C7A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232D-CF28-A39A-5690-02C7BFC2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551B-9A5E-BED8-AED9-B7BCF64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F4B8-8108-E8B0-9446-8C27C25D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7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446F-9ED4-91F0-72B4-5F319534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218AB-5445-0984-D8ED-9982CB68D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6C5B-CE14-DD54-4FDB-6E3434A57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2511-9F1B-B8CB-3C66-B0C6FFD1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0847-EEF1-5352-BA36-803C619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15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4764D-FEED-DA81-0F93-0FB1983EC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8B52-0408-FF29-2991-00A45E76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48AC-6063-C86B-F4FF-30B67F7F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A508-730A-4D05-133B-3E7010C7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600C-CCC3-0DFB-B2F4-C8A7DF8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7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4FEC-7064-A597-FD01-DF630D63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05F5-2735-B9D5-F21A-ED6D92B14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FEE06-83AF-1605-F18D-41D174B4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4A12-8E46-0F77-A94B-7C985140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D9C1-0F3B-7696-5069-3B4A2A58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05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6186-D568-A54C-72F8-EF19F71D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C22E-7C7B-23B4-6AF6-AEF81D9F0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8A46-FA84-F068-5A87-DF5BFFEA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3212-9225-CD7E-9E39-43AFE1DE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2766-72CB-7E8D-54EE-D630E315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13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D96D-70FA-3D53-5376-4D6D9B50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AA24-68CA-8130-1DE5-1002BBDE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64FE0-020D-CB9C-B324-A3DABF6AB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5B200-5488-83E4-AFE6-A2DF27B5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3307-F72E-49FA-8DE1-8AACD4A9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E4CAE-8953-3A52-554E-43587608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016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C33E-D73F-3BE8-ADBF-CE0E3A1B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2C38-FD70-C7CC-96AE-C460D23B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066D-6460-A62E-89B9-89BAAEFE2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A1D0D-45D9-79D4-4C79-A399B2FCB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F742F-B360-47F6-497F-8021B63D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E35D1-593C-B83A-E4CC-37B8EB7F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C3D5E-AD12-1B41-555B-9F222D70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4B78D-4A82-02F9-7B72-5F8F1F37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071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DB2F-52A6-879F-2F5E-9710F5A9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300A9-10A2-7889-0CEF-01960D0A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55C2B-41D2-645D-9536-FB36E03C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83408-B319-9D40-87D0-EDB3D9E9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6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4A8D1-12F5-F415-66F3-0945603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911D5-2C94-A403-52DC-7B8FEEF4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58B84-1575-03DB-138E-667FA64F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284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8B23-7884-DA26-684C-108978E3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4602C-D03C-051F-499D-97DBDFD2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316C3-2842-A0E1-3D4F-6AB006702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165A6-0DA9-8D70-15CE-132BFDB6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4C912-A750-49CC-5780-B4CAC446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3FE8F-FEAE-6E29-CB9C-DD4DE027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410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2537-D7F6-774E-42E8-08112E52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C4F0C-D523-B1D7-070C-CB34B0B63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4558-A30A-96B4-17FE-726E3A2DB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B8760-DA08-EFEF-71F3-8A30E2B4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7180-FD1C-BD4D-4E5A-7AB3BF50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8F2AE-605A-3277-5874-A468A857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063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FCB8C-92E2-D378-BDFA-C7E1CB63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30FC-9BA0-0B7B-2C14-07458617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F719-090F-C6AA-9C63-1255C00E5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909BF-D049-4F64-BA85-94F52CF669AF}" type="datetimeFigureOut">
              <a:rPr lang="en-IE" smtClean="0"/>
              <a:t>17/11/2023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47D5-D3B7-A88C-B86A-9246FF994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1DEA-4DA8-6FC5-B6C2-0DA594BB7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3B4CE-4175-461E-A2CA-4D055209A54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452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72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RUTKOWSKI Aleksander (EMPL)</dc:creator>
  <cp:lastModifiedBy>RUTKOWSKI Aleksander (EMPL)</cp:lastModifiedBy>
  <cp:revision>2</cp:revision>
  <dcterms:created xsi:type="dcterms:W3CDTF">2023-11-17T08:39:57Z</dcterms:created>
  <dcterms:modified xsi:type="dcterms:W3CDTF">2023-11-17T15:01:34Z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d9ddd1-4d20-43f6-abfa-fc3c07406f94_Enabled">
    <vt:lpwstr>true</vt:lpwstr>
  </property>
  <property fmtid="{D5CDD505-2E9C-101B-9397-08002B2CF9AE}" pid="3" name="MSIP_Label_6bd9ddd1-4d20-43f6-abfa-fc3c07406f94_SetDate">
    <vt:lpwstr>2023-11-17T08:39:57Z</vt:lpwstr>
  </property>
  <property fmtid="{D5CDD505-2E9C-101B-9397-08002B2CF9AE}" pid="4" name="MSIP_Label_6bd9ddd1-4d20-43f6-abfa-fc3c07406f94_Method">
    <vt:lpwstr>Standard</vt:lpwstr>
  </property>
  <property fmtid="{D5CDD505-2E9C-101B-9397-08002B2CF9AE}" pid="5" name="MSIP_Label_6bd9ddd1-4d20-43f6-abfa-fc3c07406f94_Name">
    <vt:lpwstr>Commission Use</vt:lpwstr>
  </property>
  <property fmtid="{D5CDD505-2E9C-101B-9397-08002B2CF9AE}" pid="6" name="MSIP_Label_6bd9ddd1-4d20-43f6-abfa-fc3c07406f94_SiteId">
    <vt:lpwstr>b24c8b06-522c-46fe-9080-70926f8dddb1</vt:lpwstr>
  </property>
  <property fmtid="{D5CDD505-2E9C-101B-9397-08002B2CF9AE}" pid="7" name="MSIP_Label_6bd9ddd1-4d20-43f6-abfa-fc3c07406f94_ActionId">
    <vt:lpwstr>93444750-7397-4393-b2a8-2c8d6abe130f</vt:lpwstr>
  </property>
  <property fmtid="{D5CDD505-2E9C-101B-9397-08002B2CF9AE}" pid="8" name="MSIP_Label_6bd9ddd1-4d20-43f6-abfa-fc3c07406f94_ContentBits">
    <vt:lpwstr>0</vt:lpwstr>
  </property>
</Properties>
</file>