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68cd1f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68cd1f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68cd1f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68cd1f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b68cd1f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b68cd1f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68cd1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68cd1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b68cd1f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b68cd1f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b68cd1f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b68cd1f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68cd1f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b68cd1f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68cd1f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b68cd1f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b68cd1f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b68cd1f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68cd1f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68cd1f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68cd1f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68cd1f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Semestralny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Programowanie Obiektowe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Aleksander Gostyński-Glina 2 sem. bioinformatyka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Czego się nauczyłem?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Tworzenia wartościowych funkcji typu “get” które zwracają użyteczne dane i nie mają w nazwie słowa “get”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Programowania tak, by tworzyć gotowe obiekty i nie musieć edytować ich zmiennych prywatnych gdy to możliwe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Obsługi środowiska QT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można by poprawić?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Implementację algorytmu globalnego dopasowania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Sprawdzanie poprawności inputu od użytkownika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Ujednolicić nazwy zmiennych mających te same lub podobne zastosowania w różnych miejscach w programie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Informacja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Wszystkie zastosowane funkcje typu “get” i “set” są funkcjami środowiska QT i nie zostały napisane przeze mnie.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8125"/>
            <a:ext cx="8520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Super Turbo DNA Tool - Aplikacja do dopasowywania sekwencji genetycznych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5550"/>
            <a:ext cx="85206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0" y="1255550"/>
            <a:ext cx="5904600" cy="3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1025"/>
            <a:ext cx="85206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globalne dopasowanie dwóch sekwencji genetycznych za pomocą algorytmu Needlemana-Wunscha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12250"/>
            <a:ext cx="85206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859163"/>
            <a:ext cx="87249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31025"/>
            <a:ext cx="85206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globalne dopasowanie dwóch sekwencji genetycznych za pomocą algorytmu Needlemana-Wunscha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12250"/>
            <a:ext cx="85206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270900"/>
            <a:ext cx="70866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ustawianie punktacji algorytmu dopasowania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675" y="1941304"/>
            <a:ext cx="1747100" cy="19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Obliczanie procentowego udziału cytozyny i guaniny w sekwencjach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50" y="1548050"/>
            <a:ext cx="1952450" cy="33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750" y="1527997"/>
            <a:ext cx="170455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wczytywanie danych z plików .txt i .FASTA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1831775"/>
            <a:ext cx="1562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463" y="1802150"/>
            <a:ext cx="53244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Możliwości aplikacji: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zapisywanie dopasowań w historii oraz wczytywanie ich z historii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398" y="1476725"/>
            <a:ext cx="1355375" cy="351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850" y="1451521"/>
            <a:ext cx="1355375" cy="3567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Napotkane problemy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Programowanie zgodnie z zasadami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Próby implementacji wszystkich elementów oop pokazanych na zajęciach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Tworzenie własnej implementacji algorytmu Needlemana-Wunscha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Tworzenie poprawnej komunikacji pomiędzy klasami i funkcjami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