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B95B-01AD-4EC9-919D-F057F06DE97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8D7DE-53D1-4AAF-B4F7-F1BA8AE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8D7DE-53D1-4AAF-B4F7-F1BA8AE3E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Participants: </a:t>
            </a:r>
          </a:p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Владислав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Карамфилов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latin typeface="Consolas" pitchFamily="49" charset="0"/>
                <a:cs typeface="Consolas" pitchFamily="49" charset="0"/>
              </a:rPr>
              <a:t>Александър Тодоров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latin typeface="Consolas" pitchFamily="49" charset="0"/>
                <a:cs typeface="Consolas" pitchFamily="49" charset="0"/>
              </a:rPr>
              <a:t>Димитър Димитров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latin typeface="Consolas" pitchFamily="49" charset="0"/>
                <a:cs typeface="Consolas" pitchFamily="49" charset="0"/>
              </a:rPr>
              <a:t>Ясен Андреев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latin typeface="Consolas" pitchFamily="49" charset="0"/>
                <a:cs typeface="Consolas" pitchFamily="49" charset="0"/>
              </a:rPr>
              <a:t>Тони Терзиев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“Captain hook’s” OOP Project- Console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MariO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Class Diagram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1600200"/>
            <a:ext cx="6278251" cy="4114800"/>
          </a:xfrm>
        </p:spPr>
      </p:pic>
    </p:spTree>
    <p:extLst>
      <p:ext uri="{BB962C8B-B14F-4D97-AF65-F5344CB8AC3E}">
        <p14:creationId xmlns:p14="http://schemas.microsoft.com/office/powerpoint/2010/main" val="991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Live DEMO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3166436" cy="2374827"/>
          </a:xfrm>
        </p:spPr>
      </p:pic>
    </p:spTree>
    <p:extLst>
      <p:ext uri="{BB962C8B-B14F-4D97-AF65-F5344CB8AC3E}">
        <p14:creationId xmlns:p14="http://schemas.microsoft.com/office/powerpoint/2010/main" val="16613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Questions ?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 descr="C:\Users\todorale\Desktop\raised hand 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9" y="1600200"/>
            <a:ext cx="5884863" cy="3916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Thank you For your attention!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5684715" cy="37875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371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</TotalTime>
  <Words>33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“Captain hook’s” OOP Project- Console MariO</vt:lpstr>
      <vt:lpstr>Class Diagram</vt:lpstr>
      <vt:lpstr>Live DEMO</vt:lpstr>
      <vt:lpstr>Questions ? 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“Captain hook’s” OOP Project- Console MariO</dc:title>
  <dc:creator>Todorov, Aleksandar Klimentov (GSD Takeda RSSG)</dc:creator>
  <cp:lastModifiedBy>Miroslav Donchev Georgiev</cp:lastModifiedBy>
  <cp:revision>6</cp:revision>
  <dcterms:created xsi:type="dcterms:W3CDTF">2006-08-16T00:00:00Z</dcterms:created>
  <dcterms:modified xsi:type="dcterms:W3CDTF">2013-03-20T07:07:07Z</dcterms:modified>
</cp:coreProperties>
</file>