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C5C"/>
    <a:srgbClr val="32E0B2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8A337-5373-4AA9-A33D-8BE06FB98F0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D714-1D0F-4915-8E78-D1FFA8D0B91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dirty="0"/>
            <a:t>Desktop</a:t>
          </a:r>
          <a:endParaRPr lang="en-US" sz="1100" dirty="0"/>
        </a:p>
      </dgm:t>
    </dgm:pt>
    <dgm:pt modelId="{6BD9D00F-D56F-489E-9937-77F490A696DC}" type="parTrans" cxnId="{6AC1A662-FD2C-49FF-B07C-8D5143527C1B}">
      <dgm:prSet/>
      <dgm:spPr/>
      <dgm:t>
        <a:bodyPr/>
        <a:lstStyle/>
        <a:p>
          <a:endParaRPr lang="en-US"/>
        </a:p>
      </dgm:t>
    </dgm:pt>
    <dgm:pt modelId="{6F6382D3-B0AC-409E-9EE1-01EEDF084C61}" type="sibTrans" cxnId="{6AC1A662-FD2C-49FF-B07C-8D5143527C1B}">
      <dgm:prSet/>
      <dgm:spPr>
        <a:solidFill>
          <a:srgbClr val="FFD85D"/>
        </a:solidFill>
      </dgm:spPr>
      <dgm:t>
        <a:bodyPr/>
        <a:lstStyle/>
        <a:p>
          <a:r>
            <a:rPr lang="en-US" dirty="0"/>
            <a:t>Web</a:t>
          </a:r>
        </a:p>
      </dgm:t>
    </dgm:pt>
    <dgm:pt modelId="{268DD84E-F32E-4092-BD17-C9952F5EA53F}">
      <dgm:prSet phldrT="[Text]" custT="1"/>
      <dgm:spPr/>
      <dgm:t>
        <a:bodyPr/>
        <a:lstStyle/>
        <a:p>
          <a:r>
            <a:rPr lang="bg-BG" sz="2800" dirty="0"/>
            <a:t>Програмиране</a:t>
          </a:r>
          <a:endParaRPr lang="en-US" sz="2800" dirty="0"/>
        </a:p>
      </dgm:t>
    </dgm:pt>
    <dgm:pt modelId="{7062A61F-B971-4EC7-AF71-7E60E30E6F00}" type="parTrans" cxnId="{C5F15EC7-7F37-46AA-BABD-893D96C45BF1}">
      <dgm:prSet/>
      <dgm:spPr/>
      <dgm:t>
        <a:bodyPr/>
        <a:lstStyle/>
        <a:p>
          <a:endParaRPr lang="en-US"/>
        </a:p>
      </dgm:t>
    </dgm:pt>
    <dgm:pt modelId="{877DD152-3F5C-47C6-AE23-ACF5CA0D10EE}" type="sibTrans" cxnId="{C5F15EC7-7F37-46AA-BABD-893D96C45BF1}">
      <dgm:prSet custT="1"/>
      <dgm:spPr>
        <a:solidFill>
          <a:schemeClr val="accent3"/>
        </a:solidFill>
      </dgm:spPr>
      <dgm:t>
        <a:bodyPr/>
        <a:lstStyle/>
        <a:p>
          <a:r>
            <a:rPr lang="en-US" sz="2800" dirty="0"/>
            <a:t>Mobile</a:t>
          </a:r>
          <a:endParaRPr lang="en-US" sz="1900" dirty="0"/>
        </a:p>
      </dgm:t>
    </dgm:pt>
    <dgm:pt modelId="{10D0073C-BC6B-4A42-BE86-E6B4C484328F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/>
            <a:t>Embedded</a:t>
          </a:r>
        </a:p>
      </dgm:t>
    </dgm:pt>
    <dgm:pt modelId="{9EF02781-BF2A-4442-9F1D-440BA6BDDD96}" type="parTrans" cxnId="{7F3F3640-F419-464B-A499-917A6AC8A192}">
      <dgm:prSet/>
      <dgm:spPr/>
      <dgm:t>
        <a:bodyPr/>
        <a:lstStyle/>
        <a:p>
          <a:endParaRPr lang="en-US"/>
        </a:p>
      </dgm:t>
    </dgm:pt>
    <dgm:pt modelId="{3FAF6653-FA59-4C46-8CBF-CA5B1B1E5F85}" type="sibTrans" cxnId="{7F3F3640-F419-464B-A499-917A6AC8A192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49ABE4F7-DEC2-4C2E-9508-AAB38A4E61F7}" type="pres">
      <dgm:prSet presAssocID="{CD58A337-5373-4AA9-A33D-8BE06FB98F07}" presName="Name0" presStyleCnt="0">
        <dgm:presLayoutVars>
          <dgm:chMax/>
          <dgm:chPref/>
          <dgm:dir/>
          <dgm:animLvl val="lvl"/>
        </dgm:presLayoutVars>
      </dgm:prSet>
      <dgm:spPr/>
    </dgm:pt>
    <dgm:pt modelId="{645D6EC1-9CFB-4BAF-93A2-89A9CB97A84C}" type="pres">
      <dgm:prSet presAssocID="{9BC9D714-1D0F-4915-8E78-D1FFA8D0B916}" presName="composite" presStyleCnt="0"/>
      <dgm:spPr/>
    </dgm:pt>
    <dgm:pt modelId="{50B7291B-21E6-4A06-AB50-49CAF03C26FD}" type="pres">
      <dgm:prSet presAssocID="{9BC9D714-1D0F-4915-8E78-D1FFA8D0B91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7AFA22-541C-4882-820F-FF06D277DF8A}" type="pres">
      <dgm:prSet presAssocID="{9BC9D714-1D0F-4915-8E78-D1FFA8D0B91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10C4019-851F-4518-AA67-4822CB9BF498}" type="pres">
      <dgm:prSet presAssocID="{9BC9D714-1D0F-4915-8E78-D1FFA8D0B916}" presName="BalanceSpacing" presStyleCnt="0"/>
      <dgm:spPr/>
    </dgm:pt>
    <dgm:pt modelId="{792FB97F-0FB1-4142-B15D-8DC02B2535CE}" type="pres">
      <dgm:prSet presAssocID="{9BC9D714-1D0F-4915-8E78-D1FFA8D0B916}" presName="BalanceSpacing1" presStyleCnt="0"/>
      <dgm:spPr/>
    </dgm:pt>
    <dgm:pt modelId="{73C0364A-6902-4578-BD1F-0D24349EEEDB}" type="pres">
      <dgm:prSet presAssocID="{6F6382D3-B0AC-409E-9EE1-01EEDF084C61}" presName="Accent1Text" presStyleLbl="node1" presStyleIdx="1" presStyleCnt="6"/>
      <dgm:spPr/>
    </dgm:pt>
    <dgm:pt modelId="{7C7522AC-6DF6-43CA-9557-41AA1B469D4B}" type="pres">
      <dgm:prSet presAssocID="{6F6382D3-B0AC-409E-9EE1-01EEDF084C61}" presName="spaceBetweenRectangles" presStyleCnt="0"/>
      <dgm:spPr/>
    </dgm:pt>
    <dgm:pt modelId="{D2FB9D32-6DA5-4B21-B7C9-510955AC4CDC}" type="pres">
      <dgm:prSet presAssocID="{268DD84E-F32E-4092-BD17-C9952F5EA53F}" presName="composite" presStyleCnt="0"/>
      <dgm:spPr/>
    </dgm:pt>
    <dgm:pt modelId="{A8F9C4AF-F795-4DA6-9F0A-23106D2B8C1A}" type="pres">
      <dgm:prSet presAssocID="{268DD84E-F32E-4092-BD17-C9952F5EA53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A4AB672-DAC1-4360-A541-075FF89C2DFD}" type="pres">
      <dgm:prSet presAssocID="{268DD84E-F32E-4092-BD17-C9952F5EA53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93BDE6-C8B2-4F05-9AE7-982D456B0240}" type="pres">
      <dgm:prSet presAssocID="{268DD84E-F32E-4092-BD17-C9952F5EA53F}" presName="BalanceSpacing" presStyleCnt="0"/>
      <dgm:spPr/>
    </dgm:pt>
    <dgm:pt modelId="{5A597BB2-0F1C-4A0E-8E3D-51DD9CB5691A}" type="pres">
      <dgm:prSet presAssocID="{268DD84E-F32E-4092-BD17-C9952F5EA53F}" presName="BalanceSpacing1" presStyleCnt="0"/>
      <dgm:spPr/>
    </dgm:pt>
    <dgm:pt modelId="{E87FA888-4391-4B6A-B24A-0C22B3E7F840}" type="pres">
      <dgm:prSet presAssocID="{877DD152-3F5C-47C6-AE23-ACF5CA0D10EE}" presName="Accent1Text" presStyleLbl="node1" presStyleIdx="3" presStyleCnt="6"/>
      <dgm:spPr/>
    </dgm:pt>
    <dgm:pt modelId="{39EB00E3-4CE1-47EB-A9B7-C073DD6533D5}" type="pres">
      <dgm:prSet presAssocID="{877DD152-3F5C-47C6-AE23-ACF5CA0D10EE}" presName="spaceBetweenRectangles" presStyleCnt="0"/>
      <dgm:spPr/>
    </dgm:pt>
    <dgm:pt modelId="{CF7F42C9-EF9F-45FF-9160-1744A36420BF}" type="pres">
      <dgm:prSet presAssocID="{10D0073C-BC6B-4A42-BE86-E6B4C484328F}" presName="composite" presStyleCnt="0"/>
      <dgm:spPr/>
    </dgm:pt>
    <dgm:pt modelId="{6C1B7F58-B441-4DFA-8A98-A3FE0ACD018C}" type="pres">
      <dgm:prSet presAssocID="{10D0073C-BC6B-4A42-BE86-E6B4C48432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CE1F15F-90F8-4097-86B2-169E3C80518F}" type="pres">
      <dgm:prSet presAssocID="{10D0073C-BC6B-4A42-BE86-E6B4C48432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EEE447B-6A86-490D-9811-C6FF9429C58C}" type="pres">
      <dgm:prSet presAssocID="{10D0073C-BC6B-4A42-BE86-E6B4C484328F}" presName="BalanceSpacing" presStyleCnt="0"/>
      <dgm:spPr/>
    </dgm:pt>
    <dgm:pt modelId="{2B8396EE-BE29-432E-B644-2A4FB747187C}" type="pres">
      <dgm:prSet presAssocID="{10D0073C-BC6B-4A42-BE86-E6B4C484328F}" presName="BalanceSpacing1" presStyleCnt="0"/>
      <dgm:spPr/>
    </dgm:pt>
    <dgm:pt modelId="{C6D858A5-70B1-4503-96DB-28CD4F1ABD8D}" type="pres">
      <dgm:prSet presAssocID="{3FAF6653-FA59-4C46-8CBF-CA5B1B1E5F85}" presName="Accent1Text" presStyleLbl="node1" presStyleIdx="5" presStyleCnt="6"/>
      <dgm:spPr/>
    </dgm:pt>
  </dgm:ptLst>
  <dgm:cxnLst>
    <dgm:cxn modelId="{C5F15EC7-7F37-46AA-BABD-893D96C45BF1}" srcId="{CD58A337-5373-4AA9-A33D-8BE06FB98F07}" destId="{268DD84E-F32E-4092-BD17-C9952F5EA53F}" srcOrd="1" destOrd="0" parTransId="{7062A61F-B971-4EC7-AF71-7E60E30E6F00}" sibTransId="{877DD152-3F5C-47C6-AE23-ACF5CA0D10EE}"/>
    <dgm:cxn modelId="{1910D9E7-4EA0-445F-AF2C-C4043A3C8731}" type="presOf" srcId="{268DD84E-F32E-4092-BD17-C9952F5EA53F}" destId="{A8F9C4AF-F795-4DA6-9F0A-23106D2B8C1A}" srcOrd="0" destOrd="0" presId="urn:microsoft.com/office/officeart/2008/layout/AlternatingHexagons"/>
    <dgm:cxn modelId="{1BA00F00-1EE6-4989-BDC6-0CFDE6F61BE2}" type="presOf" srcId="{6F6382D3-B0AC-409E-9EE1-01EEDF084C61}" destId="{73C0364A-6902-4578-BD1F-0D24349EEEDB}" srcOrd="0" destOrd="0" presId="urn:microsoft.com/office/officeart/2008/layout/AlternatingHexagons"/>
    <dgm:cxn modelId="{7F3F3640-F419-464B-A499-917A6AC8A192}" srcId="{CD58A337-5373-4AA9-A33D-8BE06FB98F07}" destId="{10D0073C-BC6B-4A42-BE86-E6B4C484328F}" srcOrd="2" destOrd="0" parTransId="{9EF02781-BF2A-4442-9F1D-440BA6BDDD96}" sibTransId="{3FAF6653-FA59-4C46-8CBF-CA5B1B1E5F85}"/>
    <dgm:cxn modelId="{93583FC1-75A3-4599-BFEF-F12032AC2D61}" type="presOf" srcId="{CD58A337-5373-4AA9-A33D-8BE06FB98F07}" destId="{49ABE4F7-DEC2-4C2E-9508-AAB38A4E61F7}" srcOrd="0" destOrd="0" presId="urn:microsoft.com/office/officeart/2008/layout/AlternatingHexagons"/>
    <dgm:cxn modelId="{2814BB48-6070-4CD4-85E4-4D7B0D51CB75}" type="presOf" srcId="{10D0073C-BC6B-4A42-BE86-E6B4C484328F}" destId="{6C1B7F58-B441-4DFA-8A98-A3FE0ACD018C}" srcOrd="0" destOrd="0" presId="urn:microsoft.com/office/officeart/2008/layout/AlternatingHexagons"/>
    <dgm:cxn modelId="{6AC1A662-FD2C-49FF-B07C-8D5143527C1B}" srcId="{CD58A337-5373-4AA9-A33D-8BE06FB98F07}" destId="{9BC9D714-1D0F-4915-8E78-D1FFA8D0B916}" srcOrd="0" destOrd="0" parTransId="{6BD9D00F-D56F-489E-9937-77F490A696DC}" sibTransId="{6F6382D3-B0AC-409E-9EE1-01EEDF084C61}"/>
    <dgm:cxn modelId="{DE90EF50-7B65-4C94-918B-D3C610DBBD6C}" type="presOf" srcId="{3FAF6653-FA59-4C46-8CBF-CA5B1B1E5F85}" destId="{C6D858A5-70B1-4503-96DB-28CD4F1ABD8D}" srcOrd="0" destOrd="0" presId="urn:microsoft.com/office/officeart/2008/layout/AlternatingHexagons"/>
    <dgm:cxn modelId="{564E4D61-A5F6-4F3B-851C-960C505BB4C0}" type="presOf" srcId="{9BC9D714-1D0F-4915-8E78-D1FFA8D0B916}" destId="{50B7291B-21E6-4A06-AB50-49CAF03C26FD}" srcOrd="0" destOrd="0" presId="urn:microsoft.com/office/officeart/2008/layout/AlternatingHexagons"/>
    <dgm:cxn modelId="{3564E17F-9981-4CA3-BE58-15F32C39472D}" type="presOf" srcId="{877DD152-3F5C-47C6-AE23-ACF5CA0D10EE}" destId="{E87FA888-4391-4B6A-B24A-0C22B3E7F840}" srcOrd="0" destOrd="0" presId="urn:microsoft.com/office/officeart/2008/layout/AlternatingHexagons"/>
    <dgm:cxn modelId="{36AD139E-D196-4B21-A954-C8C1A31D93A8}" type="presParOf" srcId="{49ABE4F7-DEC2-4C2E-9508-AAB38A4E61F7}" destId="{645D6EC1-9CFB-4BAF-93A2-89A9CB97A84C}" srcOrd="0" destOrd="0" presId="urn:microsoft.com/office/officeart/2008/layout/AlternatingHexagons"/>
    <dgm:cxn modelId="{BDF199F9-C93B-48CD-A55C-1632F965EE5A}" type="presParOf" srcId="{645D6EC1-9CFB-4BAF-93A2-89A9CB97A84C}" destId="{50B7291B-21E6-4A06-AB50-49CAF03C26FD}" srcOrd="0" destOrd="0" presId="urn:microsoft.com/office/officeart/2008/layout/AlternatingHexagons"/>
    <dgm:cxn modelId="{346C13F2-BE03-4C94-BF04-2E428926C5E1}" type="presParOf" srcId="{645D6EC1-9CFB-4BAF-93A2-89A9CB97A84C}" destId="{E47AFA22-541C-4882-820F-FF06D277DF8A}" srcOrd="1" destOrd="0" presId="urn:microsoft.com/office/officeart/2008/layout/AlternatingHexagons"/>
    <dgm:cxn modelId="{8FE61890-D15F-42C5-8FF9-DD69CBCAE9D1}" type="presParOf" srcId="{645D6EC1-9CFB-4BAF-93A2-89A9CB97A84C}" destId="{810C4019-851F-4518-AA67-4822CB9BF498}" srcOrd="2" destOrd="0" presId="urn:microsoft.com/office/officeart/2008/layout/AlternatingHexagons"/>
    <dgm:cxn modelId="{31B99BFE-6451-4B96-B2BE-C8FD1A94D23C}" type="presParOf" srcId="{645D6EC1-9CFB-4BAF-93A2-89A9CB97A84C}" destId="{792FB97F-0FB1-4142-B15D-8DC02B2535CE}" srcOrd="3" destOrd="0" presId="urn:microsoft.com/office/officeart/2008/layout/AlternatingHexagons"/>
    <dgm:cxn modelId="{3C59F8C6-0AD2-42C5-B7A9-A30B440BADAB}" type="presParOf" srcId="{645D6EC1-9CFB-4BAF-93A2-89A9CB97A84C}" destId="{73C0364A-6902-4578-BD1F-0D24349EEEDB}" srcOrd="4" destOrd="0" presId="urn:microsoft.com/office/officeart/2008/layout/AlternatingHexagons"/>
    <dgm:cxn modelId="{80B68D62-E9C6-4CE2-BE05-D25C90085EAB}" type="presParOf" srcId="{49ABE4F7-DEC2-4C2E-9508-AAB38A4E61F7}" destId="{7C7522AC-6DF6-43CA-9557-41AA1B469D4B}" srcOrd="1" destOrd="0" presId="urn:microsoft.com/office/officeart/2008/layout/AlternatingHexagons"/>
    <dgm:cxn modelId="{6691E1A2-01D4-48EE-B5E0-C06F09FDC1E3}" type="presParOf" srcId="{49ABE4F7-DEC2-4C2E-9508-AAB38A4E61F7}" destId="{D2FB9D32-6DA5-4B21-B7C9-510955AC4CDC}" srcOrd="2" destOrd="0" presId="urn:microsoft.com/office/officeart/2008/layout/AlternatingHexagons"/>
    <dgm:cxn modelId="{860FD185-E747-4D9D-8F3C-A8F78E15A3A3}" type="presParOf" srcId="{D2FB9D32-6DA5-4B21-B7C9-510955AC4CDC}" destId="{A8F9C4AF-F795-4DA6-9F0A-23106D2B8C1A}" srcOrd="0" destOrd="0" presId="urn:microsoft.com/office/officeart/2008/layout/AlternatingHexagons"/>
    <dgm:cxn modelId="{BC783651-D070-4B4F-B5AD-B0D9A17502B3}" type="presParOf" srcId="{D2FB9D32-6DA5-4B21-B7C9-510955AC4CDC}" destId="{FA4AB672-DAC1-4360-A541-075FF89C2DFD}" srcOrd="1" destOrd="0" presId="urn:microsoft.com/office/officeart/2008/layout/AlternatingHexagons"/>
    <dgm:cxn modelId="{D3C9D327-3B93-4799-A2BE-3C2D97F01656}" type="presParOf" srcId="{D2FB9D32-6DA5-4B21-B7C9-510955AC4CDC}" destId="{C093BDE6-C8B2-4F05-9AE7-982D456B0240}" srcOrd="2" destOrd="0" presId="urn:microsoft.com/office/officeart/2008/layout/AlternatingHexagons"/>
    <dgm:cxn modelId="{83518424-89C4-4048-A8BF-BFC4CCB15F5E}" type="presParOf" srcId="{D2FB9D32-6DA5-4B21-B7C9-510955AC4CDC}" destId="{5A597BB2-0F1C-4A0E-8E3D-51DD9CB5691A}" srcOrd="3" destOrd="0" presId="urn:microsoft.com/office/officeart/2008/layout/AlternatingHexagons"/>
    <dgm:cxn modelId="{0EE8E535-CFD7-49D1-AB7D-99D933EF248D}" type="presParOf" srcId="{D2FB9D32-6DA5-4B21-B7C9-510955AC4CDC}" destId="{E87FA888-4391-4B6A-B24A-0C22B3E7F840}" srcOrd="4" destOrd="0" presId="urn:microsoft.com/office/officeart/2008/layout/AlternatingHexagons"/>
    <dgm:cxn modelId="{55C68B43-E360-44B5-9EA3-3817C8DAD3FF}" type="presParOf" srcId="{49ABE4F7-DEC2-4C2E-9508-AAB38A4E61F7}" destId="{39EB00E3-4CE1-47EB-A9B7-C073DD6533D5}" srcOrd="3" destOrd="0" presId="urn:microsoft.com/office/officeart/2008/layout/AlternatingHexagons"/>
    <dgm:cxn modelId="{BA29169F-EF2B-4933-B003-43D20C5AE667}" type="presParOf" srcId="{49ABE4F7-DEC2-4C2E-9508-AAB38A4E61F7}" destId="{CF7F42C9-EF9F-45FF-9160-1744A36420BF}" srcOrd="4" destOrd="0" presId="urn:microsoft.com/office/officeart/2008/layout/AlternatingHexagons"/>
    <dgm:cxn modelId="{503A417C-3A9D-4598-9BEA-446A905B1D9D}" type="presParOf" srcId="{CF7F42C9-EF9F-45FF-9160-1744A36420BF}" destId="{6C1B7F58-B441-4DFA-8A98-A3FE0ACD018C}" srcOrd="0" destOrd="0" presId="urn:microsoft.com/office/officeart/2008/layout/AlternatingHexagons"/>
    <dgm:cxn modelId="{73A3C43C-65F1-4905-8992-AC1FF26D33E8}" type="presParOf" srcId="{CF7F42C9-EF9F-45FF-9160-1744A36420BF}" destId="{6CE1F15F-90F8-4097-86B2-169E3C80518F}" srcOrd="1" destOrd="0" presId="urn:microsoft.com/office/officeart/2008/layout/AlternatingHexagons"/>
    <dgm:cxn modelId="{0D2E319C-D392-4B13-8556-93B4FE3D6410}" type="presParOf" srcId="{CF7F42C9-EF9F-45FF-9160-1744A36420BF}" destId="{BEEE447B-6A86-490D-9811-C6FF9429C58C}" srcOrd="2" destOrd="0" presId="urn:microsoft.com/office/officeart/2008/layout/AlternatingHexagons"/>
    <dgm:cxn modelId="{EBD3AFE3-77B8-40B4-BEC7-B4A1B9AA1C6B}" type="presParOf" srcId="{CF7F42C9-EF9F-45FF-9160-1744A36420BF}" destId="{2B8396EE-BE29-432E-B644-2A4FB747187C}" srcOrd="3" destOrd="0" presId="urn:microsoft.com/office/officeart/2008/layout/AlternatingHexagons"/>
    <dgm:cxn modelId="{BCB97D45-6DC1-4B93-A57B-03927C0CF398}" type="presParOf" srcId="{CF7F42C9-EF9F-45FF-9160-1744A36420BF}" destId="{C6D858A5-70B1-4503-96DB-28CD4F1ABD8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8A337-5373-4AA9-A33D-8BE06FB98F0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C9D714-1D0F-4915-8E78-D1FFA8D0B916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3600" dirty="0"/>
            <a:t>Q/A</a:t>
          </a:r>
          <a:endParaRPr lang="en-US" sz="1200" dirty="0"/>
        </a:p>
      </dgm:t>
    </dgm:pt>
    <dgm:pt modelId="{6BD9D00F-D56F-489E-9937-77F490A696DC}" type="parTrans" cxnId="{6AC1A662-FD2C-49FF-B07C-8D5143527C1B}">
      <dgm:prSet/>
      <dgm:spPr/>
      <dgm:t>
        <a:bodyPr/>
        <a:lstStyle/>
        <a:p>
          <a:endParaRPr lang="en-US"/>
        </a:p>
      </dgm:t>
    </dgm:pt>
    <dgm:pt modelId="{6F6382D3-B0AC-409E-9EE1-01EEDF084C61}" type="sibTrans" cxnId="{6AC1A662-FD2C-49FF-B07C-8D5143527C1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Full Stack</a:t>
          </a:r>
        </a:p>
      </dgm:t>
    </dgm:pt>
    <dgm:pt modelId="{268DD84E-F32E-4092-BD17-C9952F5EA53F}">
      <dgm:prSet phldrT="[Text]" custT="1"/>
      <dgm:spPr/>
      <dgm:t>
        <a:bodyPr/>
        <a:lstStyle/>
        <a:p>
          <a:r>
            <a:rPr lang="bg-BG" sz="2800" dirty="0"/>
            <a:t>Програмиране</a:t>
          </a:r>
          <a:endParaRPr lang="en-US" sz="2800" dirty="0"/>
        </a:p>
      </dgm:t>
    </dgm:pt>
    <dgm:pt modelId="{7062A61F-B971-4EC7-AF71-7E60E30E6F00}" type="parTrans" cxnId="{C5F15EC7-7F37-46AA-BABD-893D96C45BF1}">
      <dgm:prSet/>
      <dgm:spPr/>
      <dgm:t>
        <a:bodyPr/>
        <a:lstStyle/>
        <a:p>
          <a:endParaRPr lang="en-US"/>
        </a:p>
      </dgm:t>
    </dgm:pt>
    <dgm:pt modelId="{877DD152-3F5C-47C6-AE23-ACF5CA0D10EE}" type="sibTrans" cxnId="{C5F15EC7-7F37-46AA-BABD-893D96C45BF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bg-BG" sz="2800" dirty="0"/>
            <a:t>Дизайнер</a:t>
          </a:r>
          <a:endParaRPr lang="en-US" sz="1900" dirty="0"/>
        </a:p>
      </dgm:t>
    </dgm:pt>
    <dgm:pt modelId="{10D0073C-BC6B-4A42-BE86-E6B4C484328F}">
      <dgm:prSet phldrT="[Text]" custT="1"/>
      <dgm:spPr>
        <a:solidFill>
          <a:srgbClr val="32E0B2"/>
        </a:solidFill>
      </dgm:spPr>
      <dgm:t>
        <a:bodyPr/>
        <a:lstStyle/>
        <a:p>
          <a:r>
            <a:rPr lang="en-US" sz="2400" dirty="0"/>
            <a:t>Back-End/</a:t>
          </a:r>
        </a:p>
        <a:p>
          <a:r>
            <a:rPr lang="en-US" sz="2400" dirty="0"/>
            <a:t>Front-End</a:t>
          </a:r>
        </a:p>
      </dgm:t>
    </dgm:pt>
    <dgm:pt modelId="{9EF02781-BF2A-4442-9F1D-440BA6BDDD96}" type="parTrans" cxnId="{7F3F3640-F419-464B-A499-917A6AC8A192}">
      <dgm:prSet/>
      <dgm:spPr/>
      <dgm:t>
        <a:bodyPr/>
        <a:lstStyle/>
        <a:p>
          <a:endParaRPr lang="en-US"/>
        </a:p>
      </dgm:t>
    </dgm:pt>
    <dgm:pt modelId="{3FAF6653-FA59-4C46-8CBF-CA5B1B1E5F85}" type="sibTrans" cxnId="{7F3F3640-F419-464B-A499-917A6AC8A192}">
      <dgm:prSet/>
      <dgm:spPr>
        <a:solidFill>
          <a:srgbClr val="E2EC5C"/>
        </a:solidFill>
      </dgm:spPr>
      <dgm:t>
        <a:bodyPr/>
        <a:lstStyle/>
        <a:p>
          <a:r>
            <a:rPr lang="en-US" dirty="0"/>
            <a:t>DB</a:t>
          </a:r>
        </a:p>
      </dgm:t>
    </dgm:pt>
    <dgm:pt modelId="{49ABE4F7-DEC2-4C2E-9508-AAB38A4E61F7}" type="pres">
      <dgm:prSet presAssocID="{CD58A337-5373-4AA9-A33D-8BE06FB98F07}" presName="Name0" presStyleCnt="0">
        <dgm:presLayoutVars>
          <dgm:chMax/>
          <dgm:chPref/>
          <dgm:dir/>
          <dgm:animLvl val="lvl"/>
        </dgm:presLayoutVars>
      </dgm:prSet>
      <dgm:spPr/>
    </dgm:pt>
    <dgm:pt modelId="{645D6EC1-9CFB-4BAF-93A2-89A9CB97A84C}" type="pres">
      <dgm:prSet presAssocID="{9BC9D714-1D0F-4915-8E78-D1FFA8D0B916}" presName="composite" presStyleCnt="0"/>
      <dgm:spPr/>
    </dgm:pt>
    <dgm:pt modelId="{50B7291B-21E6-4A06-AB50-49CAF03C26FD}" type="pres">
      <dgm:prSet presAssocID="{9BC9D714-1D0F-4915-8E78-D1FFA8D0B91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7AFA22-541C-4882-820F-FF06D277DF8A}" type="pres">
      <dgm:prSet presAssocID="{9BC9D714-1D0F-4915-8E78-D1FFA8D0B91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10C4019-851F-4518-AA67-4822CB9BF498}" type="pres">
      <dgm:prSet presAssocID="{9BC9D714-1D0F-4915-8E78-D1FFA8D0B916}" presName="BalanceSpacing" presStyleCnt="0"/>
      <dgm:spPr/>
    </dgm:pt>
    <dgm:pt modelId="{792FB97F-0FB1-4142-B15D-8DC02B2535CE}" type="pres">
      <dgm:prSet presAssocID="{9BC9D714-1D0F-4915-8E78-D1FFA8D0B916}" presName="BalanceSpacing1" presStyleCnt="0"/>
      <dgm:spPr/>
    </dgm:pt>
    <dgm:pt modelId="{73C0364A-6902-4578-BD1F-0D24349EEEDB}" type="pres">
      <dgm:prSet presAssocID="{6F6382D3-B0AC-409E-9EE1-01EEDF084C61}" presName="Accent1Text" presStyleLbl="node1" presStyleIdx="1" presStyleCnt="6"/>
      <dgm:spPr/>
    </dgm:pt>
    <dgm:pt modelId="{7C7522AC-6DF6-43CA-9557-41AA1B469D4B}" type="pres">
      <dgm:prSet presAssocID="{6F6382D3-B0AC-409E-9EE1-01EEDF084C61}" presName="spaceBetweenRectangles" presStyleCnt="0"/>
      <dgm:spPr/>
    </dgm:pt>
    <dgm:pt modelId="{D2FB9D32-6DA5-4B21-B7C9-510955AC4CDC}" type="pres">
      <dgm:prSet presAssocID="{268DD84E-F32E-4092-BD17-C9952F5EA53F}" presName="composite" presStyleCnt="0"/>
      <dgm:spPr/>
    </dgm:pt>
    <dgm:pt modelId="{A8F9C4AF-F795-4DA6-9F0A-23106D2B8C1A}" type="pres">
      <dgm:prSet presAssocID="{268DD84E-F32E-4092-BD17-C9952F5EA53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A4AB672-DAC1-4360-A541-075FF89C2DFD}" type="pres">
      <dgm:prSet presAssocID="{268DD84E-F32E-4092-BD17-C9952F5EA53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93BDE6-C8B2-4F05-9AE7-982D456B0240}" type="pres">
      <dgm:prSet presAssocID="{268DD84E-F32E-4092-BD17-C9952F5EA53F}" presName="BalanceSpacing" presStyleCnt="0"/>
      <dgm:spPr/>
    </dgm:pt>
    <dgm:pt modelId="{5A597BB2-0F1C-4A0E-8E3D-51DD9CB5691A}" type="pres">
      <dgm:prSet presAssocID="{268DD84E-F32E-4092-BD17-C9952F5EA53F}" presName="BalanceSpacing1" presStyleCnt="0"/>
      <dgm:spPr/>
    </dgm:pt>
    <dgm:pt modelId="{E87FA888-4391-4B6A-B24A-0C22B3E7F840}" type="pres">
      <dgm:prSet presAssocID="{877DD152-3F5C-47C6-AE23-ACF5CA0D10EE}" presName="Accent1Text" presStyleLbl="node1" presStyleIdx="3" presStyleCnt="6"/>
      <dgm:spPr/>
    </dgm:pt>
    <dgm:pt modelId="{39EB00E3-4CE1-47EB-A9B7-C073DD6533D5}" type="pres">
      <dgm:prSet presAssocID="{877DD152-3F5C-47C6-AE23-ACF5CA0D10EE}" presName="spaceBetweenRectangles" presStyleCnt="0"/>
      <dgm:spPr/>
    </dgm:pt>
    <dgm:pt modelId="{CF7F42C9-EF9F-45FF-9160-1744A36420BF}" type="pres">
      <dgm:prSet presAssocID="{10D0073C-BC6B-4A42-BE86-E6B4C484328F}" presName="composite" presStyleCnt="0"/>
      <dgm:spPr/>
    </dgm:pt>
    <dgm:pt modelId="{6C1B7F58-B441-4DFA-8A98-A3FE0ACD018C}" type="pres">
      <dgm:prSet presAssocID="{10D0073C-BC6B-4A42-BE86-E6B4C48432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CE1F15F-90F8-4097-86B2-169E3C80518F}" type="pres">
      <dgm:prSet presAssocID="{10D0073C-BC6B-4A42-BE86-E6B4C48432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EEE447B-6A86-490D-9811-C6FF9429C58C}" type="pres">
      <dgm:prSet presAssocID="{10D0073C-BC6B-4A42-BE86-E6B4C484328F}" presName="BalanceSpacing" presStyleCnt="0"/>
      <dgm:spPr/>
    </dgm:pt>
    <dgm:pt modelId="{2B8396EE-BE29-432E-B644-2A4FB747187C}" type="pres">
      <dgm:prSet presAssocID="{10D0073C-BC6B-4A42-BE86-E6B4C484328F}" presName="BalanceSpacing1" presStyleCnt="0"/>
      <dgm:spPr/>
    </dgm:pt>
    <dgm:pt modelId="{C6D858A5-70B1-4503-96DB-28CD4F1ABD8D}" type="pres">
      <dgm:prSet presAssocID="{3FAF6653-FA59-4C46-8CBF-CA5B1B1E5F85}" presName="Accent1Text" presStyleLbl="node1" presStyleIdx="5" presStyleCnt="6"/>
      <dgm:spPr/>
    </dgm:pt>
  </dgm:ptLst>
  <dgm:cxnLst>
    <dgm:cxn modelId="{C5F15EC7-7F37-46AA-BABD-893D96C45BF1}" srcId="{CD58A337-5373-4AA9-A33D-8BE06FB98F07}" destId="{268DD84E-F32E-4092-BD17-C9952F5EA53F}" srcOrd="1" destOrd="0" parTransId="{7062A61F-B971-4EC7-AF71-7E60E30E6F00}" sibTransId="{877DD152-3F5C-47C6-AE23-ACF5CA0D10EE}"/>
    <dgm:cxn modelId="{1910D9E7-4EA0-445F-AF2C-C4043A3C8731}" type="presOf" srcId="{268DD84E-F32E-4092-BD17-C9952F5EA53F}" destId="{A8F9C4AF-F795-4DA6-9F0A-23106D2B8C1A}" srcOrd="0" destOrd="0" presId="urn:microsoft.com/office/officeart/2008/layout/AlternatingHexagons"/>
    <dgm:cxn modelId="{1BA00F00-1EE6-4989-BDC6-0CFDE6F61BE2}" type="presOf" srcId="{6F6382D3-B0AC-409E-9EE1-01EEDF084C61}" destId="{73C0364A-6902-4578-BD1F-0D24349EEEDB}" srcOrd="0" destOrd="0" presId="urn:microsoft.com/office/officeart/2008/layout/AlternatingHexagons"/>
    <dgm:cxn modelId="{7F3F3640-F419-464B-A499-917A6AC8A192}" srcId="{CD58A337-5373-4AA9-A33D-8BE06FB98F07}" destId="{10D0073C-BC6B-4A42-BE86-E6B4C484328F}" srcOrd="2" destOrd="0" parTransId="{9EF02781-BF2A-4442-9F1D-440BA6BDDD96}" sibTransId="{3FAF6653-FA59-4C46-8CBF-CA5B1B1E5F85}"/>
    <dgm:cxn modelId="{93583FC1-75A3-4599-BFEF-F12032AC2D61}" type="presOf" srcId="{CD58A337-5373-4AA9-A33D-8BE06FB98F07}" destId="{49ABE4F7-DEC2-4C2E-9508-AAB38A4E61F7}" srcOrd="0" destOrd="0" presId="urn:microsoft.com/office/officeart/2008/layout/AlternatingHexagons"/>
    <dgm:cxn modelId="{2814BB48-6070-4CD4-85E4-4D7B0D51CB75}" type="presOf" srcId="{10D0073C-BC6B-4A42-BE86-E6B4C484328F}" destId="{6C1B7F58-B441-4DFA-8A98-A3FE0ACD018C}" srcOrd="0" destOrd="0" presId="urn:microsoft.com/office/officeart/2008/layout/AlternatingHexagons"/>
    <dgm:cxn modelId="{6AC1A662-FD2C-49FF-B07C-8D5143527C1B}" srcId="{CD58A337-5373-4AA9-A33D-8BE06FB98F07}" destId="{9BC9D714-1D0F-4915-8E78-D1FFA8D0B916}" srcOrd="0" destOrd="0" parTransId="{6BD9D00F-D56F-489E-9937-77F490A696DC}" sibTransId="{6F6382D3-B0AC-409E-9EE1-01EEDF084C61}"/>
    <dgm:cxn modelId="{DE90EF50-7B65-4C94-918B-D3C610DBBD6C}" type="presOf" srcId="{3FAF6653-FA59-4C46-8CBF-CA5B1B1E5F85}" destId="{C6D858A5-70B1-4503-96DB-28CD4F1ABD8D}" srcOrd="0" destOrd="0" presId="urn:microsoft.com/office/officeart/2008/layout/AlternatingHexagons"/>
    <dgm:cxn modelId="{564E4D61-A5F6-4F3B-851C-960C505BB4C0}" type="presOf" srcId="{9BC9D714-1D0F-4915-8E78-D1FFA8D0B916}" destId="{50B7291B-21E6-4A06-AB50-49CAF03C26FD}" srcOrd="0" destOrd="0" presId="urn:microsoft.com/office/officeart/2008/layout/AlternatingHexagons"/>
    <dgm:cxn modelId="{3564E17F-9981-4CA3-BE58-15F32C39472D}" type="presOf" srcId="{877DD152-3F5C-47C6-AE23-ACF5CA0D10EE}" destId="{E87FA888-4391-4B6A-B24A-0C22B3E7F840}" srcOrd="0" destOrd="0" presId="urn:microsoft.com/office/officeart/2008/layout/AlternatingHexagons"/>
    <dgm:cxn modelId="{36AD139E-D196-4B21-A954-C8C1A31D93A8}" type="presParOf" srcId="{49ABE4F7-DEC2-4C2E-9508-AAB38A4E61F7}" destId="{645D6EC1-9CFB-4BAF-93A2-89A9CB97A84C}" srcOrd="0" destOrd="0" presId="urn:microsoft.com/office/officeart/2008/layout/AlternatingHexagons"/>
    <dgm:cxn modelId="{BDF199F9-C93B-48CD-A55C-1632F965EE5A}" type="presParOf" srcId="{645D6EC1-9CFB-4BAF-93A2-89A9CB97A84C}" destId="{50B7291B-21E6-4A06-AB50-49CAF03C26FD}" srcOrd="0" destOrd="0" presId="urn:microsoft.com/office/officeart/2008/layout/AlternatingHexagons"/>
    <dgm:cxn modelId="{346C13F2-BE03-4C94-BF04-2E428926C5E1}" type="presParOf" srcId="{645D6EC1-9CFB-4BAF-93A2-89A9CB97A84C}" destId="{E47AFA22-541C-4882-820F-FF06D277DF8A}" srcOrd="1" destOrd="0" presId="urn:microsoft.com/office/officeart/2008/layout/AlternatingHexagons"/>
    <dgm:cxn modelId="{8FE61890-D15F-42C5-8FF9-DD69CBCAE9D1}" type="presParOf" srcId="{645D6EC1-9CFB-4BAF-93A2-89A9CB97A84C}" destId="{810C4019-851F-4518-AA67-4822CB9BF498}" srcOrd="2" destOrd="0" presId="urn:microsoft.com/office/officeart/2008/layout/AlternatingHexagons"/>
    <dgm:cxn modelId="{31B99BFE-6451-4B96-B2BE-C8FD1A94D23C}" type="presParOf" srcId="{645D6EC1-9CFB-4BAF-93A2-89A9CB97A84C}" destId="{792FB97F-0FB1-4142-B15D-8DC02B2535CE}" srcOrd="3" destOrd="0" presId="urn:microsoft.com/office/officeart/2008/layout/AlternatingHexagons"/>
    <dgm:cxn modelId="{3C59F8C6-0AD2-42C5-B7A9-A30B440BADAB}" type="presParOf" srcId="{645D6EC1-9CFB-4BAF-93A2-89A9CB97A84C}" destId="{73C0364A-6902-4578-BD1F-0D24349EEEDB}" srcOrd="4" destOrd="0" presId="urn:microsoft.com/office/officeart/2008/layout/AlternatingHexagons"/>
    <dgm:cxn modelId="{80B68D62-E9C6-4CE2-BE05-D25C90085EAB}" type="presParOf" srcId="{49ABE4F7-DEC2-4C2E-9508-AAB38A4E61F7}" destId="{7C7522AC-6DF6-43CA-9557-41AA1B469D4B}" srcOrd="1" destOrd="0" presId="urn:microsoft.com/office/officeart/2008/layout/AlternatingHexagons"/>
    <dgm:cxn modelId="{6691E1A2-01D4-48EE-B5E0-C06F09FDC1E3}" type="presParOf" srcId="{49ABE4F7-DEC2-4C2E-9508-AAB38A4E61F7}" destId="{D2FB9D32-6DA5-4B21-B7C9-510955AC4CDC}" srcOrd="2" destOrd="0" presId="urn:microsoft.com/office/officeart/2008/layout/AlternatingHexagons"/>
    <dgm:cxn modelId="{860FD185-E747-4D9D-8F3C-A8F78E15A3A3}" type="presParOf" srcId="{D2FB9D32-6DA5-4B21-B7C9-510955AC4CDC}" destId="{A8F9C4AF-F795-4DA6-9F0A-23106D2B8C1A}" srcOrd="0" destOrd="0" presId="urn:microsoft.com/office/officeart/2008/layout/AlternatingHexagons"/>
    <dgm:cxn modelId="{BC783651-D070-4B4F-B5AD-B0D9A17502B3}" type="presParOf" srcId="{D2FB9D32-6DA5-4B21-B7C9-510955AC4CDC}" destId="{FA4AB672-DAC1-4360-A541-075FF89C2DFD}" srcOrd="1" destOrd="0" presId="urn:microsoft.com/office/officeart/2008/layout/AlternatingHexagons"/>
    <dgm:cxn modelId="{D3C9D327-3B93-4799-A2BE-3C2D97F01656}" type="presParOf" srcId="{D2FB9D32-6DA5-4B21-B7C9-510955AC4CDC}" destId="{C093BDE6-C8B2-4F05-9AE7-982D456B0240}" srcOrd="2" destOrd="0" presId="urn:microsoft.com/office/officeart/2008/layout/AlternatingHexagons"/>
    <dgm:cxn modelId="{83518424-89C4-4048-A8BF-BFC4CCB15F5E}" type="presParOf" srcId="{D2FB9D32-6DA5-4B21-B7C9-510955AC4CDC}" destId="{5A597BB2-0F1C-4A0E-8E3D-51DD9CB5691A}" srcOrd="3" destOrd="0" presId="urn:microsoft.com/office/officeart/2008/layout/AlternatingHexagons"/>
    <dgm:cxn modelId="{0EE8E535-CFD7-49D1-AB7D-99D933EF248D}" type="presParOf" srcId="{D2FB9D32-6DA5-4B21-B7C9-510955AC4CDC}" destId="{E87FA888-4391-4B6A-B24A-0C22B3E7F840}" srcOrd="4" destOrd="0" presId="urn:microsoft.com/office/officeart/2008/layout/AlternatingHexagons"/>
    <dgm:cxn modelId="{55C68B43-E360-44B5-9EA3-3817C8DAD3FF}" type="presParOf" srcId="{49ABE4F7-DEC2-4C2E-9508-AAB38A4E61F7}" destId="{39EB00E3-4CE1-47EB-A9B7-C073DD6533D5}" srcOrd="3" destOrd="0" presId="urn:microsoft.com/office/officeart/2008/layout/AlternatingHexagons"/>
    <dgm:cxn modelId="{BA29169F-EF2B-4933-B003-43D20C5AE667}" type="presParOf" srcId="{49ABE4F7-DEC2-4C2E-9508-AAB38A4E61F7}" destId="{CF7F42C9-EF9F-45FF-9160-1744A36420BF}" srcOrd="4" destOrd="0" presId="urn:microsoft.com/office/officeart/2008/layout/AlternatingHexagons"/>
    <dgm:cxn modelId="{503A417C-3A9D-4598-9BEA-446A905B1D9D}" type="presParOf" srcId="{CF7F42C9-EF9F-45FF-9160-1744A36420BF}" destId="{6C1B7F58-B441-4DFA-8A98-A3FE0ACD018C}" srcOrd="0" destOrd="0" presId="urn:microsoft.com/office/officeart/2008/layout/AlternatingHexagons"/>
    <dgm:cxn modelId="{73A3C43C-65F1-4905-8992-AC1FF26D33E8}" type="presParOf" srcId="{CF7F42C9-EF9F-45FF-9160-1744A36420BF}" destId="{6CE1F15F-90F8-4097-86B2-169E3C80518F}" srcOrd="1" destOrd="0" presId="urn:microsoft.com/office/officeart/2008/layout/AlternatingHexagons"/>
    <dgm:cxn modelId="{0D2E319C-D392-4B13-8556-93B4FE3D6410}" type="presParOf" srcId="{CF7F42C9-EF9F-45FF-9160-1744A36420BF}" destId="{BEEE447B-6A86-490D-9811-C6FF9429C58C}" srcOrd="2" destOrd="0" presId="urn:microsoft.com/office/officeart/2008/layout/AlternatingHexagons"/>
    <dgm:cxn modelId="{EBD3AFE3-77B8-40B4-BEC7-B4A1B9AA1C6B}" type="presParOf" srcId="{CF7F42C9-EF9F-45FF-9160-1744A36420BF}" destId="{2B8396EE-BE29-432E-B644-2A4FB747187C}" srcOrd="3" destOrd="0" presId="urn:microsoft.com/office/officeart/2008/layout/AlternatingHexagons"/>
    <dgm:cxn modelId="{BCB97D45-6DC1-4B93-A57B-03927C0CF398}" type="presParOf" srcId="{CF7F42C9-EF9F-45FF-9160-1744A36420BF}" destId="{C6D858A5-70B1-4503-96DB-28CD4F1ABD8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8A337-5373-4AA9-A33D-8BE06FB98F0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C9D714-1D0F-4915-8E78-D1FFA8D0B916}">
      <dgm:prSet phldrT="[Text]" custT="1"/>
      <dgm:spPr/>
      <dgm:t>
        <a:bodyPr/>
        <a:lstStyle/>
        <a:p>
          <a:r>
            <a:rPr lang="en-US" sz="3200" dirty="0"/>
            <a:t>Java</a:t>
          </a:r>
        </a:p>
      </dgm:t>
    </dgm:pt>
    <dgm:pt modelId="{6BD9D00F-D56F-489E-9937-77F490A696DC}" type="parTrans" cxnId="{6AC1A662-FD2C-49FF-B07C-8D5143527C1B}">
      <dgm:prSet/>
      <dgm:spPr/>
      <dgm:t>
        <a:bodyPr/>
        <a:lstStyle/>
        <a:p>
          <a:endParaRPr lang="en-US"/>
        </a:p>
      </dgm:t>
    </dgm:pt>
    <dgm:pt modelId="{6F6382D3-B0AC-409E-9EE1-01EEDF084C61}" type="sibTrans" cxnId="{6AC1A662-FD2C-49FF-B07C-8D5143527C1B}">
      <dgm:prSet/>
      <dgm:spPr/>
      <dgm:t>
        <a:bodyPr/>
        <a:lstStyle/>
        <a:p>
          <a:r>
            <a:rPr lang="en-US" dirty="0"/>
            <a:t>C#</a:t>
          </a:r>
        </a:p>
      </dgm:t>
    </dgm:pt>
    <dgm:pt modelId="{268DD84E-F32E-4092-BD17-C9952F5EA53F}">
      <dgm:prSet phldrT="[Text]" custT="1"/>
      <dgm:spPr/>
      <dgm:t>
        <a:bodyPr/>
        <a:lstStyle/>
        <a:p>
          <a:r>
            <a:rPr lang="bg-BG" sz="2800" dirty="0"/>
            <a:t>Програмиране</a:t>
          </a:r>
          <a:endParaRPr lang="en-US" sz="2800" dirty="0"/>
        </a:p>
      </dgm:t>
    </dgm:pt>
    <dgm:pt modelId="{7062A61F-B971-4EC7-AF71-7E60E30E6F00}" type="parTrans" cxnId="{C5F15EC7-7F37-46AA-BABD-893D96C45BF1}">
      <dgm:prSet/>
      <dgm:spPr/>
      <dgm:t>
        <a:bodyPr/>
        <a:lstStyle/>
        <a:p>
          <a:endParaRPr lang="en-US"/>
        </a:p>
      </dgm:t>
    </dgm:pt>
    <dgm:pt modelId="{877DD152-3F5C-47C6-AE23-ACF5CA0D10EE}" type="sibTrans" cxnId="{C5F15EC7-7F37-46AA-BABD-893D96C45BF1}">
      <dgm:prSet custT="1"/>
      <dgm:spPr/>
      <dgm:t>
        <a:bodyPr/>
        <a:lstStyle/>
        <a:p>
          <a:r>
            <a:rPr lang="en-US" sz="2800" dirty="0"/>
            <a:t>C++</a:t>
          </a:r>
          <a:endParaRPr lang="en-US" sz="1900" dirty="0"/>
        </a:p>
      </dgm:t>
    </dgm:pt>
    <dgm:pt modelId="{10D0073C-BC6B-4A42-BE86-E6B4C484328F}">
      <dgm:prSet phldrT="[Text]" custT="1"/>
      <dgm:spPr/>
      <dgm:t>
        <a:bodyPr/>
        <a:lstStyle/>
        <a:p>
          <a:r>
            <a:rPr lang="en-US" sz="2000" dirty="0"/>
            <a:t>Python</a:t>
          </a:r>
        </a:p>
      </dgm:t>
    </dgm:pt>
    <dgm:pt modelId="{9EF02781-BF2A-4442-9F1D-440BA6BDDD96}" type="parTrans" cxnId="{7F3F3640-F419-464B-A499-917A6AC8A192}">
      <dgm:prSet/>
      <dgm:spPr/>
      <dgm:t>
        <a:bodyPr/>
        <a:lstStyle/>
        <a:p>
          <a:endParaRPr lang="en-US"/>
        </a:p>
      </dgm:t>
    </dgm:pt>
    <dgm:pt modelId="{3FAF6653-FA59-4C46-8CBF-CA5B1B1E5F85}" type="sibTrans" cxnId="{7F3F3640-F419-464B-A499-917A6AC8A192}">
      <dgm:prSet/>
      <dgm:spPr/>
      <dgm:t>
        <a:bodyPr/>
        <a:lstStyle/>
        <a:p>
          <a:r>
            <a:rPr lang="en-US" dirty="0"/>
            <a:t>PHP</a:t>
          </a:r>
        </a:p>
      </dgm:t>
    </dgm:pt>
    <dgm:pt modelId="{49ABE4F7-DEC2-4C2E-9508-AAB38A4E61F7}" type="pres">
      <dgm:prSet presAssocID="{CD58A337-5373-4AA9-A33D-8BE06FB98F07}" presName="Name0" presStyleCnt="0">
        <dgm:presLayoutVars>
          <dgm:chMax/>
          <dgm:chPref/>
          <dgm:dir/>
          <dgm:animLvl val="lvl"/>
        </dgm:presLayoutVars>
      </dgm:prSet>
      <dgm:spPr/>
    </dgm:pt>
    <dgm:pt modelId="{645D6EC1-9CFB-4BAF-93A2-89A9CB97A84C}" type="pres">
      <dgm:prSet presAssocID="{9BC9D714-1D0F-4915-8E78-D1FFA8D0B916}" presName="composite" presStyleCnt="0"/>
      <dgm:spPr/>
    </dgm:pt>
    <dgm:pt modelId="{50B7291B-21E6-4A06-AB50-49CAF03C26FD}" type="pres">
      <dgm:prSet presAssocID="{9BC9D714-1D0F-4915-8E78-D1FFA8D0B91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7AFA22-541C-4882-820F-FF06D277DF8A}" type="pres">
      <dgm:prSet presAssocID="{9BC9D714-1D0F-4915-8E78-D1FFA8D0B91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10C4019-851F-4518-AA67-4822CB9BF498}" type="pres">
      <dgm:prSet presAssocID="{9BC9D714-1D0F-4915-8E78-D1FFA8D0B916}" presName="BalanceSpacing" presStyleCnt="0"/>
      <dgm:spPr/>
    </dgm:pt>
    <dgm:pt modelId="{792FB97F-0FB1-4142-B15D-8DC02B2535CE}" type="pres">
      <dgm:prSet presAssocID="{9BC9D714-1D0F-4915-8E78-D1FFA8D0B916}" presName="BalanceSpacing1" presStyleCnt="0"/>
      <dgm:spPr/>
    </dgm:pt>
    <dgm:pt modelId="{73C0364A-6902-4578-BD1F-0D24349EEEDB}" type="pres">
      <dgm:prSet presAssocID="{6F6382D3-B0AC-409E-9EE1-01EEDF084C61}" presName="Accent1Text" presStyleLbl="node1" presStyleIdx="1" presStyleCnt="6"/>
      <dgm:spPr/>
    </dgm:pt>
    <dgm:pt modelId="{7C7522AC-6DF6-43CA-9557-41AA1B469D4B}" type="pres">
      <dgm:prSet presAssocID="{6F6382D3-B0AC-409E-9EE1-01EEDF084C61}" presName="spaceBetweenRectangles" presStyleCnt="0"/>
      <dgm:spPr/>
    </dgm:pt>
    <dgm:pt modelId="{D2FB9D32-6DA5-4B21-B7C9-510955AC4CDC}" type="pres">
      <dgm:prSet presAssocID="{268DD84E-F32E-4092-BD17-C9952F5EA53F}" presName="composite" presStyleCnt="0"/>
      <dgm:spPr/>
    </dgm:pt>
    <dgm:pt modelId="{A8F9C4AF-F795-4DA6-9F0A-23106D2B8C1A}" type="pres">
      <dgm:prSet presAssocID="{268DD84E-F32E-4092-BD17-C9952F5EA53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A4AB672-DAC1-4360-A541-075FF89C2DFD}" type="pres">
      <dgm:prSet presAssocID="{268DD84E-F32E-4092-BD17-C9952F5EA53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93BDE6-C8B2-4F05-9AE7-982D456B0240}" type="pres">
      <dgm:prSet presAssocID="{268DD84E-F32E-4092-BD17-C9952F5EA53F}" presName="BalanceSpacing" presStyleCnt="0"/>
      <dgm:spPr/>
    </dgm:pt>
    <dgm:pt modelId="{5A597BB2-0F1C-4A0E-8E3D-51DD9CB5691A}" type="pres">
      <dgm:prSet presAssocID="{268DD84E-F32E-4092-BD17-C9952F5EA53F}" presName="BalanceSpacing1" presStyleCnt="0"/>
      <dgm:spPr/>
    </dgm:pt>
    <dgm:pt modelId="{E87FA888-4391-4B6A-B24A-0C22B3E7F840}" type="pres">
      <dgm:prSet presAssocID="{877DD152-3F5C-47C6-AE23-ACF5CA0D10EE}" presName="Accent1Text" presStyleLbl="node1" presStyleIdx="3" presStyleCnt="6"/>
      <dgm:spPr/>
    </dgm:pt>
    <dgm:pt modelId="{39EB00E3-4CE1-47EB-A9B7-C073DD6533D5}" type="pres">
      <dgm:prSet presAssocID="{877DD152-3F5C-47C6-AE23-ACF5CA0D10EE}" presName="spaceBetweenRectangles" presStyleCnt="0"/>
      <dgm:spPr/>
    </dgm:pt>
    <dgm:pt modelId="{CF7F42C9-EF9F-45FF-9160-1744A36420BF}" type="pres">
      <dgm:prSet presAssocID="{10D0073C-BC6B-4A42-BE86-E6B4C484328F}" presName="composite" presStyleCnt="0"/>
      <dgm:spPr/>
    </dgm:pt>
    <dgm:pt modelId="{6C1B7F58-B441-4DFA-8A98-A3FE0ACD018C}" type="pres">
      <dgm:prSet presAssocID="{10D0073C-BC6B-4A42-BE86-E6B4C484328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CE1F15F-90F8-4097-86B2-169E3C80518F}" type="pres">
      <dgm:prSet presAssocID="{10D0073C-BC6B-4A42-BE86-E6B4C484328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EEE447B-6A86-490D-9811-C6FF9429C58C}" type="pres">
      <dgm:prSet presAssocID="{10D0073C-BC6B-4A42-BE86-E6B4C484328F}" presName="BalanceSpacing" presStyleCnt="0"/>
      <dgm:spPr/>
    </dgm:pt>
    <dgm:pt modelId="{2B8396EE-BE29-432E-B644-2A4FB747187C}" type="pres">
      <dgm:prSet presAssocID="{10D0073C-BC6B-4A42-BE86-E6B4C484328F}" presName="BalanceSpacing1" presStyleCnt="0"/>
      <dgm:spPr/>
    </dgm:pt>
    <dgm:pt modelId="{C6D858A5-70B1-4503-96DB-28CD4F1ABD8D}" type="pres">
      <dgm:prSet presAssocID="{3FAF6653-FA59-4C46-8CBF-CA5B1B1E5F85}" presName="Accent1Text" presStyleLbl="node1" presStyleIdx="5" presStyleCnt="6"/>
      <dgm:spPr/>
    </dgm:pt>
  </dgm:ptLst>
  <dgm:cxnLst>
    <dgm:cxn modelId="{C5F15EC7-7F37-46AA-BABD-893D96C45BF1}" srcId="{CD58A337-5373-4AA9-A33D-8BE06FB98F07}" destId="{268DD84E-F32E-4092-BD17-C9952F5EA53F}" srcOrd="1" destOrd="0" parTransId="{7062A61F-B971-4EC7-AF71-7E60E30E6F00}" sibTransId="{877DD152-3F5C-47C6-AE23-ACF5CA0D10EE}"/>
    <dgm:cxn modelId="{1910D9E7-4EA0-445F-AF2C-C4043A3C8731}" type="presOf" srcId="{268DD84E-F32E-4092-BD17-C9952F5EA53F}" destId="{A8F9C4AF-F795-4DA6-9F0A-23106D2B8C1A}" srcOrd="0" destOrd="0" presId="urn:microsoft.com/office/officeart/2008/layout/AlternatingHexagons"/>
    <dgm:cxn modelId="{1BA00F00-1EE6-4989-BDC6-0CFDE6F61BE2}" type="presOf" srcId="{6F6382D3-B0AC-409E-9EE1-01EEDF084C61}" destId="{73C0364A-6902-4578-BD1F-0D24349EEEDB}" srcOrd="0" destOrd="0" presId="urn:microsoft.com/office/officeart/2008/layout/AlternatingHexagons"/>
    <dgm:cxn modelId="{7F3F3640-F419-464B-A499-917A6AC8A192}" srcId="{CD58A337-5373-4AA9-A33D-8BE06FB98F07}" destId="{10D0073C-BC6B-4A42-BE86-E6B4C484328F}" srcOrd="2" destOrd="0" parTransId="{9EF02781-BF2A-4442-9F1D-440BA6BDDD96}" sibTransId="{3FAF6653-FA59-4C46-8CBF-CA5B1B1E5F85}"/>
    <dgm:cxn modelId="{93583FC1-75A3-4599-BFEF-F12032AC2D61}" type="presOf" srcId="{CD58A337-5373-4AA9-A33D-8BE06FB98F07}" destId="{49ABE4F7-DEC2-4C2E-9508-AAB38A4E61F7}" srcOrd="0" destOrd="0" presId="urn:microsoft.com/office/officeart/2008/layout/AlternatingHexagons"/>
    <dgm:cxn modelId="{2814BB48-6070-4CD4-85E4-4D7B0D51CB75}" type="presOf" srcId="{10D0073C-BC6B-4A42-BE86-E6B4C484328F}" destId="{6C1B7F58-B441-4DFA-8A98-A3FE0ACD018C}" srcOrd="0" destOrd="0" presId="urn:microsoft.com/office/officeart/2008/layout/AlternatingHexagons"/>
    <dgm:cxn modelId="{6AC1A662-FD2C-49FF-B07C-8D5143527C1B}" srcId="{CD58A337-5373-4AA9-A33D-8BE06FB98F07}" destId="{9BC9D714-1D0F-4915-8E78-D1FFA8D0B916}" srcOrd="0" destOrd="0" parTransId="{6BD9D00F-D56F-489E-9937-77F490A696DC}" sibTransId="{6F6382D3-B0AC-409E-9EE1-01EEDF084C61}"/>
    <dgm:cxn modelId="{DE90EF50-7B65-4C94-918B-D3C610DBBD6C}" type="presOf" srcId="{3FAF6653-FA59-4C46-8CBF-CA5B1B1E5F85}" destId="{C6D858A5-70B1-4503-96DB-28CD4F1ABD8D}" srcOrd="0" destOrd="0" presId="urn:microsoft.com/office/officeart/2008/layout/AlternatingHexagons"/>
    <dgm:cxn modelId="{564E4D61-A5F6-4F3B-851C-960C505BB4C0}" type="presOf" srcId="{9BC9D714-1D0F-4915-8E78-D1FFA8D0B916}" destId="{50B7291B-21E6-4A06-AB50-49CAF03C26FD}" srcOrd="0" destOrd="0" presId="urn:microsoft.com/office/officeart/2008/layout/AlternatingHexagons"/>
    <dgm:cxn modelId="{3564E17F-9981-4CA3-BE58-15F32C39472D}" type="presOf" srcId="{877DD152-3F5C-47C6-AE23-ACF5CA0D10EE}" destId="{E87FA888-4391-4B6A-B24A-0C22B3E7F840}" srcOrd="0" destOrd="0" presId="urn:microsoft.com/office/officeart/2008/layout/AlternatingHexagons"/>
    <dgm:cxn modelId="{36AD139E-D196-4B21-A954-C8C1A31D93A8}" type="presParOf" srcId="{49ABE4F7-DEC2-4C2E-9508-AAB38A4E61F7}" destId="{645D6EC1-9CFB-4BAF-93A2-89A9CB97A84C}" srcOrd="0" destOrd="0" presId="urn:microsoft.com/office/officeart/2008/layout/AlternatingHexagons"/>
    <dgm:cxn modelId="{BDF199F9-C93B-48CD-A55C-1632F965EE5A}" type="presParOf" srcId="{645D6EC1-9CFB-4BAF-93A2-89A9CB97A84C}" destId="{50B7291B-21E6-4A06-AB50-49CAF03C26FD}" srcOrd="0" destOrd="0" presId="urn:microsoft.com/office/officeart/2008/layout/AlternatingHexagons"/>
    <dgm:cxn modelId="{346C13F2-BE03-4C94-BF04-2E428926C5E1}" type="presParOf" srcId="{645D6EC1-9CFB-4BAF-93A2-89A9CB97A84C}" destId="{E47AFA22-541C-4882-820F-FF06D277DF8A}" srcOrd="1" destOrd="0" presId="urn:microsoft.com/office/officeart/2008/layout/AlternatingHexagons"/>
    <dgm:cxn modelId="{8FE61890-D15F-42C5-8FF9-DD69CBCAE9D1}" type="presParOf" srcId="{645D6EC1-9CFB-4BAF-93A2-89A9CB97A84C}" destId="{810C4019-851F-4518-AA67-4822CB9BF498}" srcOrd="2" destOrd="0" presId="urn:microsoft.com/office/officeart/2008/layout/AlternatingHexagons"/>
    <dgm:cxn modelId="{31B99BFE-6451-4B96-B2BE-C8FD1A94D23C}" type="presParOf" srcId="{645D6EC1-9CFB-4BAF-93A2-89A9CB97A84C}" destId="{792FB97F-0FB1-4142-B15D-8DC02B2535CE}" srcOrd="3" destOrd="0" presId="urn:microsoft.com/office/officeart/2008/layout/AlternatingHexagons"/>
    <dgm:cxn modelId="{3C59F8C6-0AD2-42C5-B7A9-A30B440BADAB}" type="presParOf" srcId="{645D6EC1-9CFB-4BAF-93A2-89A9CB97A84C}" destId="{73C0364A-6902-4578-BD1F-0D24349EEEDB}" srcOrd="4" destOrd="0" presId="urn:microsoft.com/office/officeart/2008/layout/AlternatingHexagons"/>
    <dgm:cxn modelId="{80B68D62-E9C6-4CE2-BE05-D25C90085EAB}" type="presParOf" srcId="{49ABE4F7-DEC2-4C2E-9508-AAB38A4E61F7}" destId="{7C7522AC-6DF6-43CA-9557-41AA1B469D4B}" srcOrd="1" destOrd="0" presId="urn:microsoft.com/office/officeart/2008/layout/AlternatingHexagons"/>
    <dgm:cxn modelId="{6691E1A2-01D4-48EE-B5E0-C06F09FDC1E3}" type="presParOf" srcId="{49ABE4F7-DEC2-4C2E-9508-AAB38A4E61F7}" destId="{D2FB9D32-6DA5-4B21-B7C9-510955AC4CDC}" srcOrd="2" destOrd="0" presId="urn:microsoft.com/office/officeart/2008/layout/AlternatingHexagons"/>
    <dgm:cxn modelId="{860FD185-E747-4D9D-8F3C-A8F78E15A3A3}" type="presParOf" srcId="{D2FB9D32-6DA5-4B21-B7C9-510955AC4CDC}" destId="{A8F9C4AF-F795-4DA6-9F0A-23106D2B8C1A}" srcOrd="0" destOrd="0" presId="urn:microsoft.com/office/officeart/2008/layout/AlternatingHexagons"/>
    <dgm:cxn modelId="{BC783651-D070-4B4F-B5AD-B0D9A17502B3}" type="presParOf" srcId="{D2FB9D32-6DA5-4B21-B7C9-510955AC4CDC}" destId="{FA4AB672-DAC1-4360-A541-075FF89C2DFD}" srcOrd="1" destOrd="0" presId="urn:microsoft.com/office/officeart/2008/layout/AlternatingHexagons"/>
    <dgm:cxn modelId="{D3C9D327-3B93-4799-A2BE-3C2D97F01656}" type="presParOf" srcId="{D2FB9D32-6DA5-4B21-B7C9-510955AC4CDC}" destId="{C093BDE6-C8B2-4F05-9AE7-982D456B0240}" srcOrd="2" destOrd="0" presId="urn:microsoft.com/office/officeart/2008/layout/AlternatingHexagons"/>
    <dgm:cxn modelId="{83518424-89C4-4048-A8BF-BFC4CCB15F5E}" type="presParOf" srcId="{D2FB9D32-6DA5-4B21-B7C9-510955AC4CDC}" destId="{5A597BB2-0F1C-4A0E-8E3D-51DD9CB5691A}" srcOrd="3" destOrd="0" presId="urn:microsoft.com/office/officeart/2008/layout/AlternatingHexagons"/>
    <dgm:cxn modelId="{0EE8E535-CFD7-49D1-AB7D-99D933EF248D}" type="presParOf" srcId="{D2FB9D32-6DA5-4B21-B7C9-510955AC4CDC}" destId="{E87FA888-4391-4B6A-B24A-0C22B3E7F840}" srcOrd="4" destOrd="0" presId="urn:microsoft.com/office/officeart/2008/layout/AlternatingHexagons"/>
    <dgm:cxn modelId="{55C68B43-E360-44B5-9EA3-3817C8DAD3FF}" type="presParOf" srcId="{49ABE4F7-DEC2-4C2E-9508-AAB38A4E61F7}" destId="{39EB00E3-4CE1-47EB-A9B7-C073DD6533D5}" srcOrd="3" destOrd="0" presId="urn:microsoft.com/office/officeart/2008/layout/AlternatingHexagons"/>
    <dgm:cxn modelId="{BA29169F-EF2B-4933-B003-43D20C5AE667}" type="presParOf" srcId="{49ABE4F7-DEC2-4C2E-9508-AAB38A4E61F7}" destId="{CF7F42C9-EF9F-45FF-9160-1744A36420BF}" srcOrd="4" destOrd="0" presId="urn:microsoft.com/office/officeart/2008/layout/AlternatingHexagons"/>
    <dgm:cxn modelId="{503A417C-3A9D-4598-9BEA-446A905B1D9D}" type="presParOf" srcId="{CF7F42C9-EF9F-45FF-9160-1744A36420BF}" destId="{6C1B7F58-B441-4DFA-8A98-A3FE0ACD018C}" srcOrd="0" destOrd="0" presId="urn:microsoft.com/office/officeart/2008/layout/AlternatingHexagons"/>
    <dgm:cxn modelId="{73A3C43C-65F1-4905-8992-AC1FF26D33E8}" type="presParOf" srcId="{CF7F42C9-EF9F-45FF-9160-1744A36420BF}" destId="{6CE1F15F-90F8-4097-86B2-169E3C80518F}" srcOrd="1" destOrd="0" presId="urn:microsoft.com/office/officeart/2008/layout/AlternatingHexagons"/>
    <dgm:cxn modelId="{0D2E319C-D392-4B13-8556-93B4FE3D6410}" type="presParOf" srcId="{CF7F42C9-EF9F-45FF-9160-1744A36420BF}" destId="{BEEE447B-6A86-490D-9811-C6FF9429C58C}" srcOrd="2" destOrd="0" presId="urn:microsoft.com/office/officeart/2008/layout/AlternatingHexagons"/>
    <dgm:cxn modelId="{EBD3AFE3-77B8-40B4-BEC7-B4A1B9AA1C6B}" type="presParOf" srcId="{CF7F42C9-EF9F-45FF-9160-1744A36420BF}" destId="{2B8396EE-BE29-432E-B644-2A4FB747187C}" srcOrd="3" destOrd="0" presId="urn:microsoft.com/office/officeart/2008/layout/AlternatingHexagons"/>
    <dgm:cxn modelId="{BCB97D45-6DC1-4B93-A57B-03927C0CF398}" type="presParOf" srcId="{CF7F42C9-EF9F-45FF-9160-1744A36420BF}" destId="{C6D858A5-70B1-4503-96DB-28CD4F1ABD8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291B-21E6-4A06-AB50-49CAF03C26FD}">
      <dsp:nvSpPr>
        <dsp:cNvPr id="0" name=""/>
        <dsp:cNvSpPr/>
      </dsp:nvSpPr>
      <dsp:spPr>
        <a:xfrm rot="5400000">
          <a:off x="4561365" y="119373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Desktop</a:t>
          </a:r>
          <a:endParaRPr lang="en-US" sz="1100" kern="1200" dirty="0"/>
        </a:p>
      </dsp:txBody>
      <dsp:txXfrm rot="-5400000">
        <a:off x="4925705" y="284370"/>
        <a:ext cx="1087798" cy="1250343"/>
      </dsp:txXfrm>
    </dsp:sp>
    <dsp:sp modelId="{E47AFA22-541C-4882-820F-FF06D277DF8A}">
      <dsp:nvSpPr>
        <dsp:cNvPr id="0" name=""/>
        <dsp:cNvSpPr/>
      </dsp:nvSpPr>
      <dsp:spPr>
        <a:xfrm>
          <a:off x="6307728" y="364598"/>
          <a:ext cx="2027190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0364A-6902-4578-BD1F-0D24349EEEDB}">
      <dsp:nvSpPr>
        <dsp:cNvPr id="0" name=""/>
        <dsp:cNvSpPr/>
      </dsp:nvSpPr>
      <dsp:spPr>
        <a:xfrm rot="5400000">
          <a:off x="2854601" y="119373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rgbClr val="FFD85D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Web</a:t>
          </a:r>
        </a:p>
      </dsp:txBody>
      <dsp:txXfrm rot="-5400000">
        <a:off x="3218941" y="284370"/>
        <a:ext cx="1087798" cy="1250343"/>
      </dsp:txXfrm>
    </dsp:sp>
    <dsp:sp modelId="{A8F9C4AF-F795-4DA6-9F0A-23106D2B8C1A}">
      <dsp:nvSpPr>
        <dsp:cNvPr id="0" name=""/>
        <dsp:cNvSpPr/>
      </dsp:nvSpPr>
      <dsp:spPr>
        <a:xfrm rot="5400000">
          <a:off x="3704713" y="1661201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 dirty="0"/>
            <a:t>Програмиране</a:t>
          </a:r>
          <a:endParaRPr lang="en-US" sz="2800" kern="1200" dirty="0"/>
        </a:p>
      </dsp:txBody>
      <dsp:txXfrm rot="-5400000">
        <a:off x="4069053" y="1826198"/>
        <a:ext cx="1087798" cy="1250343"/>
      </dsp:txXfrm>
    </dsp:sp>
    <dsp:sp modelId="{FA4AB672-DAC1-4360-A541-075FF89C2DFD}">
      <dsp:nvSpPr>
        <dsp:cNvPr id="0" name=""/>
        <dsp:cNvSpPr/>
      </dsp:nvSpPr>
      <dsp:spPr>
        <a:xfrm>
          <a:off x="1795593" y="1906426"/>
          <a:ext cx="1961797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A888-4391-4B6A-B24A-0C22B3E7F840}">
      <dsp:nvSpPr>
        <dsp:cNvPr id="0" name=""/>
        <dsp:cNvSpPr/>
      </dsp:nvSpPr>
      <dsp:spPr>
        <a:xfrm rot="5400000">
          <a:off x="5411477" y="1661201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Mobile</a:t>
          </a:r>
          <a:endParaRPr lang="en-US" sz="1900" kern="1200" dirty="0"/>
        </a:p>
      </dsp:txBody>
      <dsp:txXfrm rot="-5400000">
        <a:off x="5775817" y="1826198"/>
        <a:ext cx="1087798" cy="1250343"/>
      </dsp:txXfrm>
    </dsp:sp>
    <dsp:sp modelId="{6C1B7F58-B441-4DFA-8A98-A3FE0ACD018C}">
      <dsp:nvSpPr>
        <dsp:cNvPr id="0" name=""/>
        <dsp:cNvSpPr/>
      </dsp:nvSpPr>
      <dsp:spPr>
        <a:xfrm rot="5400000">
          <a:off x="4561365" y="3203029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Embedded</a:t>
          </a:r>
        </a:p>
      </dsp:txBody>
      <dsp:txXfrm rot="-5400000">
        <a:off x="4925705" y="3368026"/>
        <a:ext cx="1087798" cy="1250343"/>
      </dsp:txXfrm>
    </dsp:sp>
    <dsp:sp modelId="{6CE1F15F-90F8-4097-86B2-169E3C80518F}">
      <dsp:nvSpPr>
        <dsp:cNvPr id="0" name=""/>
        <dsp:cNvSpPr/>
      </dsp:nvSpPr>
      <dsp:spPr>
        <a:xfrm>
          <a:off x="6307728" y="3448253"/>
          <a:ext cx="2027190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858A5-70B1-4503-96DB-28CD4F1ABD8D}">
      <dsp:nvSpPr>
        <dsp:cNvPr id="0" name=""/>
        <dsp:cNvSpPr/>
      </dsp:nvSpPr>
      <dsp:spPr>
        <a:xfrm rot="5400000">
          <a:off x="2854601" y="3203029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Machine Learning</a:t>
          </a:r>
        </a:p>
      </dsp:txBody>
      <dsp:txXfrm rot="-5400000">
        <a:off x="3218941" y="3368026"/>
        <a:ext cx="1087798" cy="1250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291B-21E6-4A06-AB50-49CAF03C26FD}">
      <dsp:nvSpPr>
        <dsp:cNvPr id="0" name=""/>
        <dsp:cNvSpPr/>
      </dsp:nvSpPr>
      <dsp:spPr>
        <a:xfrm rot="5400000">
          <a:off x="4561365" y="119373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Q/A</a:t>
          </a:r>
          <a:endParaRPr lang="en-US" sz="1200" kern="1200" dirty="0"/>
        </a:p>
      </dsp:txBody>
      <dsp:txXfrm rot="-5400000">
        <a:off x="4925705" y="284370"/>
        <a:ext cx="1087798" cy="1250343"/>
      </dsp:txXfrm>
    </dsp:sp>
    <dsp:sp modelId="{E47AFA22-541C-4882-820F-FF06D277DF8A}">
      <dsp:nvSpPr>
        <dsp:cNvPr id="0" name=""/>
        <dsp:cNvSpPr/>
      </dsp:nvSpPr>
      <dsp:spPr>
        <a:xfrm>
          <a:off x="6307728" y="364598"/>
          <a:ext cx="2027190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0364A-6902-4578-BD1F-0D24349EEEDB}">
      <dsp:nvSpPr>
        <dsp:cNvPr id="0" name=""/>
        <dsp:cNvSpPr/>
      </dsp:nvSpPr>
      <dsp:spPr>
        <a:xfrm rot="5400000">
          <a:off x="2854601" y="119373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Full Stack</a:t>
          </a:r>
        </a:p>
      </dsp:txBody>
      <dsp:txXfrm rot="-5400000">
        <a:off x="3218941" y="284370"/>
        <a:ext cx="1087798" cy="1250343"/>
      </dsp:txXfrm>
    </dsp:sp>
    <dsp:sp modelId="{A8F9C4AF-F795-4DA6-9F0A-23106D2B8C1A}">
      <dsp:nvSpPr>
        <dsp:cNvPr id="0" name=""/>
        <dsp:cNvSpPr/>
      </dsp:nvSpPr>
      <dsp:spPr>
        <a:xfrm rot="5400000">
          <a:off x="3704713" y="1661201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 dirty="0"/>
            <a:t>Програмиране</a:t>
          </a:r>
          <a:endParaRPr lang="en-US" sz="2800" kern="1200" dirty="0"/>
        </a:p>
      </dsp:txBody>
      <dsp:txXfrm rot="-5400000">
        <a:off x="4069053" y="1826198"/>
        <a:ext cx="1087798" cy="1250343"/>
      </dsp:txXfrm>
    </dsp:sp>
    <dsp:sp modelId="{FA4AB672-DAC1-4360-A541-075FF89C2DFD}">
      <dsp:nvSpPr>
        <dsp:cNvPr id="0" name=""/>
        <dsp:cNvSpPr/>
      </dsp:nvSpPr>
      <dsp:spPr>
        <a:xfrm>
          <a:off x="1795593" y="1906426"/>
          <a:ext cx="1961797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A888-4391-4B6A-B24A-0C22B3E7F840}">
      <dsp:nvSpPr>
        <dsp:cNvPr id="0" name=""/>
        <dsp:cNvSpPr/>
      </dsp:nvSpPr>
      <dsp:spPr>
        <a:xfrm rot="5400000">
          <a:off x="5411477" y="1661201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 dirty="0"/>
            <a:t>Дизайнер</a:t>
          </a:r>
          <a:endParaRPr lang="en-US" sz="1900" kern="1200" dirty="0"/>
        </a:p>
      </dsp:txBody>
      <dsp:txXfrm rot="-5400000">
        <a:off x="5775817" y="1826198"/>
        <a:ext cx="1087798" cy="1250343"/>
      </dsp:txXfrm>
    </dsp:sp>
    <dsp:sp modelId="{6C1B7F58-B441-4DFA-8A98-A3FE0ACD018C}">
      <dsp:nvSpPr>
        <dsp:cNvPr id="0" name=""/>
        <dsp:cNvSpPr/>
      </dsp:nvSpPr>
      <dsp:spPr>
        <a:xfrm rot="5400000">
          <a:off x="4561365" y="3203029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rgbClr val="32E0B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Back-End/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Front-End</a:t>
          </a:r>
        </a:p>
      </dsp:txBody>
      <dsp:txXfrm rot="-5400000">
        <a:off x="4925705" y="3368026"/>
        <a:ext cx="1087798" cy="1250343"/>
      </dsp:txXfrm>
    </dsp:sp>
    <dsp:sp modelId="{6CE1F15F-90F8-4097-86B2-169E3C80518F}">
      <dsp:nvSpPr>
        <dsp:cNvPr id="0" name=""/>
        <dsp:cNvSpPr/>
      </dsp:nvSpPr>
      <dsp:spPr>
        <a:xfrm>
          <a:off x="6307728" y="3448253"/>
          <a:ext cx="2027190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858A5-70B1-4503-96DB-28CD4F1ABD8D}">
      <dsp:nvSpPr>
        <dsp:cNvPr id="0" name=""/>
        <dsp:cNvSpPr/>
      </dsp:nvSpPr>
      <dsp:spPr>
        <a:xfrm rot="5400000">
          <a:off x="2854601" y="3203029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rgbClr val="E2EC5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DB</a:t>
          </a:r>
        </a:p>
      </dsp:txBody>
      <dsp:txXfrm rot="-5400000">
        <a:off x="3218941" y="3368026"/>
        <a:ext cx="1087798" cy="1250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7291B-21E6-4A06-AB50-49CAF03C26FD}">
      <dsp:nvSpPr>
        <dsp:cNvPr id="0" name=""/>
        <dsp:cNvSpPr/>
      </dsp:nvSpPr>
      <dsp:spPr>
        <a:xfrm rot="5400000">
          <a:off x="4561365" y="119373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Java</a:t>
          </a:r>
        </a:p>
      </dsp:txBody>
      <dsp:txXfrm rot="-5400000">
        <a:off x="4925705" y="284370"/>
        <a:ext cx="1087798" cy="1250343"/>
      </dsp:txXfrm>
    </dsp:sp>
    <dsp:sp modelId="{E47AFA22-541C-4882-820F-FF06D277DF8A}">
      <dsp:nvSpPr>
        <dsp:cNvPr id="0" name=""/>
        <dsp:cNvSpPr/>
      </dsp:nvSpPr>
      <dsp:spPr>
        <a:xfrm>
          <a:off x="6307728" y="364598"/>
          <a:ext cx="2027190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0364A-6902-4578-BD1F-0D24349EEEDB}">
      <dsp:nvSpPr>
        <dsp:cNvPr id="0" name=""/>
        <dsp:cNvSpPr/>
      </dsp:nvSpPr>
      <dsp:spPr>
        <a:xfrm rot="5400000">
          <a:off x="2854601" y="119373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928095"/>
            <a:satOff val="-369"/>
            <a:lumOff val="47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C#</a:t>
          </a:r>
        </a:p>
      </dsp:txBody>
      <dsp:txXfrm rot="-5400000">
        <a:off x="3218941" y="284370"/>
        <a:ext cx="1087798" cy="1250343"/>
      </dsp:txXfrm>
    </dsp:sp>
    <dsp:sp modelId="{A8F9C4AF-F795-4DA6-9F0A-23106D2B8C1A}">
      <dsp:nvSpPr>
        <dsp:cNvPr id="0" name=""/>
        <dsp:cNvSpPr/>
      </dsp:nvSpPr>
      <dsp:spPr>
        <a:xfrm rot="5400000">
          <a:off x="3704713" y="1661201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856190"/>
            <a:satOff val="-738"/>
            <a:lumOff val="94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 dirty="0"/>
            <a:t>Програмиране</a:t>
          </a:r>
          <a:endParaRPr lang="en-US" sz="2800" kern="1200" dirty="0"/>
        </a:p>
      </dsp:txBody>
      <dsp:txXfrm rot="-5400000">
        <a:off x="4069053" y="1826198"/>
        <a:ext cx="1087798" cy="1250343"/>
      </dsp:txXfrm>
    </dsp:sp>
    <dsp:sp modelId="{FA4AB672-DAC1-4360-A541-075FF89C2DFD}">
      <dsp:nvSpPr>
        <dsp:cNvPr id="0" name=""/>
        <dsp:cNvSpPr/>
      </dsp:nvSpPr>
      <dsp:spPr>
        <a:xfrm>
          <a:off x="1795593" y="1906426"/>
          <a:ext cx="1961797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FA888-4391-4B6A-B24A-0C22B3E7F840}">
      <dsp:nvSpPr>
        <dsp:cNvPr id="0" name=""/>
        <dsp:cNvSpPr/>
      </dsp:nvSpPr>
      <dsp:spPr>
        <a:xfrm rot="5400000">
          <a:off x="5411477" y="1661201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1784285"/>
            <a:satOff val="-1107"/>
            <a:lumOff val="141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C++</a:t>
          </a:r>
          <a:endParaRPr lang="en-US" sz="1900" kern="1200" dirty="0"/>
        </a:p>
      </dsp:txBody>
      <dsp:txXfrm rot="-5400000">
        <a:off x="5775817" y="1826198"/>
        <a:ext cx="1087798" cy="1250343"/>
      </dsp:txXfrm>
    </dsp:sp>
    <dsp:sp modelId="{6C1B7F58-B441-4DFA-8A98-A3FE0ACD018C}">
      <dsp:nvSpPr>
        <dsp:cNvPr id="0" name=""/>
        <dsp:cNvSpPr/>
      </dsp:nvSpPr>
      <dsp:spPr>
        <a:xfrm rot="5400000">
          <a:off x="4561365" y="3203029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5712381"/>
            <a:satOff val="-1476"/>
            <a:lumOff val="188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</a:p>
      </dsp:txBody>
      <dsp:txXfrm rot="-5400000">
        <a:off x="4925705" y="3368026"/>
        <a:ext cx="1087798" cy="1250343"/>
      </dsp:txXfrm>
    </dsp:sp>
    <dsp:sp modelId="{6CE1F15F-90F8-4097-86B2-169E3C80518F}">
      <dsp:nvSpPr>
        <dsp:cNvPr id="0" name=""/>
        <dsp:cNvSpPr/>
      </dsp:nvSpPr>
      <dsp:spPr>
        <a:xfrm>
          <a:off x="6307728" y="3448253"/>
          <a:ext cx="2027190" cy="108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858A5-70B1-4503-96DB-28CD4F1ABD8D}">
      <dsp:nvSpPr>
        <dsp:cNvPr id="0" name=""/>
        <dsp:cNvSpPr/>
      </dsp:nvSpPr>
      <dsp:spPr>
        <a:xfrm rot="5400000">
          <a:off x="2854601" y="3203029"/>
          <a:ext cx="1816479" cy="158033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PHP</a:t>
          </a:r>
        </a:p>
      </dsp:txBody>
      <dsp:txXfrm rot="-5400000">
        <a:off x="3218941" y="3368026"/>
        <a:ext cx="1087798" cy="1250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611E5-CC68-4D2E-B7D5-34A87529802F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352FE-94D9-480D-AFA6-82BF2407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352FE-94D9-480D-AFA6-82BF24073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352FE-94D9-480D-AFA6-82BF240730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7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7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9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6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736B0-9C4E-4780-A3FD-47D4453D573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327383-7916-49EA-B725-A661F9D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7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pluralsigh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www.extension.harvard.edu/open-learning-initiative/intensive-introduction-computer-science" TargetMode="External"/><Relationship Id="rId4" Type="http://schemas.openxmlformats.org/officeDocument/2006/relationships/hyperlink" Target="https://ocw.mit.edu/index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acebook.com/aleksandar.k.todorov" TargetMode="External"/><Relationship Id="rId5" Type="http://schemas.openxmlformats.org/officeDocument/2006/relationships/hyperlink" Target="https://github.com/aleks-todorov" TargetMode="External"/><Relationship Id="rId4" Type="http://schemas.openxmlformats.org/officeDocument/2006/relationships/hyperlink" Target="mailto:aleks.k.todorov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Професия Програмист 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Екатерина Михайлова</a:t>
            </a:r>
          </a:p>
          <a:p>
            <a:r>
              <a:rPr lang="bg-BG" dirty="0"/>
              <a:t>Александър Тодоров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Програмиране </a:t>
            </a:r>
            <a:r>
              <a:rPr lang="bg-BG" dirty="0">
                <a:solidFill>
                  <a:srgbClr val="00B050"/>
                </a:solidFill>
              </a:rPr>
              <a:t>За</a:t>
            </a:r>
            <a:r>
              <a:rPr lang="bg-BG" dirty="0"/>
              <a:t> или </a:t>
            </a:r>
            <a:r>
              <a:rPr lang="bg-BG" dirty="0">
                <a:solidFill>
                  <a:srgbClr val="FF0000"/>
                </a:solidFill>
              </a:rPr>
              <a:t>Против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solidFill>
                  <a:srgbClr val="FF0000"/>
                </a:solidFill>
              </a:rPr>
              <a:t>Против: </a:t>
            </a:r>
          </a:p>
          <a:p>
            <a:r>
              <a:rPr lang="bg-BG" dirty="0"/>
              <a:t>Единственото сигурно нещо е </a:t>
            </a:r>
            <a:r>
              <a:rPr lang="bg-BG" u="sng" dirty="0"/>
              <a:t>промяната</a:t>
            </a:r>
            <a:r>
              <a:rPr lang="bg-BG" dirty="0"/>
              <a:t>!</a:t>
            </a:r>
          </a:p>
          <a:p>
            <a:r>
              <a:rPr lang="bg-BG" dirty="0"/>
              <a:t>Има голям </a:t>
            </a:r>
            <a:r>
              <a:rPr lang="en-US" dirty="0"/>
              <a:t>Learning Curve</a:t>
            </a:r>
            <a:r>
              <a:rPr lang="bg-BG" dirty="0"/>
              <a:t>! </a:t>
            </a:r>
          </a:p>
          <a:p>
            <a:r>
              <a:rPr lang="bg-BG" dirty="0"/>
              <a:t>Има Стрес!</a:t>
            </a:r>
          </a:p>
          <a:p>
            <a:r>
              <a:rPr lang="bg-BG" dirty="0"/>
              <a:t>Изискват се много повече качества от просто писане на код!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3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Програмиране </a:t>
            </a:r>
            <a:r>
              <a:rPr lang="bg-BG" dirty="0">
                <a:solidFill>
                  <a:srgbClr val="00B050"/>
                </a:solidFill>
              </a:rPr>
              <a:t>За</a:t>
            </a:r>
            <a:r>
              <a:rPr lang="bg-BG" dirty="0"/>
              <a:t> или </a:t>
            </a:r>
            <a:r>
              <a:rPr lang="bg-BG" dirty="0">
                <a:solidFill>
                  <a:srgbClr val="FF0000"/>
                </a:solidFill>
              </a:rPr>
              <a:t>Против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sz="3200" b="1" dirty="0">
                <a:solidFill>
                  <a:srgbClr val="00B050"/>
                </a:solidFill>
              </a:rPr>
              <a:t>За: </a:t>
            </a:r>
          </a:p>
          <a:p>
            <a:r>
              <a:rPr lang="bg-BG" dirty="0"/>
              <a:t>Най-близкото нещо до магия, което имаме в нашият свят!</a:t>
            </a:r>
          </a:p>
          <a:p>
            <a:r>
              <a:rPr lang="bg-BG" dirty="0"/>
              <a:t> Неимоверно удоволетворение от свършената работа!</a:t>
            </a:r>
          </a:p>
          <a:p>
            <a:r>
              <a:rPr lang="bg-BG" dirty="0"/>
              <a:t>Реален шанс да се въздейства върху света около нас!</a:t>
            </a:r>
          </a:p>
          <a:p>
            <a:r>
              <a:rPr lang="bg-BG" dirty="0"/>
              <a:t>Виждане на резултатите почти веднага!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38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81675" y="2701212"/>
            <a:ext cx="10018713" cy="1752599"/>
          </a:xfrm>
        </p:spPr>
        <p:txBody>
          <a:bodyPr/>
          <a:lstStyle/>
          <a:p>
            <a:r>
              <a:rPr lang="bg-BG" dirty="0"/>
              <a:t>Личен Пример от Лекторите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8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Направления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156045"/>
              </p:ext>
            </p:extLst>
          </p:nvPr>
        </p:nvGraphicFramePr>
        <p:xfrm>
          <a:off x="1484313" y="1955260"/>
          <a:ext cx="10130513" cy="490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38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Позиции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254357"/>
              </p:ext>
            </p:extLst>
          </p:nvPr>
        </p:nvGraphicFramePr>
        <p:xfrm>
          <a:off x="1484313" y="1955260"/>
          <a:ext cx="10130513" cy="490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12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Езици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805096"/>
              </p:ext>
            </p:extLst>
          </p:nvPr>
        </p:nvGraphicFramePr>
        <p:xfrm>
          <a:off x="1484313" y="1955260"/>
          <a:ext cx="10130513" cy="490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33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ми е необходимо, за да започна?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sz="8800" dirty="0"/>
              <a:t>Желание!!!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Къде мога да се запиша?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g-BG" dirty="0"/>
              <a:t>ФМИ</a:t>
            </a:r>
          </a:p>
          <a:p>
            <a:r>
              <a:rPr lang="bg-BG" dirty="0"/>
              <a:t>КСТ – Технически университет София</a:t>
            </a:r>
          </a:p>
          <a:p>
            <a:r>
              <a:rPr lang="bg-BG" dirty="0"/>
              <a:t>Телерик Академия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 CV + </a:t>
            </a:r>
            <a:r>
              <a:rPr lang="bg-BG" dirty="0"/>
              <a:t>Мотивационно писмо</a:t>
            </a:r>
          </a:p>
          <a:p>
            <a:pPr marL="0" indent="0">
              <a:buNone/>
            </a:pPr>
            <a:r>
              <a:rPr lang="bg-BG" dirty="0"/>
              <a:t>Изпити по: английски език, компютърна грамотност, </a:t>
            </a:r>
            <a:r>
              <a:rPr lang="en-US" dirty="0"/>
              <a:t>IQ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http://academy.telerik.com/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3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https://www.pluralsight.com/</a:t>
            </a:r>
            <a:endParaRPr lang="en-US" dirty="0"/>
          </a:p>
          <a:p>
            <a:r>
              <a:rPr lang="en-US" dirty="0">
                <a:hlinkClick r:id="rId3"/>
              </a:rPr>
              <a:t>https://www.coursera.org/</a:t>
            </a:r>
            <a:endParaRPr lang="en-US" dirty="0"/>
          </a:p>
          <a:p>
            <a:r>
              <a:rPr lang="en-US" dirty="0">
                <a:hlinkClick r:id="rId4"/>
              </a:rPr>
              <a:t>https://ocw.mit.edu/index.htm</a:t>
            </a:r>
            <a:endParaRPr lang="en-US" dirty="0"/>
          </a:p>
          <a:p>
            <a:r>
              <a:rPr lang="en-US" dirty="0">
                <a:hlinkClick r:id="rId5"/>
              </a:rPr>
              <a:t>https://www.extension.harvard.edu/open-learning-initiative/intensive-introduction-computer-science</a:t>
            </a:r>
            <a:endParaRPr lang="en-US" dirty="0"/>
          </a:p>
          <a:p>
            <a:r>
              <a:rPr lang="en-US" dirty="0">
                <a:hlinkClick r:id="rId6"/>
              </a:rPr>
              <a:t>https://www.google.com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3" name="Group 1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r="-3" b="9089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99" y="1380068"/>
            <a:ext cx="65246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Въпроси?</a:t>
            </a:r>
          </a:p>
        </p:txBody>
      </p:sp>
    </p:spTree>
    <p:extLst>
      <p:ext uri="{BB962C8B-B14F-4D97-AF65-F5344CB8AC3E}">
        <p14:creationId xmlns:p14="http://schemas.microsoft.com/office/powerpoint/2010/main" val="10446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4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dirty="0"/>
              <a:t>Екатерина Михайлова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578173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378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7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34" name="Group 3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0" r="20238" b="-2"/>
          <a:stretch/>
        </p:blipFill>
        <p:spPr>
          <a:xfrm>
            <a:off x="7951593" y="1011765"/>
            <a:ext cx="3226968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Александър</a:t>
            </a:r>
            <a:r>
              <a:rPr lang="en-US" sz="4000" dirty="0"/>
              <a:t> </a:t>
            </a:r>
            <a:r>
              <a:rPr lang="en-US" sz="4000" dirty="0" err="1"/>
              <a:t>Тодоров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5781730" cy="312420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buFont typeface="Arial"/>
              <a:buChar char="•"/>
            </a:pPr>
            <a:r>
              <a:rPr lang="en-US" dirty="0"/>
              <a:t>Senior Consultant @Progress</a:t>
            </a:r>
            <a:endParaRPr lang="bg-BG" dirty="0"/>
          </a:p>
          <a:p>
            <a:pPr algn="l">
              <a:buFont typeface="Arial"/>
              <a:buChar char="•"/>
            </a:pPr>
            <a:r>
              <a:rPr lang="bg-BG" dirty="0"/>
              <a:t>Ментор </a:t>
            </a:r>
            <a:r>
              <a:rPr lang="en-US" dirty="0"/>
              <a:t>@</a:t>
            </a:r>
            <a:r>
              <a:rPr lang="en-US" dirty="0" err="1"/>
              <a:t>CoderDojo</a:t>
            </a:r>
            <a:r>
              <a:rPr lang="en-US" dirty="0"/>
              <a:t> Bulgaria</a:t>
            </a:r>
          </a:p>
          <a:p>
            <a:pPr algn="l">
              <a:buFont typeface="Arial"/>
              <a:buChar char="•"/>
            </a:pPr>
            <a:r>
              <a:rPr lang="bg-BG" dirty="0"/>
              <a:t>Маг. Инж. @Техничеси Университет – София</a:t>
            </a:r>
          </a:p>
          <a:p>
            <a:pPr algn="l">
              <a:buFont typeface="Arial"/>
              <a:buChar char="•"/>
            </a:pPr>
            <a:r>
              <a:rPr lang="bg-BG" dirty="0"/>
              <a:t>Завършил </a:t>
            </a:r>
            <a:r>
              <a:rPr lang="en-US" dirty="0" err="1"/>
              <a:t>Telerik</a:t>
            </a:r>
            <a:r>
              <a:rPr lang="en-US" dirty="0"/>
              <a:t> Academy</a:t>
            </a:r>
            <a:r>
              <a:rPr lang="bg-BG" dirty="0"/>
              <a:t>– випуск 2012</a:t>
            </a:r>
          </a:p>
          <a:p>
            <a:pPr algn="l"/>
            <a:r>
              <a:rPr lang="bg-BG" sz="2000" u="sng" dirty="0"/>
              <a:t>Контакти</a:t>
            </a:r>
            <a:r>
              <a:rPr lang="bg-BG" dirty="0"/>
              <a:t>: </a:t>
            </a:r>
          </a:p>
          <a:p>
            <a:pPr algn="l"/>
            <a:r>
              <a:rPr lang="bg-BG" dirty="0"/>
              <a:t>Емайл: </a:t>
            </a:r>
            <a:r>
              <a:rPr lang="en-US" dirty="0">
                <a:hlinkClick r:id="rId4"/>
              </a:rPr>
              <a:t>aleks.k.todorov@gmail.com</a:t>
            </a:r>
            <a:endParaRPr lang="en-US" dirty="0"/>
          </a:p>
          <a:p>
            <a:pPr algn="l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https://github.com/aleks-todorov</a:t>
            </a:r>
            <a:endParaRPr lang="en-US" dirty="0"/>
          </a:p>
          <a:p>
            <a:pPr algn="l"/>
            <a:r>
              <a:rPr lang="en-US" dirty="0"/>
              <a:t>FB: </a:t>
            </a:r>
            <a:r>
              <a:rPr lang="en-US" dirty="0">
                <a:hlinkClick r:id="rId6"/>
              </a:rPr>
              <a:t>https://www.facebook.com/aleksandar.k.todorov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4191000"/>
          </a:xfrm>
        </p:spPr>
        <p:txBody>
          <a:bodyPr anchor="ctr"/>
          <a:lstStyle/>
          <a:p>
            <a:r>
              <a:rPr lang="bg-BG" dirty="0"/>
              <a:t>Как ни виждат „нормалните“ хора?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176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Истината е малко по-различна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„Аз съм неакредитиран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психолог</a:t>
            </a:r>
            <a:r>
              <a:rPr lang="bg-BG" dirty="0"/>
              <a:t>,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терапевт</a:t>
            </a:r>
            <a:r>
              <a:rPr lang="bg-BG" dirty="0"/>
              <a:t>,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механик</a:t>
            </a:r>
            <a:r>
              <a:rPr lang="bg-BG" dirty="0"/>
              <a:t>,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дипломант</a:t>
            </a:r>
            <a:r>
              <a:rPr lang="bg-BG" dirty="0"/>
              <a:t>,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бизнесмен и учител</a:t>
            </a:r>
            <a:r>
              <a:rPr lang="bg-BG" dirty="0"/>
              <a:t>, в индустрия, която все още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дефинира себе си всеки ден</a:t>
            </a:r>
            <a:r>
              <a:rPr lang="bg-BG" dirty="0"/>
              <a:t>.“</a:t>
            </a:r>
          </a:p>
          <a:p>
            <a:pPr marL="0" indent="0" algn="r">
              <a:buNone/>
            </a:pPr>
            <a:r>
              <a:rPr lang="bg-BG" dirty="0"/>
              <a:t>- </a:t>
            </a:r>
            <a:r>
              <a:rPr lang="en-US" dirty="0"/>
              <a:t>Ka Wai Cheung, The Developer’s Code</a:t>
            </a:r>
          </a:p>
        </p:txBody>
      </p:sp>
    </p:spTree>
    <p:extLst>
      <p:ext uri="{BB962C8B-B14F-4D97-AF65-F5344CB8AC3E}">
        <p14:creationId xmlns:p14="http://schemas.microsoft.com/office/powerpoint/2010/main" val="300609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" r="1" b="9989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Комуникация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375581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4" r="2" b="20905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Непрестанно Учене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541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50" name="Group 3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1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8" name="Rounded 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r="2" b="2"/>
          <a:stretch/>
        </p:blipFill>
        <p:spPr>
          <a:xfrm>
            <a:off x="7873801" y="1011765"/>
            <a:ext cx="3341190" cy="45467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3785" y="138006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6000" dirty="0"/>
              <a:t>Психология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468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duotone>
                <a:schemeClr val="bg2">
                  <a:shade val="76000"/>
                  <a:satMod val="180000"/>
                </a:schemeClr>
                <a:schemeClr val="bg2">
                  <a:tint val="80000"/>
                  <a:satMod val="120000"/>
                  <a:lumMod val="180000"/>
                </a:schemeClr>
              </a:duotone>
            </a:blip>
            <a:stretch/>
          </a:blipFill>
          <a:ln>
            <a:noFill/>
          </a:ln>
          <a:effectLst/>
        </p:spPr>
      </p: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7" r="1" b="646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 dirty="0" err="1"/>
              <a:t>Програмиране</a:t>
            </a:r>
            <a:r>
              <a:rPr lang="en-US" sz="4100" dirty="0"/>
              <a:t> != </a:t>
            </a:r>
            <a:r>
              <a:rPr lang="en-US" sz="4100" dirty="0" err="1"/>
              <a:t>Писане</a:t>
            </a:r>
            <a:r>
              <a:rPr lang="en-US" sz="4100" dirty="0"/>
              <a:t> </a:t>
            </a:r>
            <a:r>
              <a:rPr lang="en-US" sz="4100" dirty="0" err="1"/>
              <a:t>на</a:t>
            </a:r>
            <a:r>
              <a:rPr lang="en-US" sz="4100" dirty="0"/>
              <a:t> </a:t>
            </a:r>
            <a:r>
              <a:rPr lang="en-US" sz="4100" dirty="0" err="1"/>
              <a:t>Код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328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143</TotalTime>
  <Words>276</Words>
  <Application>Microsoft Office PowerPoint</Application>
  <PresentationFormat>Widescreen</PresentationFormat>
  <Paragraphs>74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Професия Програмист ? </vt:lpstr>
      <vt:lpstr>Екатерина Михайлова</vt:lpstr>
      <vt:lpstr>Александър Тодоров</vt:lpstr>
      <vt:lpstr>Как ни виждат „нормалните“ хора?</vt:lpstr>
      <vt:lpstr>Истината е малко по-различна</vt:lpstr>
      <vt:lpstr>Комуникация</vt:lpstr>
      <vt:lpstr>Непрестанно Учене</vt:lpstr>
      <vt:lpstr>Психология</vt:lpstr>
      <vt:lpstr>Програмиране != Писане на Код</vt:lpstr>
      <vt:lpstr>Програмиране За или Против</vt:lpstr>
      <vt:lpstr>Програмиране За или Против</vt:lpstr>
      <vt:lpstr>Личен Пример от Лекторите</vt:lpstr>
      <vt:lpstr>Направления</vt:lpstr>
      <vt:lpstr>Позиции</vt:lpstr>
      <vt:lpstr>Езици</vt:lpstr>
      <vt:lpstr>Какво ми е необходимо, за да започна?</vt:lpstr>
      <vt:lpstr>Къде мога да се запиша?</vt:lpstr>
      <vt:lpstr>Други?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Професия Програмист ? </dc:title>
  <dc:creator>Aleksandar Todorov</dc:creator>
  <cp:lastModifiedBy>Aleksandar Todorov</cp:lastModifiedBy>
  <cp:revision>63</cp:revision>
  <dcterms:created xsi:type="dcterms:W3CDTF">2017-03-17T10:50:29Z</dcterms:created>
  <dcterms:modified xsi:type="dcterms:W3CDTF">2017-03-17T13:16:15Z</dcterms:modified>
</cp:coreProperties>
</file>