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86D1F6"/>
    <a:srgbClr val="556503"/>
    <a:srgbClr val="9FBE06"/>
    <a:srgbClr val="E3680B"/>
    <a:srgbClr val="E56709"/>
    <a:srgbClr val="849E04"/>
    <a:srgbClr val="89A404"/>
    <a:srgbClr val="859F05"/>
    <a:srgbClr val="7086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41.radikal.ru/i091/1010/a6/60051591b1cbt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0166" y="2714620"/>
            <a:ext cx="678661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Найди числа                от 1 до 10</a:t>
            </a:r>
            <a:endParaRPr lang="ru-RU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43174" y="1428736"/>
            <a:ext cx="4843474" cy="54293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000" b="1" spc="50" dirty="0" smtClean="0">
                <a:ln w="11430"/>
                <a:solidFill>
                  <a:srgbClr val="E3680B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игра</a:t>
            </a:r>
            <a:endParaRPr lang="ru-RU" sz="4000" b="1" spc="50" dirty="0">
              <a:ln w="11430"/>
              <a:solidFill>
                <a:srgbClr val="E3680B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14546" y="5000636"/>
            <a:ext cx="5500726" cy="928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 smtClean="0">
                <a:ln w="11430"/>
                <a:solidFill>
                  <a:srgbClr val="E3680B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 </a:t>
            </a:r>
            <a:r>
              <a:rPr kumimoji="0" lang="ru-RU" sz="2400" b="1" i="0" u="none" strike="noStrike" kern="1200" cap="none" spc="50" normalizeH="0" baseline="0" noProof="0" dirty="0" err="1" smtClean="0">
                <a:ln w="11430"/>
                <a:solidFill>
                  <a:srgbClr val="E3680B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Жакулина</a:t>
            </a:r>
            <a:r>
              <a:rPr kumimoji="0" lang="ru-RU" sz="2400" b="1" i="0" u="none" strike="noStrike" kern="1200" cap="none" spc="50" normalizeH="0" baseline="0" noProof="0" dirty="0" smtClean="0">
                <a:ln w="11430"/>
                <a:solidFill>
                  <a:srgbClr val="E3680B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И.В.,                            учитель начальных классов МОУ-ООШ №23 г.Чапаевска Самарской области</a:t>
            </a:r>
            <a:endParaRPr kumimoji="0" lang="ru-RU" sz="2400" b="1" i="0" u="none" strike="noStrike" kern="1200" cap="none" spc="50" normalizeH="0" baseline="0" noProof="0" dirty="0">
              <a:ln w="11430"/>
              <a:solidFill>
                <a:srgbClr val="E3680B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Управляющая кнопка: далее 5">
            <a:hlinkClick r:id="rId3" action="ppaction://hlinksldjump" highlightClick="1"/>
          </p:cNvPr>
          <p:cNvSpPr/>
          <p:nvPr/>
        </p:nvSpPr>
        <p:spPr>
          <a:xfrm>
            <a:off x="8715404" y="6572272"/>
            <a:ext cx="428596" cy="285728"/>
          </a:xfrm>
          <a:prstGeom prst="actionButtonForwardNext">
            <a:avLst/>
          </a:prstGeom>
          <a:solidFill>
            <a:srgbClr val="9FBE06"/>
          </a:solidFill>
          <a:ln>
            <a:solidFill>
              <a:srgbClr val="556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571604" y="1357298"/>
            <a:ext cx="6572296" cy="450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normalizeH="0" baseline="0" noProof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Дорогой друг!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400" b="1" i="0" u="none" strike="noStrike" kern="1200" normalizeH="0" baseline="0" noProof="0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  <a:sym typeface="Symbo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  <a:sym typeface="Symbol"/>
              </a:rPr>
              <a:t>Тебе нужно как можно быстрее найти числа от 1 до 10. Найди число и левой кнопкой мышки щелкни по найденному числу. Внизу отображается результат твоего поиска. Для завершения игры кликни левой кнопкой мышки по значку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1" i="0" u="none" strike="noStrike" kern="1200" normalizeH="0" baseline="0" noProof="0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  <a:sym typeface="Symbo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  <a:sym typeface="Symbol"/>
              </a:rPr>
              <a:t>Желаю удачи!</a:t>
            </a:r>
            <a:endParaRPr kumimoji="0" lang="ru-RU" sz="2400" b="1" i="0" u="none" strike="noStrike" kern="1200" normalizeH="0" baseline="0" noProof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Управляющая кнопка: далее 7">
            <a:hlinkClick r:id="rId3" action="ppaction://hlinksldjump" highlightClick="1"/>
          </p:cNvPr>
          <p:cNvSpPr/>
          <p:nvPr/>
        </p:nvSpPr>
        <p:spPr>
          <a:xfrm>
            <a:off x="8715404" y="6572272"/>
            <a:ext cx="428596" cy="285728"/>
          </a:xfrm>
          <a:prstGeom prst="actionButtonForwardNext">
            <a:avLst/>
          </a:prstGeom>
          <a:solidFill>
            <a:srgbClr val="9FBE06"/>
          </a:solidFill>
          <a:ln>
            <a:solidFill>
              <a:srgbClr val="556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суммирования 8"/>
          <p:cNvSpPr/>
          <p:nvPr/>
        </p:nvSpPr>
        <p:spPr>
          <a:xfrm>
            <a:off x="7786710" y="3929066"/>
            <a:ext cx="357190" cy="357190"/>
          </a:xfrm>
          <a:prstGeom prst="flowChartSummingJunction">
            <a:avLst/>
          </a:prstGeom>
          <a:solidFill>
            <a:srgbClr val="86D1F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9586" y="2428868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accent3">
                    <a:lumMod val="50000"/>
                  </a:schemeClr>
                </a:solidFill>
                <a:latin typeface="Monotype Corsiva" pitchFamily="66" charset="0"/>
                <a:cs typeface="Arial" pitchFamily="34" charset="0"/>
              </a:rPr>
              <a:t>2</a:t>
            </a:r>
            <a:endParaRPr lang="ru-RU" sz="3600" b="1" dirty="0">
              <a:solidFill>
                <a:schemeClr val="accent3">
                  <a:lumMod val="50000"/>
                </a:schemeClr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14612" y="6000768"/>
            <a:ext cx="642942" cy="6429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200024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9FBE06"/>
                </a:solidFill>
                <a:latin typeface="Monotype Corsiva" pitchFamily="66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9FBE06"/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071670" y="6000768"/>
            <a:ext cx="642942" cy="6429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9322" y="5143512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462300"/>
                </a:solidFill>
                <a:latin typeface="Monotype Corsiva" pitchFamily="66" charset="0"/>
                <a:cs typeface="Arial" pitchFamily="34" charset="0"/>
              </a:rPr>
              <a:t>3</a:t>
            </a:r>
            <a:endParaRPr lang="ru-RU" sz="3600" b="1" dirty="0">
              <a:solidFill>
                <a:srgbClr val="462300"/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357554" y="6000768"/>
            <a:ext cx="642942" cy="6429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992" y="3000372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Monotype Corsiva" pitchFamily="66" charset="0"/>
                <a:cs typeface="Arial" pitchFamily="34" charset="0"/>
              </a:rPr>
              <a:t>4</a:t>
            </a:r>
            <a:endParaRPr lang="ru-RU" sz="3600" b="1" dirty="0">
              <a:solidFill>
                <a:schemeClr val="tx2">
                  <a:lumMod val="75000"/>
                </a:schemeClr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000496" y="6000768"/>
            <a:ext cx="642942" cy="6429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4414" y="6072206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accent3">
                    <a:lumMod val="50000"/>
                  </a:schemeClr>
                </a:solidFill>
                <a:latin typeface="Monotype Corsiva" pitchFamily="66" charset="0"/>
                <a:cs typeface="Arial" pitchFamily="34" charset="0"/>
              </a:rPr>
              <a:t>5</a:t>
            </a:r>
            <a:endParaRPr lang="ru-RU" sz="3600" b="1" dirty="0">
              <a:solidFill>
                <a:schemeClr val="accent3">
                  <a:lumMod val="50000"/>
                </a:schemeClr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643438" y="6000768"/>
            <a:ext cx="642942" cy="6429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5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4786322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4B056"/>
                </a:solidFill>
                <a:latin typeface="Monotype Corsiva" pitchFamily="66" charset="0"/>
                <a:cs typeface="Arial" pitchFamily="34" charset="0"/>
              </a:rPr>
              <a:t>6</a:t>
            </a:r>
            <a:endParaRPr lang="ru-RU" sz="3600" b="1" dirty="0">
              <a:solidFill>
                <a:srgbClr val="F4B056"/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286380" y="6000768"/>
            <a:ext cx="642942" cy="6429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6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224" y="2786058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  <a:cs typeface="Arial" pitchFamily="34" charset="0"/>
              </a:rPr>
              <a:t>7</a:t>
            </a:r>
            <a:endParaRPr lang="ru-RU" sz="3600" b="1" dirty="0">
              <a:solidFill>
                <a:schemeClr val="accent6">
                  <a:lumMod val="50000"/>
                </a:schemeClr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929322" y="6000768"/>
            <a:ext cx="642942" cy="6429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29454" y="1000108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86D1F6"/>
                </a:solidFill>
                <a:latin typeface="Monotype Corsiva" pitchFamily="66" charset="0"/>
                <a:cs typeface="Arial" pitchFamily="34" charset="0"/>
              </a:rPr>
              <a:t>8</a:t>
            </a:r>
            <a:endParaRPr lang="ru-RU" sz="3600" b="1" dirty="0">
              <a:solidFill>
                <a:srgbClr val="86D1F6"/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572264" y="6000768"/>
            <a:ext cx="642942" cy="6429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4612" y="1785926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B1E5FD"/>
                </a:solidFill>
                <a:latin typeface="Monotype Corsiva" pitchFamily="66" charset="0"/>
                <a:cs typeface="Arial" pitchFamily="34" charset="0"/>
              </a:rPr>
              <a:t>9</a:t>
            </a:r>
            <a:endParaRPr lang="ru-RU" sz="3200" b="1" dirty="0">
              <a:solidFill>
                <a:srgbClr val="B1E5FD"/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7215206" y="6000768"/>
            <a:ext cx="642942" cy="6429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9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2264" y="4357694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849E04"/>
                </a:solidFill>
                <a:latin typeface="Monotype Corsiva" pitchFamily="66" charset="0"/>
                <a:cs typeface="Arial" pitchFamily="34" charset="0"/>
              </a:rPr>
              <a:t>10</a:t>
            </a:r>
            <a:endParaRPr lang="ru-RU" sz="3600" b="1" dirty="0">
              <a:solidFill>
                <a:srgbClr val="849E04"/>
              </a:solidFill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858148" y="5929330"/>
            <a:ext cx="785818" cy="78581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600" b="1" dirty="0" smtClean="0">
                <a:latin typeface="Arial" pitchFamily="34" charset="0"/>
                <a:cs typeface="Arial" pitchFamily="34" charset="0"/>
              </a:rPr>
              <a:t>10</a:t>
            </a:r>
            <a:endParaRPr lang="ru-RU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Блок-схема: узел суммирования 26">
            <a:hlinkClick r:id="" action="ppaction://hlinkshowjump?jump=endshow"/>
          </p:cNvPr>
          <p:cNvSpPr/>
          <p:nvPr/>
        </p:nvSpPr>
        <p:spPr>
          <a:xfrm>
            <a:off x="8715404" y="0"/>
            <a:ext cx="428596" cy="428604"/>
          </a:xfrm>
          <a:prstGeom prst="flowChartSummingJunction">
            <a:avLst/>
          </a:prstGeom>
          <a:solidFill>
            <a:srgbClr val="86D1F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hlinkClick r:id="rId2" action="ppaction://hlinksldjump"/>
          </p:cNvPr>
          <p:cNvSpPr/>
          <p:nvPr/>
        </p:nvSpPr>
        <p:spPr>
          <a:xfrm>
            <a:off x="0" y="0"/>
            <a:ext cx="500034" cy="428604"/>
          </a:xfrm>
          <a:prstGeom prst="ellipse">
            <a:avLst/>
          </a:prstGeom>
          <a:solidFill>
            <a:srgbClr val="86D1F6"/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 2"/>
              </a:rPr>
              <a:t></a:t>
            </a:r>
            <a:endParaRPr lang="ru-RU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10" grpId="0"/>
      <p:bldP spid="11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785918" y="1357298"/>
            <a:ext cx="6357982" cy="450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normalizeH="0" baseline="0" noProof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Используемые ресурсы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400" b="1" i="0" u="none" strike="noStrike" kern="1200" normalizeH="0" baseline="0" noProof="0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  <a:sym typeface="Symbol"/>
            </a:endParaRPr>
          </a:p>
          <a:p>
            <a:pPr algn="just">
              <a:spcBef>
                <a:spcPct val="20000"/>
              </a:spcBef>
            </a:pP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  <a:sym typeface="Symbol"/>
              </a:rPr>
              <a:t>Фон – </a:t>
            </a:r>
            <a:r>
              <a:rPr lang="ru-RU" u="sng" dirty="0" smtClean="0">
                <a:latin typeface="Arial" pitchFamily="34" charset="0"/>
                <a:cs typeface="Arial" pitchFamily="34" charset="0"/>
                <a:hlinkClick r:id="rId3"/>
              </a:rPr>
              <a:t>http://s41.radikal.ru/i091/1010/a6/60051591b1cbt.jpg</a:t>
            </a:r>
            <a:endParaRPr lang="ru-RU" u="sng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ct val="20000"/>
              </a:spcBef>
            </a:pPr>
            <a:r>
              <a:rPr lang="ru-RU" b="1" dirty="0" err="1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Автофигуры</a:t>
            </a:r>
            <a:r>
              <a:rPr lang="ru-RU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программы </a:t>
            </a:r>
            <a:r>
              <a:rPr lang="en-US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MS PowerPoint 2007</a:t>
            </a:r>
            <a:endParaRPr lang="ru-RU" b="1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1" i="0" u="none" strike="noStrike" kern="1200" normalizeH="0" baseline="0" noProof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Управляющая кнопка: далее 7">
            <a:hlinkClick r:id="rId4" action="ppaction://hlinksldjump" highlightClick="1"/>
          </p:cNvPr>
          <p:cNvSpPr/>
          <p:nvPr/>
        </p:nvSpPr>
        <p:spPr>
          <a:xfrm>
            <a:off x="8715404" y="6572272"/>
            <a:ext cx="428596" cy="285728"/>
          </a:xfrm>
          <a:prstGeom prst="actionButtonForwardNext">
            <a:avLst/>
          </a:prstGeom>
          <a:solidFill>
            <a:srgbClr val="9FBE06"/>
          </a:solidFill>
          <a:ln>
            <a:solidFill>
              <a:srgbClr val="5565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суммирования 5">
            <a:hlinkClick r:id="" action="ppaction://hlinkshowjump?jump=endshow"/>
          </p:cNvPr>
          <p:cNvSpPr/>
          <p:nvPr/>
        </p:nvSpPr>
        <p:spPr>
          <a:xfrm>
            <a:off x="8715404" y="0"/>
            <a:ext cx="428596" cy="428604"/>
          </a:xfrm>
          <a:prstGeom prst="flowChartSummingJunction">
            <a:avLst/>
          </a:prstGeom>
          <a:solidFill>
            <a:srgbClr val="86D1F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hlinkClick r:id="rId5" action="ppaction://hlinksldjump"/>
          </p:cNvPr>
          <p:cNvSpPr/>
          <p:nvPr/>
        </p:nvSpPr>
        <p:spPr>
          <a:xfrm>
            <a:off x="0" y="0"/>
            <a:ext cx="500034" cy="500042"/>
          </a:xfrm>
          <a:prstGeom prst="ellipse">
            <a:avLst/>
          </a:prstGeom>
          <a:solidFill>
            <a:srgbClr val="86D1F6"/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 3"/>
              </a:rPr>
              <a:t></a:t>
            </a:r>
            <a:endParaRPr lang="ru-RU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98</Words>
  <Application>Microsoft Office PowerPoint</Application>
  <PresentationFormat>Экран (4:3)</PresentationFormat>
  <Paragraphs>34</Paragraphs>
  <Slides>4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Найди числа                от 1 до 10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metodist</dc:creator>
  <cp:lastModifiedBy>Учитель</cp:lastModifiedBy>
  <cp:revision>34</cp:revision>
  <dcterms:created xsi:type="dcterms:W3CDTF">2011-06-12T22:36:30Z</dcterms:created>
  <dcterms:modified xsi:type="dcterms:W3CDTF">2011-08-28T19:26:37Z</dcterms:modified>
</cp:coreProperties>
</file>