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51708-40D3-CCDC-5ACC-70B333C15B44}" v="129" dt="2025-10-14T20:52:49.568"/>
    <p1510:client id="{9D294064-C27B-DEC4-EC7F-50818F74A952}" v="73" dt="2025-10-14T21:00:34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.Cook" userId="S::joanna.cook@yateley.hants.sch.uk::d2726221-a984-4d47-8c0d-47744e5a855c" providerId="AD" clId="Web-{47951708-40D3-CCDC-5ACC-70B333C15B44}"/>
    <pc:docChg chg="addSld delSld modSld">
      <pc:chgData name="Joanna.Cook" userId="S::joanna.cook@yateley.hants.sch.uk::d2726221-a984-4d47-8c0d-47744e5a855c" providerId="AD" clId="Web-{47951708-40D3-CCDC-5ACC-70B333C15B44}" dt="2025-10-14T20:52:49.568" v="128" actId="20577"/>
      <pc:docMkLst>
        <pc:docMk/>
      </pc:docMkLst>
      <pc:sldChg chg="del">
        <pc:chgData name="Joanna.Cook" userId="S::joanna.cook@yateley.hants.sch.uk::d2726221-a984-4d47-8c0d-47744e5a855c" providerId="AD" clId="Web-{47951708-40D3-CCDC-5ACC-70B333C15B44}" dt="2025-10-14T20:15:25.795" v="1"/>
        <pc:sldMkLst>
          <pc:docMk/>
          <pc:sldMk cId="109857222" sldId="256"/>
        </pc:sldMkLst>
      </pc:sldChg>
      <pc:sldChg chg="new del">
        <pc:chgData name="Joanna.Cook" userId="S::joanna.cook@yateley.hants.sch.uk::d2726221-a984-4d47-8c0d-47744e5a855c" providerId="AD" clId="Web-{47951708-40D3-CCDC-5ACC-70B333C15B44}" dt="2025-10-14T20:17:28.055" v="3"/>
        <pc:sldMkLst>
          <pc:docMk/>
          <pc:sldMk cId="1765312464" sldId="257"/>
        </pc:sldMkLst>
      </pc:sldChg>
      <pc:sldChg chg="modSp new">
        <pc:chgData name="Joanna.Cook" userId="S::joanna.cook@yateley.hants.sch.uk::d2726221-a984-4d47-8c0d-47744e5a855c" providerId="AD" clId="Web-{47951708-40D3-CCDC-5ACC-70B333C15B44}" dt="2025-10-14T20:47:05.923" v="94" actId="20577"/>
        <pc:sldMkLst>
          <pc:docMk/>
          <pc:sldMk cId="967210867" sldId="258"/>
        </pc:sldMkLst>
        <pc:spChg chg="mod">
          <ac:chgData name="Joanna.Cook" userId="S::joanna.cook@yateley.hants.sch.uk::d2726221-a984-4d47-8c0d-47744e5a855c" providerId="AD" clId="Web-{47951708-40D3-CCDC-5ACC-70B333C15B44}" dt="2025-10-14T20:45:06.374" v="10" actId="20577"/>
          <ac:spMkLst>
            <pc:docMk/>
            <pc:sldMk cId="967210867" sldId="258"/>
            <ac:spMk id="2" creationId="{BE73B699-6667-973B-D710-3E3EEFFE12E4}"/>
          </ac:spMkLst>
        </pc:spChg>
        <pc:spChg chg="mod">
          <ac:chgData name="Joanna.Cook" userId="S::joanna.cook@yateley.hants.sch.uk::d2726221-a984-4d47-8c0d-47744e5a855c" providerId="AD" clId="Web-{47951708-40D3-CCDC-5ACC-70B333C15B44}" dt="2025-10-14T20:47:05.923" v="94" actId="20577"/>
          <ac:spMkLst>
            <pc:docMk/>
            <pc:sldMk cId="967210867" sldId="258"/>
            <ac:spMk id="3" creationId="{B2C0606E-499F-8175-C931-CB38FC140E11}"/>
          </ac:spMkLst>
        </pc:spChg>
      </pc:sldChg>
      <pc:sldChg chg="addSp delSp modSp new">
        <pc:chgData name="Joanna.Cook" userId="S::joanna.cook@yateley.hants.sch.uk::d2726221-a984-4d47-8c0d-47744e5a855c" providerId="AD" clId="Web-{47951708-40D3-CCDC-5ACC-70B333C15B44}" dt="2025-10-14T20:50:19.270" v="101"/>
        <pc:sldMkLst>
          <pc:docMk/>
          <pc:sldMk cId="1719365966" sldId="259"/>
        </pc:sldMkLst>
        <pc:spChg chg="del">
          <ac:chgData name="Joanna.Cook" userId="S::joanna.cook@yateley.hants.sch.uk::d2726221-a984-4d47-8c0d-47744e5a855c" providerId="AD" clId="Web-{47951708-40D3-CCDC-5ACC-70B333C15B44}" dt="2025-10-14T20:50:19.270" v="101"/>
          <ac:spMkLst>
            <pc:docMk/>
            <pc:sldMk cId="1719365966" sldId="259"/>
            <ac:spMk id="2" creationId="{3EDBD2D1-6351-CC2C-8119-3FE67D3882D3}"/>
          </ac:spMkLst>
        </pc:spChg>
        <pc:spChg chg="del">
          <ac:chgData name="Joanna.Cook" userId="S::joanna.cook@yateley.hants.sch.uk::d2726221-a984-4d47-8c0d-47744e5a855c" providerId="AD" clId="Web-{47951708-40D3-CCDC-5ACC-70B333C15B44}" dt="2025-10-14T20:49:19.691" v="96"/>
          <ac:spMkLst>
            <pc:docMk/>
            <pc:sldMk cId="1719365966" sldId="259"/>
            <ac:spMk id="3" creationId="{D1133343-BAF8-7278-4215-06B5C6F09D38}"/>
          </ac:spMkLst>
        </pc:spChg>
        <pc:spChg chg="add">
          <ac:chgData name="Joanna.Cook" userId="S::joanna.cook@yateley.hants.sch.uk::d2726221-a984-4d47-8c0d-47744e5a855c" providerId="AD" clId="Web-{47951708-40D3-CCDC-5ACC-70B333C15B44}" dt="2025-10-14T20:49:57.707" v="99"/>
          <ac:spMkLst>
            <pc:docMk/>
            <pc:sldMk cId="1719365966" sldId="259"/>
            <ac:spMk id="5" creationId="{7493C58D-DFB3-BF6F-225F-20FFEF6DF632}"/>
          </ac:spMkLst>
        </pc:spChg>
        <pc:spChg chg="add">
          <ac:chgData name="Joanna.Cook" userId="S::joanna.cook@yateley.hants.sch.uk::d2726221-a984-4d47-8c0d-47744e5a855c" providerId="AD" clId="Web-{47951708-40D3-CCDC-5ACC-70B333C15B44}" dt="2025-10-14T20:50:12.160" v="100"/>
          <ac:spMkLst>
            <pc:docMk/>
            <pc:sldMk cId="1719365966" sldId="259"/>
            <ac:spMk id="6" creationId="{D25143DC-B3C1-7C91-89EB-A58598ECAE6F}"/>
          </ac:spMkLst>
        </pc:spChg>
        <pc:picChg chg="add mod ord">
          <ac:chgData name="Joanna.Cook" userId="S::joanna.cook@yateley.hants.sch.uk::d2726221-a984-4d47-8c0d-47744e5a855c" providerId="AD" clId="Web-{47951708-40D3-CCDC-5ACC-70B333C15B44}" dt="2025-10-14T20:49:29.644" v="98" actId="14100"/>
          <ac:picMkLst>
            <pc:docMk/>
            <pc:sldMk cId="1719365966" sldId="259"/>
            <ac:picMk id="4" creationId="{C2326EE3-A9D7-4BCF-A2D9-5CE32435743B}"/>
          </ac:picMkLst>
        </pc:picChg>
      </pc:sldChg>
      <pc:sldChg chg="modSp new">
        <pc:chgData name="Joanna.Cook" userId="S::joanna.cook@yateley.hants.sch.uk::d2726221-a984-4d47-8c0d-47744e5a855c" providerId="AD" clId="Web-{47951708-40D3-CCDC-5ACC-70B333C15B44}" dt="2025-10-14T20:52:49.568" v="128" actId="20577"/>
        <pc:sldMkLst>
          <pc:docMk/>
          <pc:sldMk cId="2175215882" sldId="260"/>
        </pc:sldMkLst>
        <pc:spChg chg="mod">
          <ac:chgData name="Joanna.Cook" userId="S::joanna.cook@yateley.hants.sch.uk::d2726221-a984-4d47-8c0d-47744e5a855c" providerId="AD" clId="Web-{47951708-40D3-CCDC-5ACC-70B333C15B44}" dt="2025-10-14T20:51:13.676" v="121" actId="20577"/>
          <ac:spMkLst>
            <pc:docMk/>
            <pc:sldMk cId="2175215882" sldId="260"/>
            <ac:spMk id="2" creationId="{70F265F2-BC3B-ACBB-7A08-1B92F1389C01}"/>
          </ac:spMkLst>
        </pc:spChg>
        <pc:spChg chg="mod">
          <ac:chgData name="Joanna.Cook" userId="S::joanna.cook@yateley.hants.sch.uk::d2726221-a984-4d47-8c0d-47744e5a855c" providerId="AD" clId="Web-{47951708-40D3-CCDC-5ACC-70B333C15B44}" dt="2025-10-14T20:52:49.568" v="128" actId="20577"/>
          <ac:spMkLst>
            <pc:docMk/>
            <pc:sldMk cId="2175215882" sldId="260"/>
            <ac:spMk id="3" creationId="{C9E34833-4579-EE93-8047-0386215ECD3B}"/>
          </ac:spMkLst>
        </pc:spChg>
      </pc:sldChg>
    </pc:docChg>
  </pc:docChgLst>
  <pc:docChgLst>
    <pc:chgData name="Joanna.Cook" userId="S::joanna.cook@yateley.hants.sch.uk::d2726221-a984-4d47-8c0d-47744e5a855c" providerId="AD" clId="Web-{9D294064-C27B-DEC4-EC7F-50818F74A952}"/>
    <pc:docChg chg="modSld">
      <pc:chgData name="Joanna.Cook" userId="S::joanna.cook@yateley.hants.sch.uk::d2726221-a984-4d47-8c0d-47744e5a855c" providerId="AD" clId="Web-{9D294064-C27B-DEC4-EC7F-50818F74A952}" dt="2025-10-14T21:00:33.541" v="67" actId="20577"/>
      <pc:docMkLst>
        <pc:docMk/>
      </pc:docMkLst>
      <pc:sldChg chg="addSp delSp modSp">
        <pc:chgData name="Joanna.Cook" userId="S::joanna.cook@yateley.hants.sch.uk::d2726221-a984-4d47-8c0d-47744e5a855c" providerId="AD" clId="Web-{9D294064-C27B-DEC4-EC7F-50818F74A952}" dt="2025-10-14T21:00:33.541" v="67" actId="20577"/>
        <pc:sldMkLst>
          <pc:docMk/>
          <pc:sldMk cId="2175215882" sldId="260"/>
        </pc:sldMkLst>
        <pc:spChg chg="mod">
          <ac:chgData name="Joanna.Cook" userId="S::joanna.cook@yateley.hants.sch.uk::d2726221-a984-4d47-8c0d-47744e5a855c" providerId="AD" clId="Web-{9D294064-C27B-DEC4-EC7F-50818F74A952}" dt="2025-10-14T20:58:46.072" v="56" actId="1076"/>
          <ac:spMkLst>
            <pc:docMk/>
            <pc:sldMk cId="2175215882" sldId="260"/>
            <ac:spMk id="2" creationId="{70F265F2-BC3B-ACBB-7A08-1B92F1389C01}"/>
          </ac:spMkLst>
        </pc:spChg>
        <pc:spChg chg="add del mod">
          <ac:chgData name="Joanna.Cook" userId="S::joanna.cook@yateley.hants.sch.uk::d2726221-a984-4d47-8c0d-47744e5a855c" providerId="AD" clId="Web-{9D294064-C27B-DEC4-EC7F-50818F74A952}" dt="2025-10-14T21:00:10.744" v="61"/>
          <ac:spMkLst>
            <pc:docMk/>
            <pc:sldMk cId="2175215882" sldId="260"/>
            <ac:spMk id="3" creationId="{C9E34833-4579-EE93-8047-0386215ECD3B}"/>
          </ac:spMkLst>
        </pc:spChg>
        <pc:spChg chg="add del mod">
          <ac:chgData name="Joanna.Cook" userId="S::joanna.cook@yateley.hants.sch.uk::d2726221-a984-4d47-8c0d-47744e5a855c" providerId="AD" clId="Web-{9D294064-C27B-DEC4-EC7F-50818F74A952}" dt="2025-10-14T20:53:39.908" v="1"/>
          <ac:spMkLst>
            <pc:docMk/>
            <pc:sldMk cId="2175215882" sldId="260"/>
            <ac:spMk id="5" creationId="{21091331-7F2B-5034-30DB-DDF8E573629C}"/>
          </ac:spMkLst>
        </pc:spChg>
        <pc:spChg chg="add del mod">
          <ac:chgData name="Joanna.Cook" userId="S::joanna.cook@yateley.hants.sch.uk::d2726221-a984-4d47-8c0d-47744e5a855c" providerId="AD" clId="Web-{9D294064-C27B-DEC4-EC7F-50818F74A952}" dt="2025-10-14T20:57:10.564" v="47"/>
          <ac:spMkLst>
            <pc:docMk/>
            <pc:sldMk cId="2175215882" sldId="260"/>
            <ac:spMk id="6" creationId="{03D9515F-0F17-0B0D-59C1-7A4DE1986B1B}"/>
          </ac:spMkLst>
        </pc:spChg>
        <pc:spChg chg="add mod">
          <ac:chgData name="Joanna.Cook" userId="S::joanna.cook@yateley.hants.sch.uk::d2726221-a984-4d47-8c0d-47744e5a855c" providerId="AD" clId="Web-{9D294064-C27B-DEC4-EC7F-50818F74A952}" dt="2025-10-14T20:59:04.431" v="58" actId="1076"/>
          <ac:spMkLst>
            <pc:docMk/>
            <pc:sldMk cId="2175215882" sldId="260"/>
            <ac:spMk id="7" creationId="{2A6325CC-0435-141C-63A8-A099DC0A29F8}"/>
          </ac:spMkLst>
        </pc:spChg>
        <pc:spChg chg="add mod">
          <ac:chgData name="Joanna.Cook" userId="S::joanna.cook@yateley.hants.sch.uk::d2726221-a984-4d47-8c0d-47744e5a855c" providerId="AD" clId="Web-{9D294064-C27B-DEC4-EC7F-50818F74A952}" dt="2025-10-14T21:00:33.541" v="67" actId="20577"/>
          <ac:spMkLst>
            <pc:docMk/>
            <pc:sldMk cId="2175215882" sldId="260"/>
            <ac:spMk id="8" creationId="{03BB8DB5-9FE3-0CF3-F29D-021D2C4E9D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B699-6667-973B-D710-3E3EEFF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8x/Es3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606E-499F-8175-C931-CB38FC14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Using the information you spent the last lesson compiling on a country of your choice, make a physical leaflet advising someone on how to spend their holiday in that country.</a:t>
            </a:r>
          </a:p>
        </p:txBody>
      </p:sp>
    </p:spTree>
    <p:extLst>
      <p:ext uri="{BB962C8B-B14F-4D97-AF65-F5344CB8AC3E}">
        <p14:creationId xmlns:p14="http://schemas.microsoft.com/office/powerpoint/2010/main" val="9672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vel Brochure Examples for Students">
            <a:extLst>
              <a:ext uri="{FF2B5EF4-FFF2-40B4-BE49-F238E27FC236}">
                <a16:creationId xmlns:a16="http://schemas.microsoft.com/office/drawing/2014/main" id="{C2326EE3-A9D7-4BCF-A2D9-5CE324357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41" y="-932"/>
            <a:ext cx="8849171" cy="68614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3C58D-DFB3-BF6F-225F-20FFEF6DF632}"/>
              </a:ext>
            </a:extLst>
          </p:cNvPr>
          <p:cNvSpPr/>
          <p:nvPr/>
        </p:nvSpPr>
        <p:spPr>
          <a:xfrm>
            <a:off x="4085161" y="1242109"/>
            <a:ext cx="2511822" cy="607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143DC-B3C1-7C91-89EB-A58598ECAE6F}"/>
              </a:ext>
            </a:extLst>
          </p:cNvPr>
          <p:cNvSpPr/>
          <p:nvPr/>
        </p:nvSpPr>
        <p:spPr>
          <a:xfrm>
            <a:off x="1104098" y="5037446"/>
            <a:ext cx="2649834" cy="1587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65F2-BC3B-ACBB-7A08-1B92F138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" y="-262404"/>
            <a:ext cx="10515600" cy="1325563"/>
          </a:xfrm>
        </p:spPr>
        <p:txBody>
          <a:bodyPr/>
          <a:lstStyle/>
          <a:p>
            <a:r>
              <a:rPr lang="en-GB"/>
              <a:t>What to include in your leaflet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325CC-0435-141C-63A8-A099DC0A29F8}"/>
              </a:ext>
            </a:extLst>
          </p:cNvPr>
          <p:cNvSpPr txBox="1"/>
          <p:nvPr/>
        </p:nvSpPr>
        <p:spPr>
          <a:xfrm>
            <a:off x="6096000" y="885265"/>
            <a:ext cx="60960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6. Food and Culture</a:t>
            </a:r>
          </a:p>
          <a:p>
            <a:pPr marL="228600" indent="-228600">
              <a:buFont typeface=""/>
              <a:buChar char="•"/>
            </a:pPr>
            <a:r>
              <a:rPr lang="en-US"/>
              <a:t>Mention popular local dishes or customs.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“Try fresh sushi in Japan!”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“In Spain, people take a nap in the afternoon called a siesta.”</a:t>
            </a:r>
          </a:p>
          <a:p>
            <a:r>
              <a:rPr lang="en-US" b="1"/>
              <a:t>7. Weather / Best Time to Visit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 small box or section with: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Typical weather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Best months to travel</a:t>
            </a:r>
          </a:p>
          <a:p>
            <a:r>
              <a:rPr lang="en-US" b="1"/>
              <a:t>8. How to Get There</a:t>
            </a:r>
          </a:p>
          <a:p>
            <a:pPr marL="228600" indent="-228600">
              <a:buFont typeface=""/>
              <a:buChar char="•"/>
            </a:pPr>
            <a:r>
              <a:rPr lang="en-US"/>
              <a:t>Simple info on transport (plane, train, boat).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You could add a mini map.</a:t>
            </a:r>
          </a:p>
          <a:p>
            <a:r>
              <a:rPr lang="en-US" b="1"/>
              <a:t>9. Who It’s For</a:t>
            </a:r>
          </a:p>
          <a:p>
            <a:pPr marL="228600" indent="-228600">
              <a:buFont typeface=""/>
              <a:buChar char="•"/>
            </a:pPr>
            <a:r>
              <a:rPr lang="en-US"/>
              <a:t>Families? Adventurers? Nature lovers?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Helps make it personal: “Perfect for beach lovers!”</a:t>
            </a:r>
          </a:p>
          <a:p>
            <a:r>
              <a:rPr lang="en-US" b="1"/>
              <a:t>10. Contact / Travel Info (Optional)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 fake phone number or travel website if it’s part of a project.</a:t>
            </a:r>
          </a:p>
          <a:p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B8DB5-9FE3-0CF3-F29D-021D2C4E9D8B}"/>
              </a:ext>
            </a:extLst>
          </p:cNvPr>
          <p:cNvSpPr txBox="1"/>
          <p:nvPr/>
        </p:nvSpPr>
        <p:spPr>
          <a:xfrm>
            <a:off x="112059" y="616324"/>
            <a:ext cx="5871883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</a:t>
            </a:r>
            <a:r>
              <a:rPr lang="en-US" sz="1600" b="1"/>
              <a:t>. Destination Name + Eye-Catching Title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E.g. </a:t>
            </a:r>
            <a:r>
              <a:rPr lang="en-US" sz="1600" i="1"/>
              <a:t>“Discover the Magic of Paris!”</a:t>
            </a:r>
            <a:r>
              <a:rPr lang="en-US" sz="1600"/>
              <a:t> or </a:t>
            </a:r>
            <a:r>
              <a:rPr lang="en-US" sz="1600" i="1"/>
              <a:t>“Adventure Awaits in New Zealand!”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Use bold fonts and bright colors.</a:t>
            </a:r>
          </a:p>
          <a:p>
            <a:r>
              <a:rPr lang="en-US" sz="1600" b="1"/>
              <a:t>2. Images or Illustrations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Photos or drawings of famous landmarks, food, nature, or people.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E.g. Eiffel Tower, beaches, wildlife.</a:t>
            </a:r>
          </a:p>
          <a:p>
            <a:r>
              <a:rPr lang="en-US" sz="1600" b="1"/>
              <a:t>3. Short Introduction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A few exciting sentences about the place.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Example:</a:t>
            </a:r>
            <a:br>
              <a:rPr lang="en-US" sz="1600"/>
            </a:br>
            <a:r>
              <a:rPr lang="en-US" sz="1600" i="1"/>
              <a:t>“Paris is the city of lights and love. Explore amazing food, art, and history!”</a:t>
            </a:r>
          </a:p>
          <a:p>
            <a:r>
              <a:rPr lang="en-US" sz="1600" b="1"/>
              <a:t>4. Top Attractions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A bullet point list or short paragraphs.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3–5 key places or activities: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Famous landmarks (e.g. Big Ben, Great Wall of China)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Museums or theme parks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Natural wonders (e.g. beaches, volcanoes)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Local activities (e.g. surfing, hiking, shopping)</a:t>
            </a:r>
          </a:p>
          <a:p>
            <a:r>
              <a:rPr lang="en-US" sz="1600" b="1"/>
              <a:t>5. Fun Facts</a:t>
            </a:r>
          </a:p>
          <a:p>
            <a:pPr marL="228600" indent="-228600">
              <a:buFont typeface=""/>
              <a:buChar char="•"/>
            </a:pPr>
            <a:r>
              <a:rPr lang="en-US" sz="1600"/>
              <a:t>Include 2–3 interesting or unusual facts about the place.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“Did you know the Eiffel Tower gets repainted every 7 years?”</a:t>
            </a:r>
          </a:p>
          <a:p>
            <a:pPr marL="228600" lvl="1" indent="-228600">
              <a:buFont typeface=""/>
              <a:buChar char="•"/>
            </a:pPr>
            <a:r>
              <a:rPr lang="en-US" sz="1600"/>
              <a:t>“New Zealand has more sheep than people!”</a:t>
            </a:r>
          </a:p>
        </p:txBody>
      </p:sp>
    </p:spTree>
    <p:extLst>
      <p:ext uri="{BB962C8B-B14F-4D97-AF65-F5344CB8AC3E}">
        <p14:creationId xmlns:p14="http://schemas.microsoft.com/office/powerpoint/2010/main" val="217521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8x/Es3</vt:lpstr>
      <vt:lpstr>PowerPoint Presentation</vt:lpstr>
      <vt:lpstr>What to include in your leaflet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2025-10-14T20:15:06Z</dcterms:created>
  <dcterms:modified xsi:type="dcterms:W3CDTF">2025-10-14T21:01:00Z</dcterms:modified>
</cp:coreProperties>
</file>