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8" r:id="rId10"/>
    <p:sldId id="277"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CA045-F90A-4B9A-9BD0-1B3976A8C24C}" v="36" dt="2022-04-25T03:08:38.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8" d="100"/>
          <a:sy n="98" d="100"/>
        </p:scale>
        <p:origin x="10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vz, Aleksandr" userId="fe2c216d-953b-4b23-8157-801f7a7ceb2a" providerId="ADAL" clId="{5ADCA045-F90A-4B9A-9BD0-1B3976A8C24C}"/>
    <pc:docChg chg="undo custSel addSld delSld modSld sldOrd">
      <pc:chgData name="Bevz, Aleksandr" userId="fe2c216d-953b-4b23-8157-801f7a7ceb2a" providerId="ADAL" clId="{5ADCA045-F90A-4B9A-9BD0-1B3976A8C24C}" dt="2022-04-25T03:21:18.214" v="2157" actId="20577"/>
      <pc:docMkLst>
        <pc:docMk/>
      </pc:docMkLst>
      <pc:sldChg chg="addSp delSp modSp del mod">
        <pc:chgData name="Bevz, Aleksandr" userId="fe2c216d-953b-4b23-8157-801f7a7ceb2a" providerId="ADAL" clId="{5ADCA045-F90A-4B9A-9BD0-1B3976A8C24C}" dt="2022-04-25T03:00:05.119" v="808" actId="2696"/>
        <pc:sldMkLst>
          <pc:docMk/>
          <pc:sldMk cId="3302936983" sldId="257"/>
        </pc:sldMkLst>
        <pc:spChg chg="add del mod">
          <ac:chgData name="Bevz, Aleksandr" userId="fe2c216d-953b-4b23-8157-801f7a7ceb2a" providerId="ADAL" clId="{5ADCA045-F90A-4B9A-9BD0-1B3976A8C24C}" dt="2022-04-25T00:55:56.545" v="5" actId="21"/>
          <ac:spMkLst>
            <pc:docMk/>
            <pc:sldMk cId="3302936983" sldId="257"/>
            <ac:spMk id="2" creationId="{C0E3ACB2-182F-47E5-A12A-23D4D000C874}"/>
          </ac:spMkLst>
        </pc:spChg>
        <pc:spChg chg="mod">
          <ac:chgData name="Bevz, Aleksandr" userId="fe2c216d-953b-4b23-8157-801f7a7ceb2a" providerId="ADAL" clId="{5ADCA045-F90A-4B9A-9BD0-1B3976A8C24C}" dt="2022-04-25T00:55:24.799" v="1" actId="1076"/>
          <ac:spMkLst>
            <pc:docMk/>
            <pc:sldMk cId="3302936983" sldId="257"/>
            <ac:spMk id="3" creationId="{150380FA-6E11-4382-9CB7-11C8F761556C}"/>
          </ac:spMkLst>
        </pc:spChg>
      </pc:sldChg>
      <pc:sldChg chg="del ord">
        <pc:chgData name="Bevz, Aleksandr" userId="fe2c216d-953b-4b23-8157-801f7a7ceb2a" providerId="ADAL" clId="{5ADCA045-F90A-4B9A-9BD0-1B3976A8C24C}" dt="2022-04-25T03:00:09.328" v="809" actId="2696"/>
        <pc:sldMkLst>
          <pc:docMk/>
          <pc:sldMk cId="2054250743" sldId="258"/>
        </pc:sldMkLst>
      </pc:sldChg>
      <pc:sldChg chg="del">
        <pc:chgData name="Bevz, Aleksandr" userId="fe2c216d-953b-4b23-8157-801f7a7ceb2a" providerId="ADAL" clId="{5ADCA045-F90A-4B9A-9BD0-1B3976A8C24C}" dt="2022-04-25T03:00:12.982" v="810" actId="2696"/>
        <pc:sldMkLst>
          <pc:docMk/>
          <pc:sldMk cId="1034143964" sldId="259"/>
        </pc:sldMkLst>
      </pc:sldChg>
      <pc:sldChg chg="del">
        <pc:chgData name="Bevz, Aleksandr" userId="fe2c216d-953b-4b23-8157-801f7a7ceb2a" providerId="ADAL" clId="{5ADCA045-F90A-4B9A-9BD0-1B3976A8C24C}" dt="2022-04-25T03:00:19.020" v="811" actId="2696"/>
        <pc:sldMkLst>
          <pc:docMk/>
          <pc:sldMk cId="4116985832" sldId="260"/>
        </pc:sldMkLst>
      </pc:sldChg>
      <pc:sldChg chg="del">
        <pc:chgData name="Bevz, Aleksandr" userId="fe2c216d-953b-4b23-8157-801f7a7ceb2a" providerId="ADAL" clId="{5ADCA045-F90A-4B9A-9BD0-1B3976A8C24C}" dt="2022-04-25T03:00:23.288" v="812" actId="2696"/>
        <pc:sldMkLst>
          <pc:docMk/>
          <pc:sldMk cId="3983406976" sldId="261"/>
        </pc:sldMkLst>
      </pc:sldChg>
      <pc:sldChg chg="del">
        <pc:chgData name="Bevz, Aleksandr" userId="fe2c216d-953b-4b23-8157-801f7a7ceb2a" providerId="ADAL" clId="{5ADCA045-F90A-4B9A-9BD0-1B3976A8C24C}" dt="2022-04-25T03:14:16.362" v="1940" actId="2696"/>
        <pc:sldMkLst>
          <pc:docMk/>
          <pc:sldMk cId="2600891620" sldId="262"/>
        </pc:sldMkLst>
      </pc:sldChg>
      <pc:sldChg chg="del">
        <pc:chgData name="Bevz, Aleksandr" userId="fe2c216d-953b-4b23-8157-801f7a7ceb2a" providerId="ADAL" clId="{5ADCA045-F90A-4B9A-9BD0-1B3976A8C24C}" dt="2022-04-25T03:11:01.931" v="1688" actId="2696"/>
        <pc:sldMkLst>
          <pc:docMk/>
          <pc:sldMk cId="3630993628" sldId="263"/>
        </pc:sldMkLst>
      </pc:sldChg>
      <pc:sldChg chg="del">
        <pc:chgData name="Bevz, Aleksandr" userId="fe2c216d-953b-4b23-8157-801f7a7ceb2a" providerId="ADAL" clId="{5ADCA045-F90A-4B9A-9BD0-1B3976A8C24C}" dt="2022-04-25T03:01:06.764" v="813" actId="2696"/>
        <pc:sldMkLst>
          <pc:docMk/>
          <pc:sldMk cId="57558398" sldId="264"/>
        </pc:sldMkLst>
      </pc:sldChg>
      <pc:sldChg chg="del">
        <pc:chgData name="Bevz, Aleksandr" userId="fe2c216d-953b-4b23-8157-801f7a7ceb2a" providerId="ADAL" clId="{5ADCA045-F90A-4B9A-9BD0-1B3976A8C24C}" dt="2022-04-25T01:00:45.105" v="97" actId="2696"/>
        <pc:sldMkLst>
          <pc:docMk/>
          <pc:sldMk cId="3984319134" sldId="265"/>
        </pc:sldMkLst>
      </pc:sldChg>
      <pc:sldChg chg="del">
        <pc:chgData name="Bevz, Aleksandr" userId="fe2c216d-953b-4b23-8157-801f7a7ceb2a" providerId="ADAL" clId="{5ADCA045-F90A-4B9A-9BD0-1B3976A8C24C}" dt="2022-04-25T03:07:56.329" v="1391" actId="2696"/>
        <pc:sldMkLst>
          <pc:docMk/>
          <pc:sldMk cId="2252438787" sldId="266"/>
        </pc:sldMkLst>
      </pc:sldChg>
      <pc:sldChg chg="del">
        <pc:chgData name="Bevz, Aleksandr" userId="fe2c216d-953b-4b23-8157-801f7a7ceb2a" providerId="ADAL" clId="{5ADCA045-F90A-4B9A-9BD0-1B3976A8C24C}" dt="2022-04-25T03:07:58.434" v="1392" actId="2696"/>
        <pc:sldMkLst>
          <pc:docMk/>
          <pc:sldMk cId="1389830789" sldId="267"/>
        </pc:sldMkLst>
      </pc:sldChg>
      <pc:sldChg chg="del">
        <pc:chgData name="Bevz, Aleksandr" userId="fe2c216d-953b-4b23-8157-801f7a7ceb2a" providerId="ADAL" clId="{5ADCA045-F90A-4B9A-9BD0-1B3976A8C24C}" dt="2022-04-25T03:01:12.943" v="814" actId="2696"/>
        <pc:sldMkLst>
          <pc:docMk/>
          <pc:sldMk cId="2846866483" sldId="268"/>
        </pc:sldMkLst>
      </pc:sldChg>
      <pc:sldChg chg="addSp modSp new mod setBg">
        <pc:chgData name="Bevz, Aleksandr" userId="fe2c216d-953b-4b23-8157-801f7a7ceb2a" providerId="ADAL" clId="{5ADCA045-F90A-4B9A-9BD0-1B3976A8C24C}" dt="2022-04-25T03:17:38.582" v="2113" actId="20577"/>
        <pc:sldMkLst>
          <pc:docMk/>
          <pc:sldMk cId="1891467009" sldId="269"/>
        </pc:sldMkLst>
        <pc:spChg chg="mod">
          <ac:chgData name="Bevz, Aleksandr" userId="fe2c216d-953b-4b23-8157-801f7a7ceb2a" providerId="ADAL" clId="{5ADCA045-F90A-4B9A-9BD0-1B3976A8C24C}" dt="2022-04-25T02:50:24.053" v="274" actId="20577"/>
          <ac:spMkLst>
            <pc:docMk/>
            <pc:sldMk cId="1891467009" sldId="269"/>
            <ac:spMk id="2" creationId="{88887919-AD5F-4AAA-B414-D50033DE7334}"/>
          </ac:spMkLst>
        </pc:spChg>
        <pc:spChg chg="mod">
          <ac:chgData name="Bevz, Aleksandr" userId="fe2c216d-953b-4b23-8157-801f7a7ceb2a" providerId="ADAL" clId="{5ADCA045-F90A-4B9A-9BD0-1B3976A8C24C}" dt="2022-04-25T03:17:38.582" v="2113" actId="20577"/>
          <ac:spMkLst>
            <pc:docMk/>
            <pc:sldMk cId="1891467009" sldId="269"/>
            <ac:spMk id="3" creationId="{F8AD84FD-4A3A-4F38-AC0D-F57C83EAA5E4}"/>
          </ac:spMkLst>
        </pc:spChg>
        <pc:picChg chg="add mod">
          <ac:chgData name="Bevz, Aleksandr" userId="fe2c216d-953b-4b23-8157-801f7a7ceb2a" providerId="ADAL" clId="{5ADCA045-F90A-4B9A-9BD0-1B3976A8C24C}" dt="2022-04-25T02:53:38.606" v="676" actId="1076"/>
          <ac:picMkLst>
            <pc:docMk/>
            <pc:sldMk cId="1891467009" sldId="269"/>
            <ac:picMk id="4" creationId="{78EEDD26-897D-4221-A7CF-41221CB86429}"/>
          </ac:picMkLst>
        </pc:picChg>
      </pc:sldChg>
      <pc:sldChg chg="new del">
        <pc:chgData name="Bevz, Aleksandr" userId="fe2c216d-953b-4b23-8157-801f7a7ceb2a" providerId="ADAL" clId="{5ADCA045-F90A-4B9A-9BD0-1B3976A8C24C}" dt="2022-04-25T00:55:41.094" v="3" actId="680"/>
        <pc:sldMkLst>
          <pc:docMk/>
          <pc:sldMk cId="3023645623" sldId="269"/>
        </pc:sldMkLst>
      </pc:sldChg>
      <pc:sldChg chg="addSp delSp modSp add mod">
        <pc:chgData name="Bevz, Aleksandr" userId="fe2c216d-953b-4b23-8157-801f7a7ceb2a" providerId="ADAL" clId="{5ADCA045-F90A-4B9A-9BD0-1B3976A8C24C}" dt="2022-04-25T02:59:57.465" v="807" actId="404"/>
        <pc:sldMkLst>
          <pc:docMk/>
          <pc:sldMk cId="3930944755" sldId="270"/>
        </pc:sldMkLst>
        <pc:spChg chg="mod">
          <ac:chgData name="Bevz, Aleksandr" userId="fe2c216d-953b-4b23-8157-801f7a7ceb2a" providerId="ADAL" clId="{5ADCA045-F90A-4B9A-9BD0-1B3976A8C24C}" dt="2022-04-25T02:53:59.458" v="698" actId="20577"/>
          <ac:spMkLst>
            <pc:docMk/>
            <pc:sldMk cId="3930944755" sldId="270"/>
            <ac:spMk id="2" creationId="{88887919-AD5F-4AAA-B414-D50033DE7334}"/>
          </ac:spMkLst>
        </pc:spChg>
        <pc:spChg chg="add del">
          <ac:chgData name="Bevz, Aleksandr" userId="fe2c216d-953b-4b23-8157-801f7a7ceb2a" providerId="ADAL" clId="{5ADCA045-F90A-4B9A-9BD0-1B3976A8C24C}" dt="2022-04-25T02:55:36.920" v="701" actId="3680"/>
          <ac:spMkLst>
            <pc:docMk/>
            <pc:sldMk cId="3930944755" sldId="270"/>
            <ac:spMk id="3" creationId="{F8AD84FD-4A3A-4F38-AC0D-F57C83EAA5E4}"/>
          </ac:spMkLst>
        </pc:spChg>
        <pc:graphicFrameChg chg="add del mod ord modGraphic">
          <ac:chgData name="Bevz, Aleksandr" userId="fe2c216d-953b-4b23-8157-801f7a7ceb2a" providerId="ADAL" clId="{5ADCA045-F90A-4B9A-9BD0-1B3976A8C24C}" dt="2022-04-25T02:55:23.717" v="700" actId="3680"/>
          <ac:graphicFrameMkLst>
            <pc:docMk/>
            <pc:sldMk cId="3930944755" sldId="270"/>
            <ac:graphicFrameMk id="4" creationId="{5133BB0D-6E3B-4689-B7D9-F1759A6A69B5}"/>
          </ac:graphicFrameMkLst>
        </pc:graphicFrameChg>
        <pc:graphicFrameChg chg="add mod ord modGraphic">
          <ac:chgData name="Bevz, Aleksandr" userId="fe2c216d-953b-4b23-8157-801f7a7ceb2a" providerId="ADAL" clId="{5ADCA045-F90A-4B9A-9BD0-1B3976A8C24C}" dt="2022-04-25T02:59:57.465" v="807" actId="404"/>
          <ac:graphicFrameMkLst>
            <pc:docMk/>
            <pc:sldMk cId="3930944755" sldId="270"/>
            <ac:graphicFrameMk id="5" creationId="{0306D073-284C-4AAA-BF6C-910B0415FD0A}"/>
          </ac:graphicFrameMkLst>
        </pc:graphicFrameChg>
      </pc:sldChg>
      <pc:sldChg chg="addSp delSp modSp add mod ord setBg">
        <pc:chgData name="Bevz, Aleksandr" userId="fe2c216d-953b-4b23-8157-801f7a7ceb2a" providerId="ADAL" clId="{5ADCA045-F90A-4B9A-9BD0-1B3976A8C24C}" dt="2022-04-25T00:59:20.576" v="73" actId="5793"/>
        <pc:sldMkLst>
          <pc:docMk/>
          <pc:sldMk cId="3241369689" sldId="271"/>
        </pc:sldMkLst>
        <pc:spChg chg="mod">
          <ac:chgData name="Bevz, Aleksandr" userId="fe2c216d-953b-4b23-8157-801f7a7ceb2a" providerId="ADAL" clId="{5ADCA045-F90A-4B9A-9BD0-1B3976A8C24C}" dt="2022-04-25T00:59:07.730" v="63" actId="20577"/>
          <ac:spMkLst>
            <pc:docMk/>
            <pc:sldMk cId="3241369689" sldId="271"/>
            <ac:spMk id="2" creationId="{88887919-AD5F-4AAA-B414-D50033DE7334}"/>
          </ac:spMkLst>
        </pc:spChg>
        <pc:spChg chg="add del mod">
          <ac:chgData name="Bevz, Aleksandr" userId="fe2c216d-953b-4b23-8157-801f7a7ceb2a" providerId="ADAL" clId="{5ADCA045-F90A-4B9A-9BD0-1B3976A8C24C}" dt="2022-04-25T00:59:20.576" v="73" actId="5793"/>
          <ac:spMkLst>
            <pc:docMk/>
            <pc:sldMk cId="3241369689" sldId="271"/>
            <ac:spMk id="3" creationId="{F8AD84FD-4A3A-4F38-AC0D-F57C83EAA5E4}"/>
          </ac:spMkLst>
        </pc:spChg>
        <pc:spChg chg="add del">
          <ac:chgData name="Bevz, Aleksandr" userId="fe2c216d-953b-4b23-8157-801f7a7ceb2a" providerId="ADAL" clId="{5ADCA045-F90A-4B9A-9BD0-1B3976A8C24C}" dt="2022-04-25T00:58:37.005" v="46" actId="26606"/>
          <ac:spMkLst>
            <pc:docMk/>
            <pc:sldMk cId="3241369689" sldId="271"/>
            <ac:spMk id="11" creationId="{BACC6370-2D7E-4714-9D71-7542949D7D5D}"/>
          </ac:spMkLst>
        </pc:spChg>
        <pc:spChg chg="add del">
          <ac:chgData name="Bevz, Aleksandr" userId="fe2c216d-953b-4b23-8157-801f7a7ceb2a" providerId="ADAL" clId="{5ADCA045-F90A-4B9A-9BD0-1B3976A8C24C}" dt="2022-04-25T00:58:37.005" v="46" actId="26606"/>
          <ac:spMkLst>
            <pc:docMk/>
            <pc:sldMk cId="3241369689" sldId="271"/>
            <ac:spMk id="13" creationId="{F68B3F68-107C-434F-AA38-110D5EA91B85}"/>
          </ac:spMkLst>
        </pc:spChg>
        <pc:spChg chg="add del">
          <ac:chgData name="Bevz, Aleksandr" userId="fe2c216d-953b-4b23-8157-801f7a7ceb2a" providerId="ADAL" clId="{5ADCA045-F90A-4B9A-9BD0-1B3976A8C24C}" dt="2022-04-25T00:58:37.005" v="46" actId="26606"/>
          <ac:spMkLst>
            <pc:docMk/>
            <pc:sldMk cId="3241369689" sldId="271"/>
            <ac:spMk id="15" creationId="{AAD0DBB9-1A4B-4391-81D4-CB19F9AB918A}"/>
          </ac:spMkLst>
        </pc:spChg>
        <pc:spChg chg="add del">
          <ac:chgData name="Bevz, Aleksandr" userId="fe2c216d-953b-4b23-8157-801f7a7ceb2a" providerId="ADAL" clId="{5ADCA045-F90A-4B9A-9BD0-1B3976A8C24C}" dt="2022-04-25T00:58:37.005" v="46" actId="26606"/>
          <ac:spMkLst>
            <pc:docMk/>
            <pc:sldMk cId="3241369689" sldId="271"/>
            <ac:spMk id="17" creationId="{063BBA22-50EA-4C4D-BE05-F1CE4E63AA56}"/>
          </ac:spMkLst>
        </pc:spChg>
        <pc:graphicFrameChg chg="add del mod">
          <ac:chgData name="Bevz, Aleksandr" userId="fe2c216d-953b-4b23-8157-801f7a7ceb2a" providerId="ADAL" clId="{5ADCA045-F90A-4B9A-9BD0-1B3976A8C24C}" dt="2022-04-25T00:58:19.176" v="41"/>
          <ac:graphicFrameMkLst>
            <pc:docMk/>
            <pc:sldMk cId="3241369689" sldId="271"/>
            <ac:graphicFrameMk id="4" creationId="{F8F10DC8-6713-45E7-B520-0D6B30F22F37}"/>
          </ac:graphicFrameMkLst>
        </pc:graphicFrameChg>
        <pc:graphicFrameChg chg="add del mod">
          <ac:chgData name="Bevz, Aleksandr" userId="fe2c216d-953b-4b23-8157-801f7a7ceb2a" providerId="ADAL" clId="{5ADCA045-F90A-4B9A-9BD0-1B3976A8C24C}" dt="2022-04-25T00:58:24.353" v="43"/>
          <ac:graphicFrameMkLst>
            <pc:docMk/>
            <pc:sldMk cId="3241369689" sldId="271"/>
            <ac:graphicFrameMk id="5" creationId="{FC8E726F-F4A6-4F0D-8D99-C6F62BCF2330}"/>
          </ac:graphicFrameMkLst>
        </pc:graphicFrameChg>
        <pc:graphicFrameChg chg="add mod">
          <ac:chgData name="Bevz, Aleksandr" userId="fe2c216d-953b-4b23-8157-801f7a7ceb2a" providerId="ADAL" clId="{5ADCA045-F90A-4B9A-9BD0-1B3976A8C24C}" dt="2022-04-25T00:58:38.997" v="47"/>
          <ac:graphicFrameMkLst>
            <pc:docMk/>
            <pc:sldMk cId="3241369689" sldId="271"/>
            <ac:graphicFrameMk id="6" creationId="{C5AC1C10-DC56-48F3-B2F5-470115006A39}"/>
          </ac:graphicFrameMkLst>
        </pc:graphicFrameChg>
      </pc:sldChg>
      <pc:sldChg chg="add del setBg">
        <pc:chgData name="Bevz, Aleksandr" userId="fe2c216d-953b-4b23-8157-801f7a7ceb2a" providerId="ADAL" clId="{5ADCA045-F90A-4B9A-9BD0-1B3976A8C24C}" dt="2022-04-25T01:00:23.790" v="75"/>
        <pc:sldMkLst>
          <pc:docMk/>
          <pc:sldMk cId="1434621940" sldId="272"/>
        </pc:sldMkLst>
      </pc:sldChg>
      <pc:sldChg chg="modSp add mod ord">
        <pc:chgData name="Bevz, Aleksandr" userId="fe2c216d-953b-4b23-8157-801f7a7ceb2a" providerId="ADAL" clId="{5ADCA045-F90A-4B9A-9BD0-1B3976A8C24C}" dt="2022-04-25T02:40:16.215" v="169" actId="20577"/>
        <pc:sldMkLst>
          <pc:docMk/>
          <pc:sldMk cId="3030125814" sldId="272"/>
        </pc:sldMkLst>
        <pc:spChg chg="mod">
          <ac:chgData name="Bevz, Aleksandr" userId="fe2c216d-953b-4b23-8157-801f7a7ceb2a" providerId="ADAL" clId="{5ADCA045-F90A-4B9A-9BD0-1B3976A8C24C}" dt="2022-04-25T01:00:35.340" v="92" actId="20577"/>
          <ac:spMkLst>
            <pc:docMk/>
            <pc:sldMk cId="3030125814" sldId="272"/>
            <ac:spMk id="2" creationId="{88887919-AD5F-4AAA-B414-D50033DE7334}"/>
          </ac:spMkLst>
        </pc:spChg>
        <pc:spChg chg="mod">
          <ac:chgData name="Bevz, Aleksandr" userId="fe2c216d-953b-4b23-8157-801f7a7ceb2a" providerId="ADAL" clId="{5ADCA045-F90A-4B9A-9BD0-1B3976A8C24C}" dt="2022-04-25T02:40:16.215" v="169" actId="20577"/>
          <ac:spMkLst>
            <pc:docMk/>
            <pc:sldMk cId="3030125814" sldId="272"/>
            <ac:spMk id="3" creationId="{F8AD84FD-4A3A-4F38-AC0D-F57C83EAA5E4}"/>
          </ac:spMkLst>
        </pc:spChg>
      </pc:sldChg>
      <pc:sldChg chg="addSp delSp modSp add mod ord">
        <pc:chgData name="Bevz, Aleksandr" userId="fe2c216d-953b-4b23-8157-801f7a7ceb2a" providerId="ADAL" clId="{5ADCA045-F90A-4B9A-9BD0-1B3976A8C24C}" dt="2022-04-25T02:41:45.293" v="200" actId="5793"/>
        <pc:sldMkLst>
          <pc:docMk/>
          <pc:sldMk cId="1257284161" sldId="273"/>
        </pc:sldMkLst>
        <pc:spChg chg="mod">
          <ac:chgData name="Bevz, Aleksandr" userId="fe2c216d-953b-4b23-8157-801f7a7ceb2a" providerId="ADAL" clId="{5ADCA045-F90A-4B9A-9BD0-1B3976A8C24C}" dt="2022-04-25T02:41:14.506" v="193" actId="20577"/>
          <ac:spMkLst>
            <pc:docMk/>
            <pc:sldMk cId="1257284161" sldId="273"/>
            <ac:spMk id="2" creationId="{88887919-AD5F-4AAA-B414-D50033DE7334}"/>
          </ac:spMkLst>
        </pc:spChg>
        <pc:spChg chg="add del mod">
          <ac:chgData name="Bevz, Aleksandr" userId="fe2c216d-953b-4b23-8157-801f7a7ceb2a" providerId="ADAL" clId="{5ADCA045-F90A-4B9A-9BD0-1B3976A8C24C}" dt="2022-04-25T02:41:45.293" v="200" actId="5793"/>
          <ac:spMkLst>
            <pc:docMk/>
            <pc:sldMk cId="1257284161" sldId="273"/>
            <ac:spMk id="3" creationId="{F8AD84FD-4A3A-4F38-AC0D-F57C83EAA5E4}"/>
          </ac:spMkLst>
        </pc:spChg>
        <pc:graphicFrameChg chg="add del mod">
          <ac:chgData name="Bevz, Aleksandr" userId="fe2c216d-953b-4b23-8157-801f7a7ceb2a" providerId="ADAL" clId="{5ADCA045-F90A-4B9A-9BD0-1B3976A8C24C}" dt="2022-04-25T02:41:24.676" v="195"/>
          <ac:graphicFrameMkLst>
            <pc:docMk/>
            <pc:sldMk cId="1257284161" sldId="273"/>
            <ac:graphicFrameMk id="4" creationId="{3A7DE2CB-B198-4942-BDA6-5C09AF0543B5}"/>
          </ac:graphicFrameMkLst>
        </pc:graphicFrameChg>
        <pc:graphicFrameChg chg="add del mod">
          <ac:chgData name="Bevz, Aleksandr" userId="fe2c216d-953b-4b23-8157-801f7a7ceb2a" providerId="ADAL" clId="{5ADCA045-F90A-4B9A-9BD0-1B3976A8C24C}" dt="2022-04-25T02:41:29.593" v="197"/>
          <ac:graphicFrameMkLst>
            <pc:docMk/>
            <pc:sldMk cId="1257284161" sldId="273"/>
            <ac:graphicFrameMk id="5" creationId="{6ECB806C-060A-4281-B2A7-C8D058BD9C68}"/>
          </ac:graphicFrameMkLst>
        </pc:graphicFrameChg>
      </pc:sldChg>
      <pc:sldChg chg="modSp add mod ord">
        <pc:chgData name="Bevz, Aleksandr" userId="fe2c216d-953b-4b23-8157-801f7a7ceb2a" providerId="ADAL" clId="{5ADCA045-F90A-4B9A-9BD0-1B3976A8C24C}" dt="2022-04-25T03:19:56.167" v="2154" actId="403"/>
        <pc:sldMkLst>
          <pc:docMk/>
          <pc:sldMk cId="60120738" sldId="274"/>
        </pc:sldMkLst>
        <pc:spChg chg="mod">
          <ac:chgData name="Bevz, Aleksandr" userId="fe2c216d-953b-4b23-8157-801f7a7ceb2a" providerId="ADAL" clId="{5ADCA045-F90A-4B9A-9BD0-1B3976A8C24C}" dt="2022-04-25T02:42:34.180" v="223" actId="20577"/>
          <ac:spMkLst>
            <pc:docMk/>
            <pc:sldMk cId="60120738" sldId="274"/>
            <ac:spMk id="2" creationId="{88887919-AD5F-4AAA-B414-D50033DE7334}"/>
          </ac:spMkLst>
        </pc:spChg>
        <pc:spChg chg="mod">
          <ac:chgData name="Bevz, Aleksandr" userId="fe2c216d-953b-4b23-8157-801f7a7ceb2a" providerId="ADAL" clId="{5ADCA045-F90A-4B9A-9BD0-1B3976A8C24C}" dt="2022-04-25T03:19:56.167" v="2154" actId="403"/>
          <ac:spMkLst>
            <pc:docMk/>
            <pc:sldMk cId="60120738" sldId="274"/>
            <ac:spMk id="3" creationId="{F8AD84FD-4A3A-4F38-AC0D-F57C83EAA5E4}"/>
          </ac:spMkLst>
        </pc:spChg>
      </pc:sldChg>
      <pc:sldChg chg="modSp add mod ord">
        <pc:chgData name="Bevz, Aleksandr" userId="fe2c216d-953b-4b23-8157-801f7a7ceb2a" providerId="ADAL" clId="{5ADCA045-F90A-4B9A-9BD0-1B3976A8C24C}" dt="2022-04-25T03:14:06.022" v="1939" actId="20577"/>
        <pc:sldMkLst>
          <pc:docMk/>
          <pc:sldMk cId="2945535465" sldId="275"/>
        </pc:sldMkLst>
        <pc:spChg chg="mod">
          <ac:chgData name="Bevz, Aleksandr" userId="fe2c216d-953b-4b23-8157-801f7a7ceb2a" providerId="ADAL" clId="{5ADCA045-F90A-4B9A-9BD0-1B3976A8C24C}" dt="2022-04-25T03:02:12.970" v="880" actId="20577"/>
          <ac:spMkLst>
            <pc:docMk/>
            <pc:sldMk cId="2945535465" sldId="275"/>
            <ac:spMk id="2" creationId="{88887919-AD5F-4AAA-B414-D50033DE7334}"/>
          </ac:spMkLst>
        </pc:spChg>
        <pc:spChg chg="mod">
          <ac:chgData name="Bevz, Aleksandr" userId="fe2c216d-953b-4b23-8157-801f7a7ceb2a" providerId="ADAL" clId="{5ADCA045-F90A-4B9A-9BD0-1B3976A8C24C}" dt="2022-04-25T03:14:06.022" v="1939" actId="20577"/>
          <ac:spMkLst>
            <pc:docMk/>
            <pc:sldMk cId="2945535465" sldId="275"/>
            <ac:spMk id="3" creationId="{F8AD84FD-4A3A-4F38-AC0D-F57C83EAA5E4}"/>
          </ac:spMkLst>
        </pc:spChg>
      </pc:sldChg>
      <pc:sldChg chg="modSp add mod">
        <pc:chgData name="Bevz, Aleksandr" userId="fe2c216d-953b-4b23-8157-801f7a7ceb2a" providerId="ADAL" clId="{5ADCA045-F90A-4B9A-9BD0-1B3976A8C24C}" dt="2022-04-25T03:21:18.214" v="2157" actId="20577"/>
        <pc:sldMkLst>
          <pc:docMk/>
          <pc:sldMk cId="1458995297" sldId="276"/>
        </pc:sldMkLst>
        <pc:spChg chg="mod">
          <ac:chgData name="Bevz, Aleksandr" userId="fe2c216d-953b-4b23-8157-801f7a7ceb2a" providerId="ADAL" clId="{5ADCA045-F90A-4B9A-9BD0-1B3976A8C24C}" dt="2022-04-25T03:01:31.855" v="845" actId="20577"/>
          <ac:spMkLst>
            <pc:docMk/>
            <pc:sldMk cId="1458995297" sldId="276"/>
            <ac:spMk id="2" creationId="{88887919-AD5F-4AAA-B414-D50033DE7334}"/>
          </ac:spMkLst>
        </pc:spChg>
        <pc:spChg chg="mod">
          <ac:chgData name="Bevz, Aleksandr" userId="fe2c216d-953b-4b23-8157-801f7a7ceb2a" providerId="ADAL" clId="{5ADCA045-F90A-4B9A-9BD0-1B3976A8C24C}" dt="2022-04-25T03:21:18.214" v="2157" actId="20577"/>
          <ac:spMkLst>
            <pc:docMk/>
            <pc:sldMk cId="1458995297" sldId="276"/>
            <ac:spMk id="3" creationId="{F8AD84FD-4A3A-4F38-AC0D-F57C83EAA5E4}"/>
          </ac:spMkLst>
        </pc:spChg>
      </pc:sldChg>
      <pc:sldChg chg="add">
        <pc:chgData name="Bevz, Aleksandr" userId="fe2c216d-953b-4b23-8157-801f7a7ceb2a" providerId="ADAL" clId="{5ADCA045-F90A-4B9A-9BD0-1B3976A8C24C}" dt="2022-04-25T03:01:51.630" v="849" actId="2890"/>
        <pc:sldMkLst>
          <pc:docMk/>
          <pc:sldMk cId="3396816396" sldId="277"/>
        </pc:sldMkLst>
      </pc:sldChg>
      <pc:sldChg chg="addSp delSp modSp add mod">
        <pc:chgData name="Bevz, Aleksandr" userId="fe2c216d-953b-4b23-8157-801f7a7ceb2a" providerId="ADAL" clId="{5ADCA045-F90A-4B9A-9BD0-1B3976A8C24C}" dt="2022-04-25T03:18:25.523" v="2137" actId="20577"/>
        <pc:sldMkLst>
          <pc:docMk/>
          <pc:sldMk cId="1747652844" sldId="278"/>
        </pc:sldMkLst>
        <pc:spChg chg="mod">
          <ac:chgData name="Bevz, Aleksandr" userId="fe2c216d-953b-4b23-8157-801f7a7ceb2a" providerId="ADAL" clId="{5ADCA045-F90A-4B9A-9BD0-1B3976A8C24C}" dt="2022-04-25T03:03:30.770" v="889" actId="122"/>
          <ac:spMkLst>
            <pc:docMk/>
            <pc:sldMk cId="1747652844" sldId="278"/>
            <ac:spMk id="2" creationId="{88887919-AD5F-4AAA-B414-D50033DE7334}"/>
          </ac:spMkLst>
        </pc:spChg>
        <pc:spChg chg="del">
          <ac:chgData name="Bevz, Aleksandr" userId="fe2c216d-953b-4b23-8157-801f7a7ceb2a" providerId="ADAL" clId="{5ADCA045-F90A-4B9A-9BD0-1B3976A8C24C}" dt="2022-04-25T03:02:48.975" v="881" actId="21"/>
          <ac:spMkLst>
            <pc:docMk/>
            <pc:sldMk cId="1747652844" sldId="278"/>
            <ac:spMk id="3" creationId="{F8AD84FD-4A3A-4F38-AC0D-F57C83EAA5E4}"/>
          </ac:spMkLst>
        </pc:spChg>
        <pc:spChg chg="add del mod">
          <ac:chgData name="Bevz, Aleksandr" userId="fe2c216d-953b-4b23-8157-801f7a7ceb2a" providerId="ADAL" clId="{5ADCA045-F90A-4B9A-9BD0-1B3976A8C24C}" dt="2022-04-25T03:03:13.619" v="885" actId="21"/>
          <ac:spMkLst>
            <pc:docMk/>
            <pc:sldMk cId="1747652844" sldId="278"/>
            <ac:spMk id="5" creationId="{81DF9344-0B71-42A4-B852-2A2BB8CBF5D7}"/>
          </ac:spMkLst>
        </pc:spChg>
        <pc:spChg chg="add del mod">
          <ac:chgData name="Bevz, Aleksandr" userId="fe2c216d-953b-4b23-8157-801f7a7ceb2a" providerId="ADAL" clId="{5ADCA045-F90A-4B9A-9BD0-1B3976A8C24C}" dt="2022-04-25T03:03:10.983" v="884" actId="21"/>
          <ac:spMkLst>
            <pc:docMk/>
            <pc:sldMk cId="1747652844" sldId="278"/>
            <ac:spMk id="6" creationId="{6F4168E8-F572-4BB3-83CD-D8653FFCD519}"/>
          </ac:spMkLst>
        </pc:spChg>
        <pc:spChg chg="add del mod">
          <ac:chgData name="Bevz, Aleksandr" userId="fe2c216d-953b-4b23-8157-801f7a7ceb2a" providerId="ADAL" clId="{5ADCA045-F90A-4B9A-9BD0-1B3976A8C24C}" dt="2022-04-25T03:08:28.644" v="1396"/>
          <ac:spMkLst>
            <pc:docMk/>
            <pc:sldMk cId="1747652844" sldId="278"/>
            <ac:spMk id="8" creationId="{8D209B71-F614-49C5-946B-7572EE4F8D32}"/>
          </ac:spMkLst>
        </pc:spChg>
        <pc:spChg chg="add mod">
          <ac:chgData name="Bevz, Aleksandr" userId="fe2c216d-953b-4b23-8157-801f7a7ceb2a" providerId="ADAL" clId="{5ADCA045-F90A-4B9A-9BD0-1B3976A8C24C}" dt="2022-04-25T03:18:25.523" v="2137" actId="20577"/>
          <ac:spMkLst>
            <pc:docMk/>
            <pc:sldMk cId="1747652844" sldId="278"/>
            <ac:spMk id="9" creationId="{9C975057-1B0D-47E7-9C06-E5171CF92F07}"/>
          </ac:spMkLst>
        </pc:spChg>
        <pc:picChg chg="add mod">
          <ac:chgData name="Bevz, Aleksandr" userId="fe2c216d-953b-4b23-8157-801f7a7ceb2a" providerId="ADAL" clId="{5ADCA045-F90A-4B9A-9BD0-1B3976A8C24C}" dt="2022-04-25T03:18:00.418" v="2120" actId="1076"/>
          <ac:picMkLst>
            <pc:docMk/>
            <pc:sldMk cId="1747652844" sldId="278"/>
            <ac:picMk id="7" creationId="{057683B0-B12F-4001-AE8D-FA880571A5A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B731-CF9B-4456-B1B8-F6230869E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7109D-435D-4063-B1D3-B2BA5B779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F6827-30FB-4777-891F-479AA602F8A3}"/>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5" name="Footer Placeholder 4">
            <a:extLst>
              <a:ext uri="{FF2B5EF4-FFF2-40B4-BE49-F238E27FC236}">
                <a16:creationId xmlns:a16="http://schemas.microsoft.com/office/drawing/2014/main" id="{FA5CC12C-5970-4F38-894F-44505E6C3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E0EF9-EA4F-4157-BC7D-3763D738CE71}"/>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381093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CEC4-93A5-46FC-9C21-634C94A470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3AE93C-D5E2-46AB-B26F-0D565D722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46F9E-914B-4AEB-98E5-FCE6F1EA8552}"/>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5" name="Footer Placeholder 4">
            <a:extLst>
              <a:ext uri="{FF2B5EF4-FFF2-40B4-BE49-F238E27FC236}">
                <a16:creationId xmlns:a16="http://schemas.microsoft.com/office/drawing/2014/main" id="{9546160E-61F2-4F0F-B40B-DCE9BE269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08126-B384-468A-A7C7-4BF9CE2A48B8}"/>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373664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4C85E-B9BD-4AF6-A3B3-F3BD33DB83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B7E0B0-3845-44CA-A1D7-048EF8086A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2FDDB-7F22-49B8-881E-59371942D9A2}"/>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5" name="Footer Placeholder 4">
            <a:extLst>
              <a:ext uri="{FF2B5EF4-FFF2-40B4-BE49-F238E27FC236}">
                <a16:creationId xmlns:a16="http://schemas.microsoft.com/office/drawing/2014/main" id="{55DE97AF-1F49-4B50-BB1F-9A785B751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8C4A1-9C37-47B1-9805-0E4B58DA3EE2}"/>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249185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8617-7E63-42E7-8F94-00F8E938C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6449D-82A0-4C6E-AD82-83119640A7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B9B61-2A81-4362-B041-8AB628149359}"/>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5" name="Footer Placeholder 4">
            <a:extLst>
              <a:ext uri="{FF2B5EF4-FFF2-40B4-BE49-F238E27FC236}">
                <a16:creationId xmlns:a16="http://schemas.microsoft.com/office/drawing/2014/main" id="{31E0769A-8163-4ED4-872F-F323D7DE9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84904-F91C-424A-8218-44A8C7ABFDB0}"/>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394881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AD96-8CA2-4673-8ECC-51456BA62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895F2-A1C1-486E-8C87-B1CF07CCB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5C25FF-73D7-4C83-AB36-E72C124C912F}"/>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5" name="Footer Placeholder 4">
            <a:extLst>
              <a:ext uri="{FF2B5EF4-FFF2-40B4-BE49-F238E27FC236}">
                <a16:creationId xmlns:a16="http://schemas.microsoft.com/office/drawing/2014/main" id="{B96F8FD0-B25C-46A2-89DA-9FFEE66EE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92C05-B47A-4972-9FB5-DCE37697587A}"/>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94633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4AAA-4F3C-4951-9B30-D5524F90F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1EACB-FC06-4BD5-B75A-D3FC34B29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E9DE4-7A1C-4EB5-BE87-8518104AC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FABFB0-92D6-47D9-993B-B145CD2E52BD}"/>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6" name="Footer Placeholder 5">
            <a:extLst>
              <a:ext uri="{FF2B5EF4-FFF2-40B4-BE49-F238E27FC236}">
                <a16:creationId xmlns:a16="http://schemas.microsoft.com/office/drawing/2014/main" id="{B9E6BB54-5837-4AB1-9937-707E39DA3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837BA1-6EB9-4463-A5C3-0AAD9018BFC5}"/>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376385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7008-64E5-4481-82C3-CAA6B47954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53AC7-B4AC-4B54-8CA4-14B2676FA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8B6F3-EACA-4EB1-8E76-98BCF40F68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3C7F83-0E47-4540-A395-02B5A1859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D9485-2EE7-4D19-8EA6-6BA499B128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AC9CB-5AF8-4BF4-8817-82C0174E207D}"/>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8" name="Footer Placeholder 7">
            <a:extLst>
              <a:ext uri="{FF2B5EF4-FFF2-40B4-BE49-F238E27FC236}">
                <a16:creationId xmlns:a16="http://schemas.microsoft.com/office/drawing/2014/main" id="{E970F6D9-52B3-44A6-A84B-4D744B9D6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F2572-539F-413D-8F0C-ABBA17AC6D41}"/>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195787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5EF9-E717-48A9-A49A-F45F13A781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F92F81-6AB7-4E5B-83DF-0BFFA02DCEAA}"/>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4" name="Footer Placeholder 3">
            <a:extLst>
              <a:ext uri="{FF2B5EF4-FFF2-40B4-BE49-F238E27FC236}">
                <a16:creationId xmlns:a16="http://schemas.microsoft.com/office/drawing/2014/main" id="{A3AE7A5F-7D4C-4373-A282-33D881E03A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3A6472-8A97-4BC0-B947-954C321E0427}"/>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278207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B2DE7-EE50-403D-8D74-0D2ADC4CD4E8}"/>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3" name="Footer Placeholder 2">
            <a:extLst>
              <a:ext uri="{FF2B5EF4-FFF2-40B4-BE49-F238E27FC236}">
                <a16:creationId xmlns:a16="http://schemas.microsoft.com/office/drawing/2014/main" id="{BCF1198A-6483-4F52-8E83-6430CBA09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422B69-2F06-4AC4-AC74-6ED6CE8EAD4D}"/>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310875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3E39-2197-4D9C-B5ED-C4F34AF73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A2376E-D781-4AD2-B142-FC2E7353E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C47C6-F6C1-41DB-92C8-34280F37A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5FF05-3BDC-4B07-B81A-273A6C18DFAA}"/>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6" name="Footer Placeholder 5">
            <a:extLst>
              <a:ext uri="{FF2B5EF4-FFF2-40B4-BE49-F238E27FC236}">
                <a16:creationId xmlns:a16="http://schemas.microsoft.com/office/drawing/2014/main" id="{A0DB88F7-765B-4C54-809A-1A49D28D9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95026-7C8B-4C8F-8A62-867901E930E4}"/>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338676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8347-9746-4751-91CD-BCCB45AA1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C8A1A4-9C35-4E45-8F47-A9FA03B8C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EAF9CF-E145-4874-8D6D-87F7BBA0C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04D31-BE1B-430C-A348-089A4D1F6FDA}"/>
              </a:ext>
            </a:extLst>
          </p:cNvPr>
          <p:cNvSpPr>
            <a:spLocks noGrp="1"/>
          </p:cNvSpPr>
          <p:nvPr>
            <p:ph type="dt" sz="half" idx="10"/>
          </p:nvPr>
        </p:nvSpPr>
        <p:spPr/>
        <p:txBody>
          <a:bodyPr/>
          <a:lstStyle/>
          <a:p>
            <a:fld id="{81D21CC1-9E69-4326-93D1-5F06000EFC39}" type="datetimeFigureOut">
              <a:rPr lang="en-US" smtClean="0"/>
              <a:t>4/24/2022</a:t>
            </a:fld>
            <a:endParaRPr lang="en-US"/>
          </a:p>
        </p:txBody>
      </p:sp>
      <p:sp>
        <p:nvSpPr>
          <p:cNvPr id="6" name="Footer Placeholder 5">
            <a:extLst>
              <a:ext uri="{FF2B5EF4-FFF2-40B4-BE49-F238E27FC236}">
                <a16:creationId xmlns:a16="http://schemas.microsoft.com/office/drawing/2014/main" id="{F249A36C-0152-410D-87DE-38A3FC111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31E5E-E087-4AC2-9668-CC9E7386A02E}"/>
              </a:ext>
            </a:extLst>
          </p:cNvPr>
          <p:cNvSpPr>
            <a:spLocks noGrp="1"/>
          </p:cNvSpPr>
          <p:nvPr>
            <p:ph type="sldNum" sz="quarter" idx="12"/>
          </p:nvPr>
        </p:nvSpPr>
        <p:spPr/>
        <p:txBody>
          <a:bodyPr/>
          <a:lstStyle/>
          <a:p>
            <a:fld id="{84AE8394-285B-4C35-B165-7C5D626B64AC}" type="slidenum">
              <a:rPr lang="en-US" smtClean="0"/>
              <a:t>‹#›</a:t>
            </a:fld>
            <a:endParaRPr lang="en-US"/>
          </a:p>
        </p:txBody>
      </p:sp>
    </p:spTree>
    <p:extLst>
      <p:ext uri="{BB962C8B-B14F-4D97-AF65-F5344CB8AC3E}">
        <p14:creationId xmlns:p14="http://schemas.microsoft.com/office/powerpoint/2010/main" val="166531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746E1-4AF7-45E5-AB49-E83F0F9BD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D3EB2D-E00E-4168-8589-0ABE1A4ED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8699D-9D63-40D4-AABF-4B8FA3BC5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21CC1-9E69-4326-93D1-5F06000EFC39}" type="datetimeFigureOut">
              <a:rPr lang="en-US" smtClean="0"/>
              <a:t>4/24/2022</a:t>
            </a:fld>
            <a:endParaRPr lang="en-US"/>
          </a:p>
        </p:txBody>
      </p:sp>
      <p:sp>
        <p:nvSpPr>
          <p:cNvPr id="5" name="Footer Placeholder 4">
            <a:extLst>
              <a:ext uri="{FF2B5EF4-FFF2-40B4-BE49-F238E27FC236}">
                <a16:creationId xmlns:a16="http://schemas.microsoft.com/office/drawing/2014/main" id="{DE7502E2-54E7-4988-A456-5796FEA69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64BB7A-F7F0-41C0-9F12-BE3BD9F19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E8394-285B-4C35-B165-7C5D626B64AC}" type="slidenum">
              <a:rPr lang="en-US" smtClean="0"/>
              <a:t>‹#›</a:t>
            </a:fld>
            <a:endParaRPr lang="en-US"/>
          </a:p>
        </p:txBody>
      </p:sp>
    </p:spTree>
    <p:extLst>
      <p:ext uri="{BB962C8B-B14F-4D97-AF65-F5344CB8AC3E}">
        <p14:creationId xmlns:p14="http://schemas.microsoft.com/office/powerpoint/2010/main" val="4078789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F3FB-3308-493E-AE78-3CAA4922DC56}"/>
              </a:ext>
            </a:extLst>
          </p:cNvPr>
          <p:cNvSpPr>
            <a:spLocks noGrp="1"/>
          </p:cNvSpPr>
          <p:nvPr>
            <p:ph type="ctrTitle"/>
          </p:nvPr>
        </p:nvSpPr>
        <p:spPr/>
        <p:txBody>
          <a:bodyPr/>
          <a:lstStyle/>
          <a:p>
            <a:r>
              <a:rPr lang="en-US" dirty="0"/>
              <a:t>CS 405 Security Policy</a:t>
            </a:r>
          </a:p>
        </p:txBody>
      </p:sp>
      <p:sp>
        <p:nvSpPr>
          <p:cNvPr id="3" name="Subtitle 2">
            <a:extLst>
              <a:ext uri="{FF2B5EF4-FFF2-40B4-BE49-F238E27FC236}">
                <a16:creationId xmlns:a16="http://schemas.microsoft.com/office/drawing/2014/main" id="{994EF20A-6E9A-492B-B675-5DC9FBBE4689}"/>
              </a:ext>
            </a:extLst>
          </p:cNvPr>
          <p:cNvSpPr>
            <a:spLocks noGrp="1"/>
          </p:cNvSpPr>
          <p:nvPr>
            <p:ph type="subTitle" idx="1"/>
          </p:nvPr>
        </p:nvSpPr>
        <p:spPr/>
        <p:txBody>
          <a:bodyPr/>
          <a:lstStyle/>
          <a:p>
            <a:r>
              <a:rPr lang="en-US" dirty="0"/>
              <a:t>Presented by Alex Bevz</a:t>
            </a:r>
          </a:p>
        </p:txBody>
      </p:sp>
    </p:spTree>
    <p:extLst>
      <p:ext uri="{BB962C8B-B14F-4D97-AF65-F5344CB8AC3E}">
        <p14:creationId xmlns:p14="http://schemas.microsoft.com/office/powerpoint/2010/main" val="245119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Risks and Benefits</a:t>
            </a:r>
          </a:p>
        </p:txBody>
      </p:sp>
      <p:sp>
        <p:nvSpPr>
          <p:cNvPr id="3" name="Content Placeholder 2">
            <a:extLst>
              <a:ext uri="{FF2B5EF4-FFF2-40B4-BE49-F238E27FC236}">
                <a16:creationId xmlns:a16="http://schemas.microsoft.com/office/drawing/2014/main" id="{F8AD84FD-4A3A-4F38-AC0D-F57C83EAA5E4}"/>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important to adopt a secure coding standard so that there is consistency in how security is handled among team members and projects. It is much more beneficial to add in the security aspect concurrently as the code is being developed. The development team should constantly test and improve how their program performs to ensure that there is a low risk of the program being compromised by hackers. Adopting a secure coding standard at the foundation level shows that the company takes security very seriously, which will help to uphold the security standards from the top executive level and down to the staff level employees. If staff level employees see that their senior management are large proponents of security, then the staff level employees will also be more inspired to follow suit.</a:t>
            </a:r>
            <a:endParaRPr lang="en-US" dirty="0"/>
          </a:p>
        </p:txBody>
      </p:sp>
    </p:spTree>
    <p:extLst>
      <p:ext uri="{BB962C8B-B14F-4D97-AF65-F5344CB8AC3E}">
        <p14:creationId xmlns:p14="http://schemas.microsoft.com/office/powerpoint/2010/main" val="339681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Recommendations and Conclusion</a:t>
            </a:r>
          </a:p>
        </p:txBody>
      </p:sp>
      <p:sp>
        <p:nvSpPr>
          <p:cNvPr id="3" name="Content Placeholder 2">
            <a:extLst>
              <a:ext uri="{FF2B5EF4-FFF2-40B4-BE49-F238E27FC236}">
                <a16:creationId xmlns:a16="http://schemas.microsoft.com/office/drawing/2014/main" id="{F8AD84FD-4A3A-4F38-AC0D-F57C83EAA5E4}"/>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In order t</a:t>
            </a:r>
            <a:r>
              <a:rPr lang="en-US" sz="1800" dirty="0">
                <a:effectLst/>
                <a:latin typeface="Calibri" panose="020F0502020204030204" pitchFamily="34" charset="0"/>
                <a:ea typeface="Calibri" panose="020F0502020204030204" pitchFamily="34" charset="0"/>
                <a:cs typeface="Times New Roman" panose="02020603050405020304" pitchFamily="18" charset="0"/>
              </a:rPr>
              <a:t>o prevent possible future security breaches, the company should utilize these strategies in its security policy:</a:t>
            </a:r>
          </a:p>
          <a:p>
            <a:pPr>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Multi factor authentication</a:t>
            </a:r>
          </a:p>
          <a:p>
            <a:pPr>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Zero-trust security policy</a:t>
            </a:r>
          </a:p>
          <a:p>
            <a:pPr>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Proper onboarding and offboarding of employees</a:t>
            </a:r>
          </a:p>
          <a:p>
            <a:pPr lvl="1">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Training for new employees on cybersecurity measures to </a:t>
            </a:r>
            <a:r>
              <a:rPr lang="en-US" sz="1800">
                <a:latin typeface="Calibri" panose="020F0502020204030204" pitchFamily="34" charset="0"/>
                <a:cs typeface="Times New Roman" panose="02020603050405020304" pitchFamily="18" charset="0"/>
              </a:rPr>
              <a:t>prevent a data </a:t>
            </a:r>
            <a:r>
              <a:rPr lang="en-US" sz="1800" dirty="0">
                <a:latin typeface="Calibri" panose="020F0502020204030204" pitchFamily="34" charset="0"/>
                <a:cs typeface="Times New Roman" panose="02020603050405020304" pitchFamily="18" charset="0"/>
              </a:rPr>
              <a:t>breach</a:t>
            </a:r>
          </a:p>
          <a:p>
            <a:pPr lvl="1">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Collect all equipment, deactivate all user permissions and access for terminated employees</a:t>
            </a:r>
          </a:p>
        </p:txBody>
      </p:sp>
    </p:spTree>
    <p:extLst>
      <p:ext uri="{BB962C8B-B14F-4D97-AF65-F5344CB8AC3E}">
        <p14:creationId xmlns:p14="http://schemas.microsoft.com/office/powerpoint/2010/main" val="145899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Overview of Defense in Depth</a:t>
            </a:r>
          </a:p>
        </p:txBody>
      </p:sp>
      <p:sp>
        <p:nvSpPr>
          <p:cNvPr id="3" name="Content Placeholder 2">
            <a:extLst>
              <a:ext uri="{FF2B5EF4-FFF2-40B4-BE49-F238E27FC236}">
                <a16:creationId xmlns:a16="http://schemas.microsoft.com/office/drawing/2014/main" id="{F8AD84FD-4A3A-4F38-AC0D-F57C83EAA5E4}"/>
              </a:ext>
            </a:extLst>
          </p:cNvPr>
          <p:cNvSpPr>
            <a:spLocks noGrp="1"/>
          </p:cNvSpPr>
          <p:nvPr>
            <p:ph idx="1"/>
          </p:nvPr>
        </p:nvSpPr>
        <p:spPr>
          <a:xfrm>
            <a:off x="838200" y="1825626"/>
            <a:ext cx="10515600" cy="1325564"/>
          </a:xfrm>
        </p:spPr>
        <p:txBody>
          <a:bodyPr>
            <a:normAutofit/>
          </a:bodyPr>
          <a:lstStyle/>
          <a:p>
            <a:pPr marL="0" indent="0">
              <a:buNone/>
            </a:pPr>
            <a:r>
              <a:rPr lang="en-US" sz="1800" dirty="0"/>
              <a:t>The defense in depth strategy outlines how a company should utilize multiple redundant layers of defense, both physical and software, to prevent and deter any possible attempts to access the company’s physical and virtual assets. Please see the below </a:t>
            </a:r>
            <a:r>
              <a:rPr lang="en-US" sz="1800" dirty="0" err="1"/>
              <a:t>DiD</a:t>
            </a:r>
            <a:r>
              <a:rPr lang="en-US" sz="1800" dirty="0"/>
              <a:t> Chart which illustrates the various defense in depth layers. This chart was taken from the Green Pace Development Policy document.</a:t>
            </a:r>
          </a:p>
        </p:txBody>
      </p:sp>
      <p:pic>
        <p:nvPicPr>
          <p:cNvPr id="4" name="image2.png" descr="Screenshot of defense-in-depth best practice of layered security.  This illustration provides a visual representation of the defense-in-depth best practice of layered security. Shows the following layers of developer defense: Physical security, Cloud security, Perimeter security, network security, Host security, Endpoint security, APP security, and critical assets, systems, and data security.">
            <a:extLst>
              <a:ext uri="{FF2B5EF4-FFF2-40B4-BE49-F238E27FC236}">
                <a16:creationId xmlns:a16="http://schemas.microsoft.com/office/drawing/2014/main" id="{78EEDD26-897D-4221-A7CF-41221CB86429}"/>
              </a:ext>
            </a:extLst>
          </p:cNvPr>
          <p:cNvPicPr/>
          <p:nvPr/>
        </p:nvPicPr>
        <p:blipFill>
          <a:blip r:embed="rId2"/>
          <a:srcRect/>
          <a:stretch>
            <a:fillRect/>
          </a:stretch>
        </p:blipFill>
        <p:spPr>
          <a:xfrm>
            <a:off x="2716644" y="3151190"/>
            <a:ext cx="5824855" cy="3290570"/>
          </a:xfrm>
          <a:prstGeom prst="rect">
            <a:avLst/>
          </a:prstGeom>
          <a:ln/>
        </p:spPr>
      </p:pic>
    </p:spTree>
    <p:extLst>
      <p:ext uri="{BB962C8B-B14F-4D97-AF65-F5344CB8AC3E}">
        <p14:creationId xmlns:p14="http://schemas.microsoft.com/office/powerpoint/2010/main" val="189146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Overview of the Threats Matrix</a:t>
            </a:r>
          </a:p>
        </p:txBody>
      </p:sp>
      <p:graphicFrame>
        <p:nvGraphicFramePr>
          <p:cNvPr id="5" name="Table 5">
            <a:extLst>
              <a:ext uri="{FF2B5EF4-FFF2-40B4-BE49-F238E27FC236}">
                <a16:creationId xmlns:a16="http://schemas.microsoft.com/office/drawing/2014/main" id="{0306D073-284C-4AAA-BF6C-910B0415FD0A}"/>
              </a:ext>
            </a:extLst>
          </p:cNvPr>
          <p:cNvGraphicFramePr>
            <a:graphicFrameLocks noGrp="1"/>
          </p:cNvGraphicFramePr>
          <p:nvPr>
            <p:ph idx="1"/>
            <p:extLst>
              <p:ext uri="{D42A27DB-BD31-4B8C-83A1-F6EECF244321}">
                <p14:modId xmlns:p14="http://schemas.microsoft.com/office/powerpoint/2010/main" val="3792484501"/>
              </p:ext>
            </p:extLst>
          </p:nvPr>
        </p:nvGraphicFramePr>
        <p:xfrm>
          <a:off x="838200" y="1825625"/>
          <a:ext cx="10515600" cy="4389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52518212"/>
                    </a:ext>
                  </a:extLst>
                </a:gridCol>
                <a:gridCol w="5257800">
                  <a:extLst>
                    <a:ext uri="{9D8B030D-6E8A-4147-A177-3AD203B41FA5}">
                      <a16:colId xmlns:a16="http://schemas.microsoft.com/office/drawing/2014/main" val="3028886784"/>
                    </a:ext>
                  </a:extLst>
                </a:gridCol>
              </a:tblGrid>
              <a:tr h="1927664">
                <a:tc>
                  <a:txBody>
                    <a:bodyPr/>
                    <a:lstStyle/>
                    <a:p>
                      <a:r>
                        <a:rPr lang="en-US" sz="2400" dirty="0">
                          <a:solidFill>
                            <a:schemeClr val="tx1"/>
                          </a:solidFill>
                        </a:rPr>
                        <a:t>Likely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STD-001-CPP Data Type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STD-002-CPP Data Value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STD-004-CPP SQL Injection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STD-005-CPP Memory Protection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STD-007-CPP Exceptions Coding Standard</a:t>
                      </a:r>
                    </a:p>
                  </a:txBody>
                  <a:tcPr>
                    <a:solidFill>
                      <a:schemeClr val="bg1">
                        <a:lumMod val="85000"/>
                      </a:schemeClr>
                    </a:solidFill>
                  </a:tcPr>
                </a:tc>
                <a:tc>
                  <a:txBody>
                    <a:bodyPr/>
                    <a:lstStyle/>
                    <a:p>
                      <a:r>
                        <a:rPr lang="en-US" sz="2400" dirty="0">
                          <a:solidFill>
                            <a:schemeClr val="tx1"/>
                          </a:solidFill>
                        </a:rPr>
                        <a:t>Priority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STD-001-CPP Data Type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STD-002-CPP Data Value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STD-004-CPP SQL Injection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STD-005-CPP Memory Protection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STD-007-CPP Exceptions Coding Standard</a:t>
                      </a:r>
                    </a:p>
                    <a:p>
                      <a:endParaRPr lang="en-US" sz="2400" dirty="0">
                        <a:solidFill>
                          <a:schemeClr val="tx1"/>
                        </a:solidFill>
                      </a:endParaRPr>
                    </a:p>
                  </a:txBody>
                  <a:tcPr>
                    <a:solidFill>
                      <a:schemeClr val="bg1">
                        <a:lumMod val="85000"/>
                      </a:schemeClr>
                    </a:solidFill>
                  </a:tcPr>
                </a:tc>
                <a:extLst>
                  <a:ext uri="{0D108BD9-81ED-4DB2-BD59-A6C34878D82A}">
                    <a16:rowId xmlns:a16="http://schemas.microsoft.com/office/drawing/2014/main" val="1405687106"/>
                  </a:ext>
                </a:extLst>
              </a:tr>
              <a:tr h="1927664">
                <a:tc>
                  <a:txBody>
                    <a:bodyPr/>
                    <a:lstStyle/>
                    <a:p>
                      <a:r>
                        <a:rPr lang="en-US" sz="2400" b="1" dirty="0">
                          <a:solidFill>
                            <a:schemeClr val="tx1"/>
                          </a:solidFill>
                        </a:rPr>
                        <a:t>Low or Medium Priority</a:t>
                      </a:r>
                      <a:endParaRPr lang="en-US"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STD-003-CPP String Correctness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STD-006-CPP Assertions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STD-008-CPP Use of operators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STD-009-CPP Function calling</a:t>
                      </a:r>
                    </a:p>
                    <a:p>
                      <a:r>
                        <a:rPr lang="en-US" sz="1800" kern="1200" dirty="0">
                          <a:solidFill>
                            <a:schemeClr val="dk1"/>
                          </a:solidFill>
                          <a:effectLst/>
                          <a:latin typeface="+mn-lt"/>
                          <a:ea typeface="+mn-ea"/>
                          <a:cs typeface="+mn-cs"/>
                        </a:rPr>
                        <a:t>STD-010-CPP Use of signed integer operations</a:t>
                      </a:r>
                      <a:endParaRPr lang="en-US" dirty="0"/>
                    </a:p>
                  </a:txBody>
                  <a:tcPr>
                    <a:solidFill>
                      <a:schemeClr val="bg1">
                        <a:lumMod val="85000"/>
                      </a:schemeClr>
                    </a:solidFill>
                  </a:tcPr>
                </a:tc>
                <a:tc>
                  <a:txBody>
                    <a:bodyPr/>
                    <a:lstStyle/>
                    <a:p>
                      <a:r>
                        <a:rPr lang="en-US" sz="2400" b="1" dirty="0">
                          <a:solidFill>
                            <a:schemeClr val="tx1"/>
                          </a:solidFill>
                        </a:rPr>
                        <a:t>Less Likely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STD-003-CPP String Correctness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STD-006-CPP Assertions Coding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STD-008-CPP Use of operators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STD-009-CPP Function calling</a:t>
                      </a:r>
                    </a:p>
                    <a:p>
                      <a:r>
                        <a:rPr lang="en-US" sz="1800" kern="1200" dirty="0">
                          <a:solidFill>
                            <a:schemeClr val="dk1"/>
                          </a:solidFill>
                          <a:effectLst/>
                          <a:latin typeface="+mn-lt"/>
                          <a:ea typeface="+mn-ea"/>
                          <a:cs typeface="+mn-cs"/>
                        </a:rPr>
                        <a:t>STD-010-CPP Use of signed integer operations</a:t>
                      </a:r>
                      <a:endParaRPr lang="en-US" sz="1800" dirty="0"/>
                    </a:p>
                    <a:p>
                      <a:endParaRPr lang="en-US" sz="2400" b="1" dirty="0">
                        <a:solidFill>
                          <a:schemeClr val="tx1"/>
                        </a:solidFill>
                      </a:endParaRPr>
                    </a:p>
                  </a:txBody>
                  <a:tcPr>
                    <a:solidFill>
                      <a:schemeClr val="bg1">
                        <a:lumMod val="85000"/>
                      </a:schemeClr>
                    </a:solidFill>
                  </a:tcPr>
                </a:tc>
                <a:extLst>
                  <a:ext uri="{0D108BD9-81ED-4DB2-BD59-A6C34878D82A}">
                    <a16:rowId xmlns:a16="http://schemas.microsoft.com/office/drawing/2014/main" val="4200310166"/>
                  </a:ext>
                </a:extLst>
              </a:tr>
            </a:tbl>
          </a:graphicData>
        </a:graphic>
      </p:graphicFrame>
    </p:spTree>
    <p:extLst>
      <p:ext uri="{BB962C8B-B14F-4D97-AF65-F5344CB8AC3E}">
        <p14:creationId xmlns:p14="http://schemas.microsoft.com/office/powerpoint/2010/main" val="393094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Ten Security Principles</a:t>
            </a:r>
          </a:p>
        </p:txBody>
      </p:sp>
      <p:sp>
        <p:nvSpPr>
          <p:cNvPr id="3" name="Content Placeholder 2">
            <a:extLst>
              <a:ext uri="{FF2B5EF4-FFF2-40B4-BE49-F238E27FC236}">
                <a16:creationId xmlns:a16="http://schemas.microsoft.com/office/drawing/2014/main" id="{F8AD84FD-4A3A-4F38-AC0D-F57C83EAA5E4}"/>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	Validate Input Data</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	Heed Compiler Warnings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	Architect and Design for Security Policies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4.	Keep It Simple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5.	Default Deny</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6.	Adhere to the Principle of Least Privilege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7.	Sanitize Data Sent to Other Systems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8.	Practice Defense in Depth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9.	Use Effective Quality Assurance Techniques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10.	Adopt a Secure Coding Standard</a:t>
            </a:r>
          </a:p>
        </p:txBody>
      </p:sp>
    </p:spTree>
    <p:extLst>
      <p:ext uri="{BB962C8B-B14F-4D97-AF65-F5344CB8AC3E}">
        <p14:creationId xmlns:p14="http://schemas.microsoft.com/office/powerpoint/2010/main" val="324136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Ten Coding Standards</a:t>
            </a:r>
          </a:p>
        </p:txBody>
      </p:sp>
      <p:sp>
        <p:nvSpPr>
          <p:cNvPr id="3" name="Content Placeholder 2">
            <a:extLst>
              <a:ext uri="{FF2B5EF4-FFF2-40B4-BE49-F238E27FC236}">
                <a16:creationId xmlns:a16="http://schemas.microsoft.com/office/drawing/2014/main" id="{F8AD84FD-4A3A-4F38-AC0D-F57C83EAA5E4}"/>
              </a:ext>
            </a:extLst>
          </p:cNvPr>
          <p:cNvSpPr>
            <a:spLocks noGrp="1"/>
          </p:cNvSpPr>
          <p:nvPr>
            <p:ph idx="1"/>
          </p:nvPr>
        </p:nvSpPr>
        <p:spPr/>
        <p:txBody>
          <a:bodyPr/>
          <a:lstStyle/>
          <a:p>
            <a:pPr marL="342900" marR="0" indent="-342900">
              <a:lnSpc>
                <a:spcPct val="107000"/>
              </a:lnSpc>
              <a:spcBef>
                <a:spcPts val="0"/>
              </a:spcBef>
              <a:spcAft>
                <a:spcPts val="800"/>
              </a:spcAf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STD-001-CPP </a:t>
            </a:r>
            <a:r>
              <a:rPr lang="en-US" sz="1800" dirty="0">
                <a:effectLst/>
                <a:latin typeface="Calibri" panose="020F0502020204030204" pitchFamily="34" charset="0"/>
                <a:ea typeface="Calibri" panose="020F0502020204030204" pitchFamily="34" charset="0"/>
              </a:rPr>
              <a:t>Data Type Coding Standard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rabicPeriod"/>
            </a:pPr>
            <a:r>
              <a:rPr lang="en-US" sz="1800" dirty="0">
                <a:effectLst/>
                <a:latin typeface="Calibri" panose="020F0502020204030204" pitchFamily="34" charset="0"/>
                <a:ea typeface="Calibri" panose="020F0502020204030204" pitchFamily="34" charset="0"/>
              </a:rPr>
              <a:t>STD-002-CPP Data Value Coding Standard</a:t>
            </a:r>
          </a:p>
          <a:p>
            <a:pPr marL="342900" marR="0" indent="-342900">
              <a:lnSpc>
                <a:spcPct val="107000"/>
              </a:lnSpc>
              <a:spcBef>
                <a:spcPts val="0"/>
              </a:spcBef>
              <a:spcAft>
                <a:spcPts val="800"/>
              </a:spcAft>
              <a:buAutoNum type="arabicPeriod"/>
            </a:pPr>
            <a:r>
              <a:rPr lang="en-US" sz="1800" dirty="0">
                <a:effectLst/>
                <a:latin typeface="Calibri" panose="020F0502020204030204" pitchFamily="34" charset="0"/>
                <a:ea typeface="Calibri" panose="020F0502020204030204" pitchFamily="34" charset="0"/>
              </a:rPr>
              <a:t>STD-003-CPP String Correctness Coding Standard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rabicPeriod" startAt="4"/>
            </a:pPr>
            <a:r>
              <a:rPr lang="en-US" sz="1800" dirty="0">
                <a:effectLst/>
                <a:latin typeface="Calibri" panose="020F0502020204030204" pitchFamily="34" charset="0"/>
                <a:ea typeface="Calibri" panose="020F0502020204030204" pitchFamily="34" charset="0"/>
              </a:rPr>
              <a:t>STD-004-CPP SQL Injection Coding Standard</a:t>
            </a:r>
          </a:p>
          <a:p>
            <a:pPr marL="342900" marR="0" indent="-342900">
              <a:lnSpc>
                <a:spcPct val="107000"/>
              </a:lnSpc>
              <a:spcBef>
                <a:spcPts val="0"/>
              </a:spcBef>
              <a:spcAft>
                <a:spcPts val="800"/>
              </a:spcAft>
              <a:buAutoNum type="arabicPeriod" startAt="4"/>
            </a:pPr>
            <a:r>
              <a:rPr lang="en-US" sz="1800" dirty="0">
                <a:effectLst/>
                <a:latin typeface="Calibri" panose="020F0502020204030204" pitchFamily="34" charset="0"/>
                <a:ea typeface="Calibri" panose="020F0502020204030204" pitchFamily="34" charset="0"/>
              </a:rPr>
              <a:t>STD-005-CPP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Memory Protection Coding Standard</a:t>
            </a:r>
          </a:p>
          <a:p>
            <a:pPr marL="342900" marR="0" indent="-342900">
              <a:lnSpc>
                <a:spcPct val="107000"/>
              </a:lnSpc>
              <a:spcBef>
                <a:spcPts val="0"/>
              </a:spcBef>
              <a:spcAft>
                <a:spcPts val="800"/>
              </a:spcAft>
              <a:buAutoNum type="arabicPeriod" startAt="4"/>
            </a:pPr>
            <a:r>
              <a:rPr lang="en-US" sz="1800" dirty="0">
                <a:effectLst/>
                <a:latin typeface="Calibri" panose="020F0502020204030204" pitchFamily="34" charset="0"/>
                <a:ea typeface="Calibri" panose="020F0502020204030204" pitchFamily="34" charset="0"/>
              </a:rPr>
              <a:t>STD-006-CPP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Assertions Coding Standard</a:t>
            </a:r>
          </a:p>
          <a:p>
            <a:pPr marL="342900" marR="0" indent="-342900">
              <a:lnSpc>
                <a:spcPct val="107000"/>
              </a:lnSpc>
              <a:spcBef>
                <a:spcPts val="0"/>
              </a:spcBef>
              <a:spcAft>
                <a:spcPts val="800"/>
              </a:spcAft>
              <a:buAutoNum type="arabicPeriod" startAt="4"/>
            </a:pPr>
            <a:r>
              <a:rPr lang="en-US" sz="1800" dirty="0">
                <a:effectLst/>
                <a:latin typeface="Calibri" panose="020F0502020204030204" pitchFamily="34" charset="0"/>
                <a:ea typeface="Calibri" panose="020F0502020204030204" pitchFamily="34" charset="0"/>
              </a:rPr>
              <a:t>STD-007-CPP Exceptions Coding Standard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rabicPeriod" startAt="8"/>
            </a:pPr>
            <a:r>
              <a:rPr lang="en-US" sz="1800" dirty="0">
                <a:effectLst/>
                <a:latin typeface="Calibri" panose="020F0502020204030204" pitchFamily="34" charset="0"/>
                <a:ea typeface="Calibri" panose="020F0502020204030204" pitchFamily="34" charset="0"/>
              </a:rPr>
              <a:t>STD-008-CPP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Use of operators</a:t>
            </a:r>
          </a:p>
          <a:p>
            <a:pPr marL="342900" indent="-342900">
              <a:lnSpc>
                <a:spcPct val="107000"/>
              </a:lnSpc>
              <a:spcBef>
                <a:spcPts val="0"/>
              </a:spcBef>
              <a:spcAft>
                <a:spcPts val="800"/>
              </a:spcAft>
              <a:buFont typeface="Arial" panose="020B0604020202020204" pitchFamily="34" charset="0"/>
              <a:buAutoNum type="arabicPeriod" startAt="8"/>
            </a:pPr>
            <a:r>
              <a:rPr lang="en-US" sz="1800" dirty="0">
                <a:effectLst/>
                <a:latin typeface="Calibri" panose="020F0502020204030204" pitchFamily="34" charset="0"/>
                <a:ea typeface="Calibri" panose="020F0502020204030204" pitchFamily="34" charset="0"/>
              </a:rPr>
              <a:t>STD-009-CPP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Function calling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10. </a:t>
            </a:r>
            <a:r>
              <a:rPr lang="en-US" sz="1800" dirty="0">
                <a:effectLst/>
                <a:latin typeface="Calibri" panose="020F0502020204030204" pitchFamily="34" charset="0"/>
                <a:ea typeface="Calibri" panose="020F0502020204030204" pitchFamily="34" charset="0"/>
              </a:rPr>
              <a:t>STD-010-CPP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Use of signed integer operations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012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Encryption Strategy</a:t>
            </a:r>
          </a:p>
        </p:txBody>
      </p:sp>
      <p:sp>
        <p:nvSpPr>
          <p:cNvPr id="3" name="Content Placeholder 2">
            <a:extLst>
              <a:ext uri="{FF2B5EF4-FFF2-40B4-BE49-F238E27FC236}">
                <a16:creationId xmlns:a16="http://schemas.microsoft.com/office/drawing/2014/main" id="{F8AD84FD-4A3A-4F38-AC0D-F57C83EAA5E4}"/>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in rest allows for data that is not being used to be secured. An example of encryption at rest is data that is being archived in a database. Encryption in rest is applied by the use of algorithms to guard the data in the company database. Employees who have the proper access privileges to the database will be able to view the unencrypted protected data. This type of policy will ensure that only authorized personnel are able to view the encrypted data. This is especially important in industries such as the financial and healthcare sectors.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in flight ensures the security of data that is being transmitted. This policy will detail how a company should send/retrieve data via HTTPS or SFTP file/data transfer protocols as a default measure. This will help to prevent unauthorized or malicious parties from intercepting the sensitive data while it is being sent or received.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in use will safeguard the data that is in use on the company’s various software applications. The safeguard measures include encryption of specific data fields that may be confidential such as bank accounts or dates of birth. This policy will also drive the analysis of specific individuals who request access to these data fields in order to identify whether the request is legitimate or malicious in its intent.</a:t>
            </a:r>
          </a:p>
          <a:p>
            <a:pPr marL="0" indent="0">
              <a:buNone/>
            </a:pPr>
            <a:endParaRPr lang="en-US" dirty="0"/>
          </a:p>
        </p:txBody>
      </p:sp>
    </p:spTree>
    <p:extLst>
      <p:ext uri="{BB962C8B-B14F-4D97-AF65-F5344CB8AC3E}">
        <p14:creationId xmlns:p14="http://schemas.microsoft.com/office/powerpoint/2010/main" val="125728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Triple-A Framework</a:t>
            </a:r>
          </a:p>
        </p:txBody>
      </p:sp>
      <p:sp>
        <p:nvSpPr>
          <p:cNvPr id="3" name="Content Placeholder 2">
            <a:extLst>
              <a:ext uri="{FF2B5EF4-FFF2-40B4-BE49-F238E27FC236}">
                <a16:creationId xmlns:a16="http://schemas.microsoft.com/office/drawing/2014/main" id="{F8AD84FD-4A3A-4F38-AC0D-F57C83EAA5E4}"/>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Authentication policy requests users to enter their assigned credential information at login to access the company system. This information can be username and password as well as 2-factor authentication. Green Pace employees will complete a series of trainings for each of the software applications that they will access before they can be added as a user. The policy will only allow access to users that have a legitimate business need to access the system and will require manager review and approval. Users will only access applications that will allow them to complete their work duties and will only have the minimum necessary permissions to the system. Every year their manager will review a list of applications that their direct reports have access to and will either approve or deny access.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Authorization policy will require that employees can have access permissions to a given application at a minimum necessary level to be able to complete their daily duties. User roles will be segmented to allow some individuals greater access levels than others. For example, data architects and database administrators of a data warehouse will have greater access privilege than analysts. If an employee needs greater access, they must fill out a formal request which needs to be approved by their people manager and review by IT. This policy will limit the chances of inappropriate data access and will ensure that data is safeguarded.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accounting policy will ensure that there is a proper audit trail in place to track and analyze user behavior and access to the company’s systems. Audit trails will collect information on user access and any changes that are made to the system such as CRUD database actions. This policy will also track which specific information the user is viewing and can identify whether there was a legitimate need for the user to view that information.  </a:t>
            </a:r>
          </a:p>
          <a:p>
            <a:pPr marL="0" indent="0">
              <a:buNone/>
            </a:pPr>
            <a:endParaRPr lang="en-US" dirty="0"/>
          </a:p>
        </p:txBody>
      </p:sp>
    </p:spTree>
    <p:extLst>
      <p:ext uri="{BB962C8B-B14F-4D97-AF65-F5344CB8AC3E}">
        <p14:creationId xmlns:p14="http://schemas.microsoft.com/office/powerpoint/2010/main" val="6012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F8AD84FD-4A3A-4F38-AC0D-F57C83EAA5E4}"/>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following unit tests should be performed to ensure the security of a software application:</a:t>
            </a:r>
          </a:p>
          <a:p>
            <a:pPr>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Unit test to verify the size of a vector</a:t>
            </a:r>
          </a:p>
          <a:p>
            <a:pPr>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Unit test to verify the out-of-range exception</a:t>
            </a:r>
          </a:p>
          <a:p>
            <a:pPr>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Unit test to verify an unsuccessful vector resizing</a:t>
            </a:r>
          </a:p>
          <a:p>
            <a:pPr>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Unit test to verify a successful vector resize</a:t>
            </a:r>
          </a:p>
          <a:p>
            <a:pPr>
              <a:lnSpc>
                <a:spcPct val="107000"/>
              </a:lnSpc>
              <a:spcBef>
                <a:spcPts val="0"/>
              </a:spcBef>
              <a:spcAft>
                <a:spcPts val="800"/>
              </a:spcAft>
            </a:pPr>
            <a:endParaRPr lang="en-US" dirty="0"/>
          </a:p>
        </p:txBody>
      </p:sp>
    </p:spTree>
    <p:extLst>
      <p:ext uri="{BB962C8B-B14F-4D97-AF65-F5344CB8AC3E}">
        <p14:creationId xmlns:p14="http://schemas.microsoft.com/office/powerpoint/2010/main" val="294553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919-AD5F-4AAA-B414-D50033DE7334}"/>
              </a:ext>
            </a:extLst>
          </p:cNvPr>
          <p:cNvSpPr>
            <a:spLocks noGrp="1"/>
          </p:cNvSpPr>
          <p:nvPr>
            <p:ph type="title"/>
          </p:nvPr>
        </p:nvSpPr>
        <p:spPr/>
        <p:txBody>
          <a:bodyPr/>
          <a:lstStyle/>
          <a:p>
            <a:pPr algn="ctr"/>
            <a:r>
              <a:rPr lang="en-US" dirty="0"/>
              <a:t>Automation Summary</a:t>
            </a:r>
          </a:p>
        </p:txBody>
      </p:sp>
      <p:pic>
        <p:nvPicPr>
          <p:cNvPr id="7" name="image3.png" descr="Graphical representation of the automation process used in the enforcement and compliance of the Security Policy Standards. The illustration shows a figure eight or infinity symbol to illustrate that the cycle of development is continuous. It starts with assessing and planning, then moves to designing and building with DevSecOps in the center of the continuous loop to maintain system integrity and then make additional changes to make it more secure.">
            <a:extLst>
              <a:ext uri="{FF2B5EF4-FFF2-40B4-BE49-F238E27FC236}">
                <a16:creationId xmlns:a16="http://schemas.microsoft.com/office/drawing/2014/main" id="{057683B0-B12F-4001-AE8D-FA880571A5A4}"/>
              </a:ext>
            </a:extLst>
          </p:cNvPr>
          <p:cNvPicPr/>
          <p:nvPr/>
        </p:nvPicPr>
        <p:blipFill>
          <a:blip r:embed="rId2"/>
          <a:srcRect/>
          <a:stretch>
            <a:fillRect/>
          </a:stretch>
        </p:blipFill>
        <p:spPr>
          <a:xfrm>
            <a:off x="2264425" y="3168016"/>
            <a:ext cx="7663150" cy="3370410"/>
          </a:xfrm>
          <a:prstGeom prst="rect">
            <a:avLst/>
          </a:prstGeom>
          <a:ln/>
        </p:spPr>
      </p:pic>
      <p:sp>
        <p:nvSpPr>
          <p:cNvPr id="9" name="TextBox 8">
            <a:extLst>
              <a:ext uri="{FF2B5EF4-FFF2-40B4-BE49-F238E27FC236}">
                <a16:creationId xmlns:a16="http://schemas.microsoft.com/office/drawing/2014/main" id="{9C975057-1B0D-47E7-9C06-E5171CF92F07}"/>
              </a:ext>
            </a:extLst>
          </p:cNvPr>
          <p:cNvSpPr txBox="1"/>
          <p:nvPr/>
        </p:nvSpPr>
        <p:spPr>
          <a:xfrm>
            <a:off x="1605064" y="1690688"/>
            <a:ext cx="9046723" cy="1200329"/>
          </a:xfrm>
          <a:prstGeom prst="rect">
            <a:avLst/>
          </a:prstGeom>
          <a:noFill/>
        </p:spPr>
        <p:txBody>
          <a:bodyPr wrap="square" rtlCol="0">
            <a:spAutoFit/>
          </a:bodyPr>
          <a:lstStyle/>
          <a:p>
            <a:r>
              <a:rPr lang="en-US" dirty="0"/>
              <a:t>The below </a:t>
            </a:r>
            <a:r>
              <a:rPr lang="en-US" dirty="0" err="1"/>
              <a:t>DevSecOps</a:t>
            </a:r>
            <a:r>
              <a:rPr lang="en-US" dirty="0"/>
              <a:t> pipeline diagram outlines the development cycle. Automation will be utilized in the following phases of this pipeline: Pre-Prod verify and test phase, and Prod transition and health check phase. The below diagram was taken from the Green Pace Development Policy document.</a:t>
            </a:r>
          </a:p>
        </p:txBody>
      </p:sp>
    </p:spTree>
    <p:extLst>
      <p:ext uri="{BB962C8B-B14F-4D97-AF65-F5344CB8AC3E}">
        <p14:creationId xmlns:p14="http://schemas.microsoft.com/office/powerpoint/2010/main" val="174765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1178</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CS 405 Security Policy</vt:lpstr>
      <vt:lpstr>Overview of Defense in Depth</vt:lpstr>
      <vt:lpstr>Overview of the Threats Matrix</vt:lpstr>
      <vt:lpstr>Ten Security Principles</vt:lpstr>
      <vt:lpstr>Ten Coding Standards</vt:lpstr>
      <vt:lpstr>Encryption Strategy</vt:lpstr>
      <vt:lpstr>Triple-A Framework</vt:lpstr>
      <vt:lpstr>Unit Testing</vt:lpstr>
      <vt:lpstr>Automation Summary</vt:lpstr>
      <vt:lpstr>Risks and Benefits</vt:lpstr>
      <vt:lpstr>Recommendations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Security Policy</dc:title>
  <dc:creator>Bevz, Aleksandr</dc:creator>
  <cp:lastModifiedBy>Bevz, Aleksandr</cp:lastModifiedBy>
  <cp:revision>1</cp:revision>
  <dcterms:created xsi:type="dcterms:W3CDTF">2022-04-19T19:56:02Z</dcterms:created>
  <dcterms:modified xsi:type="dcterms:W3CDTF">2022-04-25T03:21:24Z</dcterms:modified>
</cp:coreProperties>
</file>