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Euq1a+KVOuOXdzgmQ6PQ6Plp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paultimothymooney/pain-pills-in-the-usa" TargetMode="External"/><Relationship Id="rId4" Type="http://schemas.openxmlformats.org/officeDocument/2006/relationships/hyperlink" Target="https://github.com/aleksUIX/CIS5200-team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mj.com/company/newsroom/us-painkiller-restriction-linked-to-significant-increase-in-illicit-online-drug-trad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drugabuse.gov/drug-topics/trends-statistics/overdose-death-rat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Pain pills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/>
              <a:t>Sales volume by state over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Dataset details	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Size: 12GB subset from 74GB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Source: </a:t>
            </a:r>
            <a:r>
              <a:rPr lang="pl-PL" u="sng">
                <a:solidFill>
                  <a:schemeClr val="hlink"/>
                </a:solidFill>
                <a:hlinkClick r:id="rId3"/>
              </a:rPr>
              <a:t>https://www.kaggle.com/paultimothymooney/pain-pills-in-the-usa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Github: </a:t>
            </a:r>
            <a:r>
              <a:rPr lang="pl-PL" u="sng">
                <a:solidFill>
                  <a:schemeClr val="hlink"/>
                </a:solidFill>
                <a:hlinkClick r:id="rId4"/>
              </a:rPr>
              <a:t>https://github.com/aleksUIX/CIS5200-team5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Analysis: sales breakdown by state / year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pl-PL">
                <a:latin typeface="Calibri"/>
                <a:ea typeface="Calibri"/>
                <a:cs typeface="Calibri"/>
                <a:sym typeface="Calibri"/>
              </a:rPr>
              <a:t>Overdose death rates have quadrupled in the US since 1999, and 40% of all deaths involve prescription opioids*, which are primarily used for pain relief.</a:t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pl-PL">
                <a:latin typeface="Calibri"/>
                <a:ea typeface="Calibri"/>
                <a:cs typeface="Calibri"/>
                <a:sym typeface="Calibri"/>
              </a:rPr>
              <a:t>Although the legitimate supply of opioids may have decreased, overall consumption will remain unchanged if users decide to source them from illicit markets.</a:t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pl-PL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https://www.bmj.com/company/newsroom/us-painkiller-restriction-linked-to-significant-increase-in-illicit-online-drug-trading/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637472"/>
            <a:ext cx="95250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5083728" y="3875714"/>
            <a:ext cx="3112316" cy="2290194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38200" y="1701769"/>
            <a:ext cx="10515600" cy="63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pl-P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pl-PL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https://www.drugabuse.gov/drug-topics/trends-statistics/overdose-death-rates</a:t>
            </a:r>
            <a:br>
              <a:rPr b="0" i="0" lang="pl-P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200" y="169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 examine growth in prescription sales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Process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Filter out unnecessary columns from 40+ columns down to 4 in an intermedaite table drugs_year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Create a table grouped by year and reporter state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Download data as CSV and open in excel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Format time column, save as xlsx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Insert 3D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Location: state, Height: quantity(sum/average), Category: drug name, Time: full date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129" y="120650"/>
            <a:ext cx="10571741" cy="66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1018670" y="1206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 Trend over time – quantity (sum)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01600"/>
            <a:ext cx="10655300" cy="67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>
            <p:ph type="title"/>
          </p:nvPr>
        </p:nvSpPr>
        <p:spPr>
          <a:xfrm>
            <a:off x="1028700" y="390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pl-P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 Trend over time – quantity (average)</a:t>
            </a:r>
            <a:br>
              <a:rPr b="0" i="0" lang="pl-PL" sz="8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2020-12-07T22:40:32Z</dcterms:created>
  <dc:creator>Aleksander Sekowski</dc:creator>
</cp:coreProperties>
</file>