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58e29161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58e29161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58e29161e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58e29161e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58e29161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58e29161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58e29161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58e29161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58e29161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58e29161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58e29161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58e29161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58e29161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58e29161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58e29161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58e29161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58e29161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58e29161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58e29161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58e29161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Preventing, predicting, controlling and addressing pandemics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(PPCAP)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Марина Спасић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Алекса Богдановић 2017/0578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Закључак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Идеја за развој оваквог пројекта је настала због јако лоше реакције држава у Европи, а и у целом свету против пандемије изазивано вирусом SARS-CoV-2(COVID-19 пандемија).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Због лоше реакције дошло је и до катастрофалних последица, многих изгубљених живота који су могли бити спашени, као и увођење престрогих рестрикција(нпр. тотални карантин, lockdown) који трају предуго и негативно утичу на психу људи и то све због губитка контроле над борбом против ширења вируса COVID-19.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Ова пандемија је била добар показатељ да нисмо спремни да се боримо против будућих пандемије и да може доћи до још катастрофалнијих последица, да немамо добре системе који су неопходни.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Крај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Увод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Систем који прати, контролише и предвиђа даљи развој пандемије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Праћење људи у карантину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Праћење начина ширење пандемије праћењем локација људи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Детектовање интезивног кашљања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Вештачка интелигенција за предикцију даљег тока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Тренутно стање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Тренутни системи за борбу против пандемијe имају могућност обавештења особа са којима смо били у контакту у оквиру 2 недеље и овакви системи раде на BLE(Bluetooth Low Energy).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Они раде тако што што уређајима које детектују преко блутута шаљу тајне кодове који остају у телефонима 2 недеље, након тога се бришу.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Уколико нека особа пријави у систему да је позитивна, обавештавају се уређаји са којима је заражена особа била у контакту претходне 2 недеље.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Основе новог решења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Основни тип корисника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Апликација би била обавезна за све особе које поседују мобилни уређај.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Регистровање би се обављало навођењем мејла и шифре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По регистрацији било би обавезно уношење ЈМБГ-а, адресе становања и броја мобилног телефона.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Након контакта са зараженом особом добијају упозорење на апликацији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Након прекршаја неке мере добијају позив да се јаве надлежној организацији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К</a:t>
            </a:r>
            <a:r>
              <a:rPr lang="en"/>
              <a:t>онтролор - прати и евидентира особе које не поштују одређене мере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Анализатор - доноси закључке да ли се имплементирани модел понаша у складу са предвиђањима и стварним током пандемије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Технички концепт решења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П</a:t>
            </a:r>
            <a:r>
              <a:rPr lang="en"/>
              <a:t>отребно је да корисници поседују паметне телефоне на којима би апликација могла да се инсталира и који подржава праћење локације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Битно је обезбедити апликацију која ће одговарати и iOS и Android платформама за основни тип корисника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За контролоре и анализаторе потребно је обезбедити веб апликацију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Потребан је Интернет да би се реаливала размена информација о локацијама и подацима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Систем представља тројслојну клијент-сервер архитектуру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Функционалности система и захтеви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547075"/>
            <a:ext cx="7505700" cy="31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Основни модули су 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Систем за детекцију кашљања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Систем за праћење локације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Систем за обрађивање података о локацијама свих корисника и слање повратних информација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Систем за предвиђање даљег тока пандемије на основу вештачке интелигенције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Систем за уношење информација о људима који су у карантину или су заражени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Регистрација новог корисника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Приказ повратних информација на страни корисника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Приказ података на страни анализатора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Приказ података на страни контролора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Додатни модули су 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Могућност брзог позива дежурних служби у случају хитног здравственог деловања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Могућност детектовања позива у помоћ одређеним речима, плакањем или вриштањем када корисник није у стању да употреби мобилни уређај сам.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Могућност пријављивања за допремање намирница и потрепштина људима који нису у могућности да то обаве сами, било због здравственог стања или изолације.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План и услови реализације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Тринаест радних пакета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Шест партиципаната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Трајање пројекта : 2 године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Укупан број човек-месеци : 357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План и услови реализације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Основни модули се испоручују након интеграционог тестирања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Додатни модули након што буду реализовани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У склопу мобилне и веб  апликације постоји корисничко упуство и видео туторијали, такође постоји и контакт телефон и email техничке подршке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Гаранција је неограничена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Корисницима ће увек бити доступна техничка подршка која је у потпуности упозната са инфраструктуром и функционисањем система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Буџет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Укупан буџет за реализацију основних модула овог система износи  2,931,950 евра.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Цена месечних трошкова након реализације система износи :  20,000 евра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