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5" r:id="rId9"/>
    <p:sldId id="266" r:id="rId10"/>
    <p:sldId id="267" r:id="rId11"/>
    <p:sldId id="268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8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7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6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9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177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10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8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725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91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70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0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3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6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27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4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9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53C014-39C1-44BF-A90F-9D35188018ED}" type="datetimeFigureOut">
              <a:rPr lang="en-US" smtClean="0"/>
              <a:t>15-Jan-22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A74136-4B0B-43A7-92EC-4A5E9F06E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E090C-0A5A-4019-BBC8-825D51785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Kurirska</a:t>
            </a:r>
            <a:r>
              <a:rPr lang="en-US" dirty="0"/>
              <a:t> </a:t>
            </a:r>
            <a:r>
              <a:rPr lang="en-US" dirty="0" err="1"/>
              <a:t>slu</a:t>
            </a:r>
            <a:r>
              <a:rPr lang="sr-Latn-RS" dirty="0"/>
              <a:t>ž</a:t>
            </a:r>
            <a:r>
              <a:rPr lang="en-US" dirty="0" err="1"/>
              <a:t>ba</a:t>
            </a:r>
            <a:r>
              <a:rPr lang="sr-Latn-RS" dirty="0"/>
              <a:t> SPU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F1DE9-B88F-42A2-A4E9-C15B08982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/>
              <a:t>Na</a:t>
            </a:r>
            <a:r>
              <a:rPr lang="sr-Latn-RS" dirty="0"/>
              <a:t>đa Rajković s03</a:t>
            </a:r>
            <a:r>
              <a:rPr lang="en-US" dirty="0"/>
              <a:t>/</a:t>
            </a:r>
            <a:r>
              <a:rPr lang="sr-Latn-RS" dirty="0"/>
              <a:t>19</a:t>
            </a:r>
          </a:p>
          <a:p>
            <a:pPr algn="r"/>
            <a:r>
              <a:rPr lang="sr-Latn-RS" dirty="0"/>
              <a:t>Aleksa Čavić s04</a:t>
            </a:r>
            <a:r>
              <a:rPr lang="en-US" dirty="0"/>
              <a:t>/</a:t>
            </a:r>
            <a:r>
              <a:rPr lang="sr-Latn-RS" dirty="0"/>
              <a:t>19</a:t>
            </a:r>
          </a:p>
          <a:p>
            <a:pPr algn="r"/>
            <a:r>
              <a:rPr lang="sr-Latn-RS" dirty="0"/>
              <a:t>Andreja Ristić s15</a:t>
            </a:r>
            <a:r>
              <a:rPr lang="en-US" dirty="0"/>
              <a:t>/</a:t>
            </a:r>
            <a:r>
              <a:rPr lang="sr-Latn-R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46183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E9B2-1669-4BC9-8BBA-0F34B910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5014"/>
            <a:ext cx="5581651" cy="5902636"/>
          </a:xfrm>
        </p:spPr>
        <p:txBody>
          <a:bodyPr>
            <a:normAutofit/>
          </a:bodyPr>
          <a:lstStyle/>
          <a:p>
            <a:r>
              <a:rPr lang="sr-Latn-RS" dirty="0"/>
              <a:t>Pravljenje naloga za preuzimanje paketa online</a:t>
            </a:r>
            <a:endParaRPr lang="en-US" dirty="0"/>
          </a:p>
        </p:txBody>
      </p:sp>
      <p:pic>
        <p:nvPicPr>
          <p:cNvPr id="6" name="Shape 32">
            <a:extLst>
              <a:ext uri="{FF2B5EF4-FFF2-40B4-BE49-F238E27FC236}">
                <a16:creationId xmlns:a16="http://schemas.microsoft.com/office/drawing/2014/main" id="{F69896BC-A9F5-4EAA-B2CE-7E0889E687C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81651" y="0"/>
            <a:ext cx="661035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3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E9B2-1669-4BC9-8BBA-0F34B910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290" y="477682"/>
            <a:ext cx="5075710" cy="5902636"/>
          </a:xfrm>
        </p:spPr>
        <p:txBody>
          <a:bodyPr>
            <a:normAutofit/>
          </a:bodyPr>
          <a:lstStyle/>
          <a:p>
            <a:r>
              <a:rPr lang="sr-Latn-RS" dirty="0"/>
              <a:t>Dostava paketa</a:t>
            </a:r>
            <a:endParaRPr lang="en-US" dirty="0"/>
          </a:p>
        </p:txBody>
      </p:sp>
      <p:pic>
        <p:nvPicPr>
          <p:cNvPr id="6" name="Shape 8">
            <a:extLst>
              <a:ext uri="{FF2B5EF4-FFF2-40B4-BE49-F238E27FC236}">
                <a16:creationId xmlns:a16="http://schemas.microsoft.com/office/drawing/2014/main" id="{B76B177A-83AB-4B6C-9CF3-4A825585516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16290" y="0"/>
            <a:ext cx="5075710" cy="6857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866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3BC8-AD7C-4853-99E1-637FA7C0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Baza podataka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6453-50B0-485D-A629-A964438E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Klase podataka:</a:t>
            </a:r>
          </a:p>
          <a:p>
            <a:r>
              <a:rPr lang="sr-Latn-RS" dirty="0"/>
              <a:t>Nalozi</a:t>
            </a:r>
          </a:p>
          <a:p>
            <a:r>
              <a:rPr lang="sr-Latn-RS" dirty="0"/>
              <a:t>Paketi</a:t>
            </a:r>
          </a:p>
          <a:p>
            <a:r>
              <a:rPr lang="sr-Latn-RS" dirty="0"/>
              <a:t>Zaposleni</a:t>
            </a:r>
          </a:p>
          <a:p>
            <a:r>
              <a:rPr lang="sr-Latn-RS" dirty="0"/>
              <a:t>Rute</a:t>
            </a:r>
          </a:p>
          <a:p>
            <a:r>
              <a:rPr lang="sr-Latn-RS" dirty="0"/>
              <a:t>Skladišta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1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C1FDF-C1BF-40F7-97F5-7EAB339B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7844E9-8601-4736-8650-015956245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37"/>
            <a:ext cx="12177717" cy="6486526"/>
          </a:xfrm>
        </p:spPr>
      </p:pic>
    </p:spTree>
    <p:extLst>
      <p:ext uri="{BB962C8B-B14F-4D97-AF65-F5344CB8AC3E}">
        <p14:creationId xmlns:p14="http://schemas.microsoft.com/office/powerpoint/2010/main" val="41889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C467-FD8E-4F6F-9DC6-50981C30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D607-FAB4-4726-A91C-7707E31A6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Vrši dostavu paketa</a:t>
            </a:r>
          </a:p>
          <a:p>
            <a:r>
              <a:rPr lang="sr-Latn-RS" dirty="0"/>
              <a:t>Uživo i online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1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9560-6D0B-4E4F-86C7-2E9CDF0B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Opis 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A7AC-F738-415F-9663-A9CDE2BB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Wordpress</a:t>
            </a:r>
          </a:p>
          <a:p>
            <a:r>
              <a:rPr lang="sr-Latn-RS" dirty="0"/>
              <a:t>Nove tehnologije (PHP, MySQL)</a:t>
            </a:r>
          </a:p>
          <a:p>
            <a:r>
              <a:rPr lang="sr-Latn-RS" dirty="0"/>
              <a:t>Različite aplikacije za određene korisnike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9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CE00-2BA2-46F7-9267-560D3EA2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Učesnici u sistemu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49D1-AB9A-4275-94EA-F2A293F2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Pošiljalac</a:t>
            </a:r>
          </a:p>
          <a:p>
            <a:r>
              <a:rPr lang="sr-Latn-RS" dirty="0"/>
              <a:t>Dispečer</a:t>
            </a:r>
          </a:p>
          <a:p>
            <a:r>
              <a:rPr lang="sr-Latn-RS" dirty="0"/>
              <a:t>Radnik na šalteru</a:t>
            </a:r>
          </a:p>
          <a:p>
            <a:r>
              <a:rPr lang="sr-Latn-RS" dirty="0"/>
              <a:t>Magacioner</a:t>
            </a:r>
          </a:p>
          <a:p>
            <a:r>
              <a:rPr lang="sr-Latn-RS" dirty="0"/>
              <a:t>Kurir</a:t>
            </a:r>
          </a:p>
          <a:p>
            <a:r>
              <a:rPr lang="sr-Latn-RS" dirty="0"/>
              <a:t>Primalac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56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1AA0-49B7-480B-AC14-B1A9E365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Korišćeni alati, dijagrami i standardi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BE4C-ADB0-4D75-8956-91AA8FE3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r-Latn-RS" dirty="0"/>
              <a:t>Softver:</a:t>
            </a:r>
          </a:p>
          <a:p>
            <a:pPr marL="0" indent="0">
              <a:buNone/>
            </a:pPr>
            <a:r>
              <a:rPr lang="sr-Latn-RS" dirty="0"/>
              <a:t>MS Office</a:t>
            </a:r>
          </a:p>
          <a:p>
            <a:pPr marL="0" indent="0">
              <a:buNone/>
            </a:pPr>
            <a:r>
              <a:rPr lang="sr-Latn-RS" dirty="0"/>
              <a:t>Draw.io</a:t>
            </a:r>
          </a:p>
          <a:p>
            <a:pPr marL="0" indent="0">
              <a:buNone/>
            </a:pPr>
            <a:r>
              <a:rPr lang="sr-Latn-RS" dirty="0"/>
              <a:t>Adobe XD</a:t>
            </a:r>
          </a:p>
          <a:p>
            <a:pPr marL="0" indent="0">
              <a:buNone/>
            </a:pPr>
            <a:r>
              <a:rPr lang="sr-Latn-RS" dirty="0"/>
              <a:t>Dijagrami:</a:t>
            </a:r>
          </a:p>
          <a:p>
            <a:pPr marL="0" indent="0">
              <a:buNone/>
            </a:pPr>
            <a:r>
              <a:rPr lang="sr-Latn-RS" dirty="0"/>
              <a:t>Slučaj upotrebe</a:t>
            </a:r>
          </a:p>
          <a:p>
            <a:pPr marL="0" indent="0">
              <a:buNone/>
            </a:pPr>
            <a:r>
              <a:rPr lang="sr-Latn-RS" dirty="0"/>
              <a:t>Aktivnost</a:t>
            </a:r>
          </a:p>
          <a:p>
            <a:pPr marL="0" indent="0">
              <a:buNone/>
            </a:pPr>
            <a:r>
              <a:rPr lang="sr-Latn-RS" dirty="0"/>
              <a:t>Komunikacije</a:t>
            </a:r>
          </a:p>
          <a:p>
            <a:pPr marL="0" indent="0">
              <a:buNone/>
            </a:pPr>
            <a:r>
              <a:rPr lang="sr-Latn-RS" dirty="0"/>
              <a:t>Klasa</a:t>
            </a:r>
          </a:p>
          <a:p>
            <a:pPr marL="0" indent="0">
              <a:buNone/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01294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3932-9AB6-4CF2-9234-5DA65E1F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Analiza sistema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3CDB-F566-42E4-91A2-B5B311B6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Slučajevi upotrebe:</a:t>
            </a:r>
          </a:p>
          <a:p>
            <a:r>
              <a:rPr lang="sr-Latn-RS" dirty="0"/>
              <a:t>Preuzimanje paketa</a:t>
            </a:r>
          </a:p>
          <a:p>
            <a:r>
              <a:rPr lang="sr-Latn-RS" dirty="0"/>
              <a:t>Rutiranje paketa ka skladištima</a:t>
            </a:r>
          </a:p>
          <a:p>
            <a:r>
              <a:rPr lang="sr-Latn-RS" dirty="0"/>
              <a:t>Rutiranje paketa od skladišta</a:t>
            </a:r>
          </a:p>
          <a:p>
            <a:r>
              <a:rPr lang="sr-Latn-RS" dirty="0"/>
              <a:t>Sortiranje paketa za slanje</a:t>
            </a:r>
          </a:p>
          <a:p>
            <a:r>
              <a:rPr lang="sr-Latn-RS" dirty="0"/>
              <a:t>Dostava paketa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7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E9B2-1669-4BC9-8BBA-0F34B910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0"/>
            <a:ext cx="4981576" cy="6858000"/>
          </a:xfrm>
        </p:spPr>
        <p:txBody>
          <a:bodyPr>
            <a:normAutofit/>
          </a:bodyPr>
          <a:lstStyle/>
          <a:p>
            <a:r>
              <a:rPr lang="sr-Latn-RS" dirty="0"/>
              <a:t>Pravljenje naloga za preuzimanje paketa online</a:t>
            </a:r>
            <a:endParaRPr lang="en-US" dirty="0"/>
          </a:p>
        </p:txBody>
      </p:sp>
      <p:pic>
        <p:nvPicPr>
          <p:cNvPr id="4" name="Shape 26">
            <a:extLst>
              <a:ext uri="{FF2B5EF4-FFF2-40B4-BE49-F238E27FC236}">
                <a16:creationId xmlns:a16="http://schemas.microsoft.com/office/drawing/2014/main" id="{5306043C-1256-4F90-9044-EB9B76290E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1231"/>
          <a:stretch/>
        </p:blipFill>
        <p:spPr>
          <a:xfrm>
            <a:off x="7210425" y="0"/>
            <a:ext cx="4981575" cy="68589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7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E9B2-1669-4BC9-8BBA-0F34B910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75014"/>
            <a:ext cx="7154920" cy="5902636"/>
          </a:xfrm>
        </p:spPr>
        <p:txBody>
          <a:bodyPr>
            <a:normAutofit/>
          </a:bodyPr>
          <a:lstStyle/>
          <a:p>
            <a:r>
              <a:rPr lang="sr-Latn-RS" dirty="0"/>
              <a:t>Dostavljanje paketa u ekspozituru</a:t>
            </a:r>
            <a:endParaRPr lang="en-US" dirty="0"/>
          </a:p>
        </p:txBody>
      </p:sp>
      <p:pic>
        <p:nvPicPr>
          <p:cNvPr id="6" name="Shape 4">
            <a:extLst>
              <a:ext uri="{FF2B5EF4-FFF2-40B4-BE49-F238E27FC236}">
                <a16:creationId xmlns:a16="http://schemas.microsoft.com/office/drawing/2014/main" id="{94F62779-ACB4-4126-906A-EF582107863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54920" y="0"/>
            <a:ext cx="503708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2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E9B2-1669-4BC9-8BBA-0F34B9104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477682"/>
            <a:ext cx="5771730" cy="5902636"/>
          </a:xfrm>
        </p:spPr>
        <p:txBody>
          <a:bodyPr>
            <a:normAutofit/>
          </a:bodyPr>
          <a:lstStyle/>
          <a:p>
            <a:r>
              <a:rPr lang="sr-Latn-RS" dirty="0"/>
              <a:t>Rutiranje paketa ka skladištima</a:t>
            </a:r>
            <a:endParaRPr lang="en-US" dirty="0"/>
          </a:p>
        </p:txBody>
      </p:sp>
      <p:pic>
        <p:nvPicPr>
          <p:cNvPr id="6" name="Shape 20">
            <a:extLst>
              <a:ext uri="{FF2B5EF4-FFF2-40B4-BE49-F238E27FC236}">
                <a16:creationId xmlns:a16="http://schemas.microsoft.com/office/drawing/2014/main" id="{6D2D850C-AB3F-4AB6-B45C-B2B683B355C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7980" y="1737020"/>
            <a:ext cx="5943600" cy="3383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63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99</TotalTime>
  <Words>129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Kurirska služba SPU</vt:lpstr>
      <vt:lpstr>Uvod</vt:lpstr>
      <vt:lpstr>Opis sistema</vt:lpstr>
      <vt:lpstr>Učesnici u sistemu</vt:lpstr>
      <vt:lpstr>Korišćeni alati, dijagrami i standardi</vt:lpstr>
      <vt:lpstr>Analiza sistema</vt:lpstr>
      <vt:lpstr>Pravljenje naloga za preuzimanje paketa online</vt:lpstr>
      <vt:lpstr>Dostavljanje paketa u ekspozituru</vt:lpstr>
      <vt:lpstr>Rutiranje paketa ka skladištima</vt:lpstr>
      <vt:lpstr>Pravljenje naloga za preuzimanje paketa online</vt:lpstr>
      <vt:lpstr>Dostava paketa</vt:lpstr>
      <vt:lpstr>Baza podataka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Kurirska služba SPU</dc:title>
  <dc:creator>Andreja Ristic</dc:creator>
  <cp:lastModifiedBy>Andreja Ristic</cp:lastModifiedBy>
  <cp:revision>6</cp:revision>
  <dcterms:created xsi:type="dcterms:W3CDTF">2022-01-15T09:18:35Z</dcterms:created>
  <dcterms:modified xsi:type="dcterms:W3CDTF">2022-01-15T10:58:43Z</dcterms:modified>
</cp:coreProperties>
</file>