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56" r:id="rId3"/>
    <p:sldId id="357" r:id="rId4"/>
    <p:sldId id="322" r:id="rId5"/>
    <p:sldId id="385" r:id="rId6"/>
    <p:sldId id="359" r:id="rId7"/>
    <p:sldId id="392" r:id="rId8"/>
    <p:sldId id="368" r:id="rId9"/>
    <p:sldId id="420" r:id="rId10"/>
    <p:sldId id="421" r:id="rId11"/>
    <p:sldId id="422" r:id="rId12"/>
    <p:sldId id="423" r:id="rId13"/>
    <p:sldId id="424" r:id="rId14"/>
    <p:sldId id="425" r:id="rId15"/>
    <p:sldId id="373" r:id="rId16"/>
    <p:sldId id="391" r:id="rId17"/>
    <p:sldId id="42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ко Миладиновић" initials="ДМ" lastIdx="2" clrIdx="0">
    <p:extLst>
      <p:ext uri="{19B8F6BF-5375-455C-9EA6-DF929625EA0E}">
        <p15:presenceInfo xmlns:p15="http://schemas.microsoft.com/office/powerpoint/2012/main" userId="Данко Миладиновић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226" autoAdjust="0"/>
  </p:normalViewPr>
  <p:slideViewPr>
    <p:cSldViewPr>
      <p:cViewPr varScale="1">
        <p:scale>
          <a:sx n="119" d="100"/>
          <a:sy n="119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3702F2-725E-460A-85BC-80FD180EB8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3CFA1-BA92-4EE8-ACFC-5A13F44A1F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97DC02-422B-4B28-A2E5-C5BCDDB2C537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4476C4-3DA0-427A-ABA8-EFA07489B8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DCCF1C2-65D2-449B-AC9A-546F2BE92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ECBAE-47A8-4912-9A52-3672DA91EA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EEC8B-6F12-4C66-82C5-E3DF91266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F2EF91-A9FE-41DF-BA78-FE2092234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95B3C510-E977-4B9F-91E4-A090C33FE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8D940DAC-3FF6-4E89-8286-3B355EB3F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0443DF8-A4CC-4FF0-804F-58C9FDF12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F6AC93-51D8-4BDF-B10D-A570C0576DAF}" type="slidenum">
              <a:rPr lang="en-US" altLang="en-US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2EF91-A9FE-41DF-BA78-FE20922347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5A6AAC8F-1408-4FC1-8DB3-AFE62AE0B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A3973B8-E08A-4AFF-8367-39271420C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02BAC13-7A8D-4BA4-92FB-9EA4DA107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AAA850-7621-45AF-9F17-303A3249B6B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39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5A6AAC8F-1408-4FC1-8DB3-AFE62AE0B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A3973B8-E08A-4AFF-8367-39271420C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02BAC13-7A8D-4BA4-92FB-9EA4DA107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AAA850-7621-45AF-9F17-303A3249B6B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48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5A6AAC8F-1408-4FC1-8DB3-AFE62AE0B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A3973B8-E08A-4AFF-8367-39271420C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02BAC13-7A8D-4BA4-92FB-9EA4DA107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AAA850-7621-45AF-9F17-303A3249B6B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5EB1-533D-42CC-92A8-783D19E1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4024-5F98-4B23-AEDD-1E363CA4F962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F26B-7B8D-440B-8C68-69ACF925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2754-6916-40E3-BF57-28F77DBC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A7CF0-1016-46D5-AACD-D060ABB8E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89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577A-D11B-4DAB-B3D3-B2B101E9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8982-5D32-4EF3-8E93-670653FD5B98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DA47-6224-4A88-B0F0-66DCEF3E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C937-870C-4292-A064-8250A136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49146-FB8C-4452-A50E-742943E88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99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613F-1563-4981-9122-BDB9D22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433F3-EDAF-4C9E-A290-792D7389BC43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9938-1B88-4C8E-8C90-A1733467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2FB0-A6FF-4D8C-9F33-7CF2FCA7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42F43-497E-4E64-877F-E21B96A92D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0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0EF8E-78DC-444A-81B9-A5FB124E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54568-CE01-422F-B18B-5407DCB40085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8AE6-F9B6-4407-BFDA-9E6ACAA6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A84C-0B3E-4B55-92E4-1C0CF4E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40497-E465-42FC-B4D6-4006A76A5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64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1319C-DE1F-4214-8508-A0E449C2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033C6-BA6B-4369-9C1D-C7AE8F54CEDF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4F543-3175-4B54-B44A-9905140E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D131-230A-4A85-9C29-FDB03530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6D632-0AB3-4B9D-86D4-75067D88C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9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1CB89BC-B443-4A5F-A524-E3B2BDB9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09C27-CEA0-4E2A-B10E-7F5782B0CB0A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10B84D-B292-4C40-82EC-2380619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C04343-398C-40F4-8970-1835680B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30641-20C6-484E-9E83-951537494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12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4FE09E-0DC5-420D-B10E-FA1553E6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19C2C-B808-4D88-96CB-839EEF81818F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380230-001D-418B-8F9A-23ADF3B0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526590-D621-4B37-8A4B-ED6460D8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5D791-5811-4977-830D-781204B53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54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18A0F5A-81AC-4C50-A092-C9EB7FC8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288EC-221C-4357-A6A9-5B8209799365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7E0F54C-E0B3-451F-A32D-6D4E7B9A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8BF2292-6BE5-476E-AAA8-B8D6D26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66112-81E4-47CB-AE0C-D48EF6852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51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57C254-EC61-42D0-A861-C4832BA8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006C0-A774-4FD8-8F3E-C25BB0F4EB6B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E409EB-D71B-479E-8D10-4F62CB2F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E07C65-7263-48D1-9F8D-1E9D9D30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03F6-5DA4-4B54-941B-F547717163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C22F46-192B-477F-8F11-1C53BEBE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B5CD5-523E-4E0E-BD5B-B3D5D7BBEE90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71D596-8FB9-4940-A1C6-BE7C7A8B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03A779-A811-4807-A829-E5E03B78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E4F62-0512-47EC-B8D3-BB8912A3C6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3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B6B022-B3B1-4A62-B3B5-6C318E21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07487-62E4-4E78-A1A8-42C025981483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0FF996-2914-40ED-9D47-BC067226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780334-30BB-470E-B706-187B2D61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11583-F502-455E-88E2-BB76F24C8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9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02685D4-A940-44D8-A01F-ADB74F1C1F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BBD8142-6EBE-4C21-9045-A11699F877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41ED-A7CB-45F7-94F2-CBC30DECD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F6FA8E-2BEA-400E-A999-02D4A9205678}" type="datetimeFigureOut">
              <a:rPr lang="en-US"/>
              <a:pPr>
                <a:defRPr/>
              </a:pPr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C4EE-BEBA-4B0E-87DA-99B2363F0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CB27-7B17-43B3-8009-72D6BBF0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C99060-AF55-4527-81E3-D8A9B3DCA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0023274-C342-4BDD-9880-288D4B37B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altLang="en-US" dirty="0"/>
              <a:t>Основи рачунарске технике 2</a:t>
            </a:r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B6BF0-11E9-4ADA-B792-64CA28D21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sr-Cyrl-RS" dirty="0"/>
              <a:t>Пројекат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D9EA7D6-422F-46AD-88DD-E4D9E7BD990E}"/>
              </a:ext>
            </a:extLst>
          </p:cNvPr>
          <p:cNvGrpSpPr/>
          <p:nvPr/>
        </p:nvGrpSpPr>
        <p:grpSpPr>
          <a:xfrm>
            <a:off x="5103933" y="381000"/>
            <a:ext cx="3429000" cy="1227906"/>
            <a:chOff x="76200" y="1441704"/>
            <a:chExt cx="3429000" cy="122790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B15D372-243A-44E4-AC96-DDCC25D75E52}"/>
                </a:ext>
              </a:extLst>
            </p:cNvPr>
            <p:cNvSpPr/>
            <p:nvPr/>
          </p:nvSpPr>
          <p:spPr>
            <a:xfrm>
              <a:off x="76200" y="1752599"/>
              <a:ext cx="3429000" cy="917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mxMAR0, mxMAR1,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ldMAR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</a:p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decSP, mxMDR1, ldMDR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447D46F-A80F-49C3-A10F-F3330E479D2A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8432271-0BAC-4E40-B1D0-95426A287904}"/>
              </a:ext>
            </a:extLst>
          </p:cNvPr>
          <p:cNvGrpSpPr/>
          <p:nvPr/>
        </p:nvGrpSpPr>
        <p:grpSpPr>
          <a:xfrm>
            <a:off x="5093515" y="1608906"/>
            <a:ext cx="3429000" cy="920496"/>
            <a:chOff x="76200" y="1441704"/>
            <a:chExt cx="3429000" cy="920496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77B692E-7697-4BFE-90CD-E2ACCB5B7E2F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wrMEM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7C17934-F355-4F7D-9203-734A3A920C93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66C76E8-5941-4F66-86D2-870A4BD6EC9E}"/>
              </a:ext>
            </a:extLst>
          </p:cNvPr>
          <p:cNvGrpSpPr/>
          <p:nvPr/>
        </p:nvGrpSpPr>
        <p:grpSpPr>
          <a:xfrm>
            <a:off x="5235063" y="2523307"/>
            <a:ext cx="3467100" cy="1096353"/>
            <a:chOff x="4191000" y="2638592"/>
            <a:chExt cx="3467100" cy="1096353"/>
          </a:xfrm>
        </p:grpSpPr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89D150F0-BF30-4217-A4C6-9E483726B3F2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FE493B4-B5E5-42E1-AD1C-47111B02BA37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840EF98-23AA-4506-A1E3-E2F3BF1776FF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579FA6-E37C-462B-A732-EB256E157DB2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A458FC-1698-492C-92BF-000D83BA2206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2A82BF6-03F2-48B4-BC7D-548425CAD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C1A8F2-EFCB-4E11-BC00-9F2A473249A7}"/>
              </a:ext>
            </a:extLst>
          </p:cNvPr>
          <p:cNvCxnSpPr>
            <a:cxnSpLocks/>
          </p:cNvCxnSpPr>
          <p:nvPr/>
        </p:nvCxnSpPr>
        <p:spPr>
          <a:xfrm>
            <a:off x="8698353" y="1774448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8A6C4F9-E6E5-4225-B6E0-0A26A5105B99}"/>
              </a:ext>
            </a:extLst>
          </p:cNvPr>
          <p:cNvCxnSpPr>
            <a:cxnSpLocks/>
          </p:cNvCxnSpPr>
          <p:nvPr/>
        </p:nvCxnSpPr>
        <p:spPr>
          <a:xfrm flipH="1">
            <a:off x="6803710" y="1774448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02B79B3-1014-4E79-85CE-F30890BA7A14}"/>
              </a:ext>
            </a:extLst>
          </p:cNvPr>
          <p:cNvSpPr/>
          <p:nvPr/>
        </p:nvSpPr>
        <p:spPr>
          <a:xfrm>
            <a:off x="5105523" y="3532069"/>
            <a:ext cx="3429000" cy="9170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mxMAR0, mxMAR1, </a:t>
            </a:r>
            <a:r>
              <a:rPr lang="en-US" dirty="0" err="1">
                <a:solidFill>
                  <a:sysClr val="windowText" lastClr="000000"/>
                </a:solidFill>
              </a:rPr>
              <a:t>ldMAR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</a:p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decSP, mxMDR0, mxMDR1, ldMDR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E5EE77-17BC-481B-B27F-243B51602545}"/>
              </a:ext>
            </a:extLst>
          </p:cNvPr>
          <p:cNvGrpSpPr/>
          <p:nvPr/>
        </p:nvGrpSpPr>
        <p:grpSpPr>
          <a:xfrm>
            <a:off x="5095105" y="4449080"/>
            <a:ext cx="3429000" cy="920496"/>
            <a:chOff x="76200" y="1441704"/>
            <a:chExt cx="3429000" cy="92049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8A26C66-0898-40DE-9E9F-F727E90EE7BC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wrMEM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12D4C7E-850D-49BE-9A9A-8555127B448E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24104A2-AF81-418B-867D-217E0D22075A}"/>
              </a:ext>
            </a:extLst>
          </p:cNvPr>
          <p:cNvGrpSpPr/>
          <p:nvPr/>
        </p:nvGrpSpPr>
        <p:grpSpPr>
          <a:xfrm>
            <a:off x="5236653" y="5363481"/>
            <a:ext cx="3467100" cy="1096353"/>
            <a:chOff x="4191000" y="2638592"/>
            <a:chExt cx="3467100" cy="1096353"/>
          </a:xfrm>
        </p:grpSpPr>
        <p:sp>
          <p:nvSpPr>
            <p:cNvPr id="150" name="Hexagon 149">
              <a:extLst>
                <a:ext uri="{FF2B5EF4-FFF2-40B4-BE49-F238E27FC236}">
                  <a16:creationId xmlns:a16="http://schemas.microsoft.com/office/drawing/2014/main" id="{BDB57172-776F-45DF-B543-12B0523259DE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323157B-C17C-4003-A4BA-F5863B42E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84C3391-4606-4C77-8898-C688F1C6A3D9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0785A26-164F-4B0D-A9FC-9E9891F0D30D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B2089DF-CC53-4365-BA78-58A334AEA263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FF4749-F620-43A1-84DC-51A3892E4167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FA4C3C-AB46-4B86-B0C8-CE84A0C827F6}"/>
              </a:ext>
            </a:extLst>
          </p:cNvPr>
          <p:cNvCxnSpPr>
            <a:cxnSpLocks/>
          </p:cNvCxnSpPr>
          <p:nvPr/>
        </p:nvCxnSpPr>
        <p:spPr>
          <a:xfrm>
            <a:off x="8699943" y="4614622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4769F33-DADA-4DFF-A561-8B9DDA65CDBE}"/>
              </a:ext>
            </a:extLst>
          </p:cNvPr>
          <p:cNvCxnSpPr>
            <a:cxnSpLocks/>
          </p:cNvCxnSpPr>
          <p:nvPr/>
        </p:nvCxnSpPr>
        <p:spPr>
          <a:xfrm flipH="1">
            <a:off x="6805300" y="4614622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2121265-C1F4-4F54-B775-C0EC82298E0C}"/>
              </a:ext>
            </a:extLst>
          </p:cNvPr>
          <p:cNvSpPr txBox="1">
            <a:spLocks/>
          </p:cNvSpPr>
          <p:nvPr/>
        </p:nvSpPr>
        <p:spPr bwMode="auto">
          <a:xfrm>
            <a:off x="228600" y="76200"/>
            <a:ext cx="4436316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dirty="0"/>
              <a:t>step00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notINTR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dirty="0"/>
              <a:t>step00) </a:t>
            </a:r>
          </a:p>
          <a:p>
            <a:pPr marL="0" indent="0" algn="just">
              <a:buNone/>
            </a:pPr>
            <a:r>
              <a:rPr lang="en-US" altLang="en-US" sz="2000" dirty="0"/>
              <a:t>step01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notprekid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b="1" dirty="0"/>
              <a:t>step</a:t>
            </a:r>
            <a:r>
              <a:rPr lang="en-US" altLang="en-US" sz="2000" dirty="0"/>
              <a:t>)</a:t>
            </a:r>
          </a:p>
          <a:p>
            <a:pPr marL="0" indent="0" algn="just">
              <a:buNone/>
            </a:pPr>
            <a:r>
              <a:rPr lang="en-US" altLang="en-US" sz="2000" dirty="0"/>
              <a:t>step02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	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mxMDR1,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step03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step03)</a:t>
            </a:r>
          </a:p>
          <a:p>
            <a:pPr marL="0" indent="0" algn="just">
              <a:buNone/>
            </a:pPr>
            <a:r>
              <a:rPr lang="en-US" altLang="en-US" sz="2000" dirty="0"/>
              <a:t>step04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                                                        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mxMDR0, mxMDR1,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step05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step05)</a:t>
            </a:r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836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247F7CB9-1515-49B5-BECD-9D0C13081738}"/>
              </a:ext>
            </a:extLst>
          </p:cNvPr>
          <p:cNvSpPr/>
          <p:nvPr/>
        </p:nvSpPr>
        <p:spPr>
          <a:xfrm>
            <a:off x="5002902" y="457200"/>
            <a:ext cx="3429000" cy="9170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mxMAR0, mxMAR1, </a:t>
            </a:r>
            <a:r>
              <a:rPr lang="en-US" dirty="0" err="1">
                <a:solidFill>
                  <a:sysClr val="windowText" lastClr="000000"/>
                </a:solidFill>
              </a:rPr>
              <a:t>ldMAR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</a:p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decSP, mxMDR2, ldMDR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8CDA36-F5B9-46D1-B191-48B2D5EEA081}"/>
              </a:ext>
            </a:extLst>
          </p:cNvPr>
          <p:cNvGrpSpPr/>
          <p:nvPr/>
        </p:nvGrpSpPr>
        <p:grpSpPr>
          <a:xfrm>
            <a:off x="4992484" y="1374211"/>
            <a:ext cx="3429000" cy="920496"/>
            <a:chOff x="76200" y="1441704"/>
            <a:chExt cx="3429000" cy="92049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B331F54-0377-4764-9963-5C7B1CF38308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wrMEM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8CFC901-CC7E-4944-915F-9D9FB43C4246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A3CE792-9DEA-408E-A97E-C27784D4ED4C}"/>
              </a:ext>
            </a:extLst>
          </p:cNvPr>
          <p:cNvGrpSpPr/>
          <p:nvPr/>
        </p:nvGrpSpPr>
        <p:grpSpPr>
          <a:xfrm>
            <a:off x="5134032" y="2288612"/>
            <a:ext cx="3467100" cy="1096353"/>
            <a:chOff x="4191000" y="2638592"/>
            <a:chExt cx="3467100" cy="1096353"/>
          </a:xfrm>
        </p:grpSpPr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82EF192D-F093-4012-8D2C-B8C141C42F60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8E9A834-397B-4ED6-832C-AB98C2C13BFF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DCE5B-6117-4657-A849-87CE15C362CD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D3BB2D8-30D0-4A74-917F-562264612944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6A1F134-00E5-4B72-AAC9-EF3F58B1E1F5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A177597-CF39-4232-9A53-0286F0B4CE25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8A369E-D35D-4957-8130-06700417DA81}"/>
              </a:ext>
            </a:extLst>
          </p:cNvPr>
          <p:cNvCxnSpPr>
            <a:cxnSpLocks/>
          </p:cNvCxnSpPr>
          <p:nvPr/>
        </p:nvCxnSpPr>
        <p:spPr>
          <a:xfrm>
            <a:off x="8597322" y="1539753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DF4A750-C5B1-46C2-BB27-981125F55A44}"/>
              </a:ext>
            </a:extLst>
          </p:cNvPr>
          <p:cNvCxnSpPr>
            <a:cxnSpLocks/>
          </p:cNvCxnSpPr>
          <p:nvPr/>
        </p:nvCxnSpPr>
        <p:spPr>
          <a:xfrm flipH="1">
            <a:off x="6702679" y="1539753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755396-F92F-446B-9D98-61852D86DB56}"/>
              </a:ext>
            </a:extLst>
          </p:cNvPr>
          <p:cNvCxnSpPr>
            <a:cxnSpLocks/>
          </p:cNvCxnSpPr>
          <p:nvPr/>
        </p:nvCxnSpPr>
        <p:spPr>
          <a:xfrm>
            <a:off x="6709984" y="222504"/>
            <a:ext cx="0" cy="23469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71A28F7-9EEA-4786-8F61-5A59747D45F8}"/>
              </a:ext>
            </a:extLst>
          </p:cNvPr>
          <p:cNvSpPr/>
          <p:nvPr/>
        </p:nvSpPr>
        <p:spPr>
          <a:xfrm>
            <a:off x="5040052" y="3284874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ldBR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CEE4B22-FE59-42F8-A4AB-CE2BE35AA8DC}"/>
              </a:ext>
            </a:extLst>
          </p:cNvPr>
          <p:cNvGrpSpPr/>
          <p:nvPr/>
        </p:nvGrpSpPr>
        <p:grpSpPr>
          <a:xfrm>
            <a:off x="5040052" y="3897170"/>
            <a:ext cx="3429000" cy="920496"/>
            <a:chOff x="76200" y="1441704"/>
            <a:chExt cx="3429000" cy="92049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8C9A6-344F-48DE-9DA5-2BA4CE04445F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mxMAR2,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ldMAR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09E2A59-2A66-444D-86B8-A6AEE93E541A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8E99C7-C15B-48D9-B3D4-4C64712FC774}"/>
              </a:ext>
            </a:extLst>
          </p:cNvPr>
          <p:cNvGrpSpPr/>
          <p:nvPr/>
        </p:nvGrpSpPr>
        <p:grpSpPr>
          <a:xfrm>
            <a:off x="5040052" y="4823812"/>
            <a:ext cx="3429000" cy="920496"/>
            <a:chOff x="76200" y="1441704"/>
            <a:chExt cx="3429000" cy="92049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07FC9B-E31D-41E5-9A33-4484BC66319D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rdMEM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ldMDR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388021F-DB85-4BD5-B820-1FEDCD9107CE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AB7CE1-CD09-4B96-9B57-F8C14D097823}"/>
              </a:ext>
            </a:extLst>
          </p:cNvPr>
          <p:cNvGrpSpPr/>
          <p:nvPr/>
        </p:nvGrpSpPr>
        <p:grpSpPr>
          <a:xfrm>
            <a:off x="5181600" y="5738213"/>
            <a:ext cx="3467100" cy="1096353"/>
            <a:chOff x="4191000" y="2638592"/>
            <a:chExt cx="3467100" cy="1096353"/>
          </a:xfrm>
        </p:grpSpPr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274905D2-B9CD-4665-8EB5-8B454B40A2E2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458B9D3-0F7A-4837-815E-E5F87AF219B1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77221B8-22E6-41A5-BEA9-AB13158E08F9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B6EB42-8EDA-491A-BD8B-F35F1AEBCCC6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A030D0-B197-4305-B103-D32FFB527985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85DAEE9-9EDF-494F-823D-4B290730B9B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3F9921E-B9D6-4E00-810A-08D3C2162D15}"/>
              </a:ext>
            </a:extLst>
          </p:cNvPr>
          <p:cNvCxnSpPr>
            <a:cxnSpLocks/>
          </p:cNvCxnSpPr>
          <p:nvPr/>
        </p:nvCxnSpPr>
        <p:spPr>
          <a:xfrm>
            <a:off x="8644890" y="4989354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0D0EFF4-4C94-4F63-AC61-B0A45D67989E}"/>
              </a:ext>
            </a:extLst>
          </p:cNvPr>
          <p:cNvCxnSpPr>
            <a:cxnSpLocks/>
          </p:cNvCxnSpPr>
          <p:nvPr/>
        </p:nvCxnSpPr>
        <p:spPr>
          <a:xfrm flipH="1">
            <a:off x="6750247" y="4989354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68DC7ABB-6620-4896-A902-EF4007B386A2}"/>
              </a:ext>
            </a:extLst>
          </p:cNvPr>
          <p:cNvSpPr txBox="1">
            <a:spLocks/>
          </p:cNvSpPr>
          <p:nvPr/>
        </p:nvSpPr>
        <p:spPr bwMode="auto">
          <a:xfrm>
            <a:off x="228600" y="76200"/>
            <a:ext cx="4436316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dirty="0"/>
              <a:t>step00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notINTR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dirty="0"/>
              <a:t>step00) </a:t>
            </a:r>
          </a:p>
          <a:p>
            <a:pPr marL="0" indent="0" algn="just">
              <a:buNone/>
            </a:pPr>
            <a:r>
              <a:rPr lang="en-US" altLang="en-US" sz="2000" dirty="0"/>
              <a:t>step01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notprekid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b="1" dirty="0"/>
              <a:t>step</a:t>
            </a:r>
            <a:r>
              <a:rPr lang="en-US" altLang="en-US" sz="2000" dirty="0"/>
              <a:t>)</a:t>
            </a:r>
          </a:p>
          <a:p>
            <a:pPr marL="0" indent="0" algn="just">
              <a:buNone/>
            </a:pPr>
            <a:r>
              <a:rPr lang="en-US" altLang="en-US" sz="2000" dirty="0"/>
              <a:t>step02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	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mxMDR1,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step03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step03)</a:t>
            </a:r>
          </a:p>
          <a:p>
            <a:pPr marL="0" indent="0" algn="just">
              <a:buNone/>
            </a:pPr>
            <a:r>
              <a:rPr lang="en-US" altLang="en-US" sz="2000" dirty="0"/>
              <a:t>step04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                                                        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mxMDR0, mxMDR1,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step05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step05)</a:t>
            </a:r>
          </a:p>
          <a:p>
            <a:pPr marL="0" indent="0" algn="just">
              <a:buNone/>
            </a:pPr>
            <a:r>
              <a:rPr lang="en-US" altLang="en-US" sz="2000" dirty="0"/>
              <a:t>step06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	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mxMDR2,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step07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step07)</a:t>
            </a:r>
          </a:p>
          <a:p>
            <a:pPr marL="0" indent="0" algn="just">
              <a:buNone/>
            </a:pPr>
            <a:r>
              <a:rPr lang="en-US" altLang="en-US" sz="2000" dirty="0"/>
              <a:t>step08 </a:t>
            </a:r>
            <a:r>
              <a:rPr lang="en-US" altLang="en-US" sz="2000" dirty="0" err="1"/>
              <a:t>ldBR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step09 mxMAR2, </a:t>
            </a:r>
            <a:r>
              <a:rPr lang="en-US" altLang="en-US" sz="2000" dirty="0" err="1"/>
              <a:t>ldMAR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step0A </a:t>
            </a:r>
            <a:r>
              <a:rPr lang="en-US" altLang="en-US" sz="2000" dirty="0" err="1"/>
              <a:t>rdMEM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step0A)</a:t>
            </a:r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954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644A99-F9DF-4A99-9968-5FA65CD4DB79}"/>
              </a:ext>
            </a:extLst>
          </p:cNvPr>
          <p:cNvGrpSpPr/>
          <p:nvPr/>
        </p:nvGrpSpPr>
        <p:grpSpPr>
          <a:xfrm>
            <a:off x="4953000" y="152400"/>
            <a:ext cx="3429000" cy="920496"/>
            <a:chOff x="76200" y="1441704"/>
            <a:chExt cx="3429000" cy="920496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8D79476-6CEC-49E1-8F6B-ECDF321DADE7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incMAR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ldDWL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5E71930-F4E8-4641-87FC-DF1A77E2664C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C50E90A-D304-4E91-9ADA-45A9D0D928AC}"/>
              </a:ext>
            </a:extLst>
          </p:cNvPr>
          <p:cNvGrpSpPr/>
          <p:nvPr/>
        </p:nvGrpSpPr>
        <p:grpSpPr>
          <a:xfrm>
            <a:off x="4953000" y="1079042"/>
            <a:ext cx="3429000" cy="920496"/>
            <a:chOff x="76200" y="1441704"/>
            <a:chExt cx="3429000" cy="92049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419F201-F2C1-40DD-98EF-3824AAA85C6D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rdMEM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ldMDR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041F95C-D96B-40D8-9888-79C728845183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C75DA46-7046-420F-9EDE-FD6673BEF756}"/>
              </a:ext>
            </a:extLst>
          </p:cNvPr>
          <p:cNvGrpSpPr/>
          <p:nvPr/>
        </p:nvGrpSpPr>
        <p:grpSpPr>
          <a:xfrm>
            <a:off x="5094548" y="1993443"/>
            <a:ext cx="3467100" cy="1096353"/>
            <a:chOff x="4191000" y="2638592"/>
            <a:chExt cx="3467100" cy="1096353"/>
          </a:xfrm>
        </p:grpSpPr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6014F385-DE07-41B8-B4D9-25A51C5DC83B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BFEF1DB-C184-4B62-91C7-9BEBB5C309DA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A8B20CF-7576-4722-A2E3-12C1A59E98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F02C635-3476-452F-BF1D-BD4F6B5CAC5E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52CD1A3-1216-465F-877A-A99014C966BE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5B4929EB-4556-4051-8B53-9F27E0C223C6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4FF24DA-BA26-417A-B8A8-1AF6EEBAEDCB}"/>
              </a:ext>
            </a:extLst>
          </p:cNvPr>
          <p:cNvCxnSpPr>
            <a:cxnSpLocks/>
          </p:cNvCxnSpPr>
          <p:nvPr/>
        </p:nvCxnSpPr>
        <p:spPr>
          <a:xfrm>
            <a:off x="8557838" y="1244584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FDC925F-FE64-4C47-805C-10326C2CA80D}"/>
              </a:ext>
            </a:extLst>
          </p:cNvPr>
          <p:cNvCxnSpPr>
            <a:cxnSpLocks/>
          </p:cNvCxnSpPr>
          <p:nvPr/>
        </p:nvCxnSpPr>
        <p:spPr>
          <a:xfrm flipH="1">
            <a:off x="6663195" y="1244584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B52DCCE-50F4-4057-9B9A-EEA8A9CB4459}"/>
              </a:ext>
            </a:extLst>
          </p:cNvPr>
          <p:cNvSpPr/>
          <p:nvPr/>
        </p:nvSpPr>
        <p:spPr>
          <a:xfrm>
            <a:off x="4980248" y="2995539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ldDWH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2E81CB3-4D22-4160-94FA-76B30C5AD042}"/>
              </a:ext>
            </a:extLst>
          </p:cNvPr>
          <p:cNvGrpSpPr/>
          <p:nvPr/>
        </p:nvGrpSpPr>
        <p:grpSpPr>
          <a:xfrm>
            <a:off x="4980248" y="3605139"/>
            <a:ext cx="3429000" cy="920496"/>
            <a:chOff x="76200" y="1441704"/>
            <a:chExt cx="3429000" cy="92049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BBC4A1-F723-4C01-BF62-B99101C9C837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ldPC</a:t>
              </a:r>
              <a:r>
                <a:rPr lang="en-US" dirty="0">
                  <a:solidFill>
                    <a:sysClr val="windowText" lastClr="000000"/>
                  </a:solidFill>
                </a:rPr>
                <a:t>, mxPC1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4CC676E-3A9A-4233-BD44-4064CEB9165D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921ADD4-FE83-42BA-8E05-45CDB09619E4}"/>
              </a:ext>
            </a:extLst>
          </p:cNvPr>
          <p:cNvGrpSpPr/>
          <p:nvPr/>
        </p:nvGrpSpPr>
        <p:grpSpPr>
          <a:xfrm>
            <a:off x="4980248" y="4524939"/>
            <a:ext cx="3429000" cy="920496"/>
            <a:chOff x="76200" y="1441704"/>
            <a:chExt cx="3429000" cy="920496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AD6DF6B-B989-4EDF-9DC9-937A75182111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stFETCH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clINTR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72C3B93-8188-4AAB-B182-49DDD831CD71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964EE38-1875-4D55-BF48-A912AD5C9C13}"/>
              </a:ext>
            </a:extLst>
          </p:cNvPr>
          <p:cNvCxnSpPr/>
          <p:nvPr/>
        </p:nvCxnSpPr>
        <p:spPr>
          <a:xfrm>
            <a:off x="6698902" y="5445499"/>
            <a:ext cx="0" cy="31089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7D24EFC-1271-476D-980B-FFD1CB8493CF}"/>
              </a:ext>
            </a:extLst>
          </p:cNvPr>
          <p:cNvSpPr/>
          <p:nvPr/>
        </p:nvSpPr>
        <p:spPr>
          <a:xfrm>
            <a:off x="6354099" y="5736094"/>
            <a:ext cx="690104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EXEC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BCC1474-94F8-4204-827C-AD3F66799C4A}"/>
              </a:ext>
            </a:extLst>
          </p:cNvPr>
          <p:cNvSpPr/>
          <p:nvPr/>
        </p:nvSpPr>
        <p:spPr>
          <a:xfrm>
            <a:off x="8610774" y="4460931"/>
            <a:ext cx="404644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IF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AEE035E-D687-46AD-B1E4-345804CE1895}"/>
              </a:ext>
            </a:extLst>
          </p:cNvPr>
          <p:cNvCxnSpPr>
            <a:cxnSpLocks/>
          </p:cNvCxnSpPr>
          <p:nvPr/>
        </p:nvCxnSpPr>
        <p:spPr>
          <a:xfrm flipH="1">
            <a:off x="6705440" y="4648621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BBD9BF8-9CBF-4F9D-B6BA-0913423CBAD0}"/>
              </a:ext>
            </a:extLst>
          </p:cNvPr>
          <p:cNvSpPr txBox="1">
            <a:spLocks/>
          </p:cNvSpPr>
          <p:nvPr/>
        </p:nvSpPr>
        <p:spPr bwMode="auto">
          <a:xfrm>
            <a:off x="228600" y="76200"/>
            <a:ext cx="4436316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000" dirty="0"/>
              <a:t>step0B </a:t>
            </a:r>
            <a:r>
              <a:rPr lang="en-US" altLang="en-US" sz="2000" dirty="0" err="1"/>
              <a:t>incMAR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ldDWL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step0C </a:t>
            </a:r>
            <a:r>
              <a:rPr lang="en-US" altLang="en-US" sz="2000" dirty="0" err="1"/>
              <a:t>rdMEM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step0C)</a:t>
            </a:r>
          </a:p>
          <a:p>
            <a:pPr marL="0" indent="0" algn="just">
              <a:buNone/>
            </a:pPr>
            <a:r>
              <a:rPr lang="en-US" altLang="en-US" sz="2000" dirty="0"/>
              <a:t>step0D </a:t>
            </a:r>
            <a:r>
              <a:rPr lang="en-US" altLang="en-US" sz="2000" dirty="0" err="1"/>
              <a:t>ldDWH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step0E </a:t>
            </a:r>
            <a:r>
              <a:rPr lang="en-US" altLang="en-US" sz="2000" dirty="0" err="1"/>
              <a:t>ldPC</a:t>
            </a:r>
            <a:r>
              <a:rPr lang="en-US" altLang="en-US" sz="2000" dirty="0"/>
              <a:t>, mxPC1</a:t>
            </a:r>
          </a:p>
          <a:p>
            <a:pPr marL="0" indent="0" algn="just">
              <a:buNone/>
            </a:pPr>
            <a:r>
              <a:rPr lang="en-US" altLang="en-US" sz="2000" dirty="0"/>
              <a:t>step0F </a:t>
            </a:r>
            <a:r>
              <a:rPr lang="en-US" altLang="en-US" sz="2000" dirty="0" err="1"/>
              <a:t>stFETCH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clINTR</a:t>
            </a: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16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68DC7ABB-6620-4896-A902-EF4007B386A2}"/>
              </a:ext>
            </a:extLst>
          </p:cNvPr>
          <p:cNvSpPr txBox="1">
            <a:spLocks/>
          </p:cNvSpPr>
          <p:nvPr/>
        </p:nvSpPr>
        <p:spPr bwMode="auto">
          <a:xfrm>
            <a:off x="228600" y="76200"/>
            <a:ext cx="4436316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dirty="0"/>
              <a:t>step00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notINTR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dirty="0"/>
              <a:t>step00) </a:t>
            </a:r>
          </a:p>
          <a:p>
            <a:pPr marL="0" indent="0" algn="just">
              <a:buNone/>
            </a:pPr>
            <a:r>
              <a:rPr lang="en-US" altLang="en-US" sz="2000" dirty="0"/>
              <a:t>step01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notprekid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b="1" dirty="0"/>
              <a:t>step0F</a:t>
            </a:r>
            <a:r>
              <a:rPr lang="en-US" altLang="en-US" sz="2000" dirty="0"/>
              <a:t>)</a:t>
            </a:r>
          </a:p>
          <a:p>
            <a:pPr marL="0" indent="0" algn="just">
              <a:buNone/>
            </a:pPr>
            <a:r>
              <a:rPr lang="en-US" altLang="en-US" sz="2000" dirty="0"/>
              <a:t>step02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	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mxMDR1,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step03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step03)</a:t>
            </a:r>
          </a:p>
          <a:p>
            <a:pPr marL="0" indent="0" algn="just">
              <a:buNone/>
            </a:pPr>
            <a:r>
              <a:rPr lang="en-US" altLang="en-US" sz="2000" dirty="0"/>
              <a:t>step04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                                                        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mxMDR0, mxMDR1,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step05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step05)</a:t>
            </a:r>
          </a:p>
          <a:p>
            <a:pPr marL="0" indent="0" algn="just">
              <a:buNone/>
            </a:pPr>
            <a:r>
              <a:rPr lang="en-US" altLang="en-US" sz="2000" dirty="0"/>
              <a:t>step06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	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mxMDR2,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step07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step07)</a:t>
            </a:r>
          </a:p>
          <a:p>
            <a:pPr marL="0" indent="0" algn="just">
              <a:buNone/>
            </a:pPr>
            <a:r>
              <a:rPr lang="en-US" altLang="en-US" sz="2000" dirty="0"/>
              <a:t>step08 </a:t>
            </a:r>
            <a:r>
              <a:rPr lang="en-US" altLang="en-US" sz="2000" dirty="0" err="1"/>
              <a:t>ldBR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step09 mxMAR2, </a:t>
            </a:r>
            <a:r>
              <a:rPr lang="en-US" altLang="en-US" sz="2000" dirty="0" err="1"/>
              <a:t>ldMAR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step0A </a:t>
            </a:r>
            <a:r>
              <a:rPr lang="en-US" altLang="en-US" sz="2000" dirty="0" err="1"/>
              <a:t>rdMEM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step0A)</a:t>
            </a:r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b="1" dirty="0"/>
          </a:p>
        </p:txBody>
      </p:sp>
      <p:graphicFrame>
        <p:nvGraphicFramePr>
          <p:cNvPr id="33" name="Table 7">
            <a:extLst>
              <a:ext uri="{FF2B5EF4-FFF2-40B4-BE49-F238E27FC236}">
                <a16:creationId xmlns:a16="http://schemas.microsoft.com/office/drawing/2014/main" id="{392F19F9-696E-4792-8D4E-F3501F09A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39848"/>
              </p:ext>
            </p:extLst>
          </p:nvPr>
        </p:nvGraphicFramePr>
        <p:xfrm>
          <a:off x="4664916" y="276860"/>
          <a:ext cx="4402884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97">
                  <a:extLst>
                    <a:ext uri="{9D8B030D-6E8A-4147-A177-3AD203B41FA5}">
                      <a16:colId xmlns:a16="http://schemas.microsoft.com/office/drawing/2014/main" val="746787887"/>
                    </a:ext>
                  </a:extLst>
                </a:gridCol>
                <a:gridCol w="1086803">
                  <a:extLst>
                    <a:ext uri="{9D8B030D-6E8A-4147-A177-3AD203B41FA5}">
                      <a16:colId xmlns:a16="http://schemas.microsoft.com/office/drawing/2014/main" val="2273842637"/>
                    </a:ext>
                  </a:extLst>
                </a:gridCol>
                <a:gridCol w="1092184">
                  <a:extLst>
                    <a:ext uri="{9D8B030D-6E8A-4147-A177-3AD203B41FA5}">
                      <a16:colId xmlns:a16="http://schemas.microsoft.com/office/drawing/2014/main" val="407909386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4184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mxMAR0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mxMAR1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ldMAR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decSP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14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2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mxMDR1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ldMDR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wrMEM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mxMDR0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51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94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7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mxMDR2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ldBR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mxMAR2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rdMEM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0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61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5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5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82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7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5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9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6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7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57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BBD9BF8-9CBF-4F9D-B6BA-0913423CBAD0}"/>
              </a:ext>
            </a:extLst>
          </p:cNvPr>
          <p:cNvSpPr txBox="1">
            <a:spLocks/>
          </p:cNvSpPr>
          <p:nvPr/>
        </p:nvSpPr>
        <p:spPr bwMode="auto">
          <a:xfrm>
            <a:off x="228600" y="76200"/>
            <a:ext cx="4436316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000" dirty="0"/>
              <a:t>step0B </a:t>
            </a:r>
            <a:r>
              <a:rPr lang="en-US" altLang="en-US" sz="2000" dirty="0" err="1"/>
              <a:t>incMAR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ldDWL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step0C </a:t>
            </a:r>
            <a:r>
              <a:rPr lang="en-US" altLang="en-US" sz="2000" dirty="0" err="1"/>
              <a:t>rdMEM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step0C)</a:t>
            </a:r>
          </a:p>
          <a:p>
            <a:pPr marL="0" indent="0" algn="just">
              <a:buNone/>
            </a:pPr>
            <a:r>
              <a:rPr lang="en-US" altLang="en-US" sz="2000" dirty="0"/>
              <a:t>step0D </a:t>
            </a:r>
            <a:r>
              <a:rPr lang="en-US" altLang="en-US" sz="2000" dirty="0" err="1"/>
              <a:t>ldDWH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step0E </a:t>
            </a:r>
            <a:r>
              <a:rPr lang="en-US" altLang="en-US" sz="2000" dirty="0" err="1"/>
              <a:t>ldPC</a:t>
            </a:r>
            <a:r>
              <a:rPr lang="en-US" altLang="en-US" sz="2000" dirty="0"/>
              <a:t>, mxPC1</a:t>
            </a:r>
          </a:p>
          <a:p>
            <a:pPr marL="0" indent="0" algn="just">
              <a:buNone/>
            </a:pPr>
            <a:r>
              <a:rPr lang="en-US" altLang="en-US" sz="2000" dirty="0"/>
              <a:t>step0F </a:t>
            </a:r>
            <a:r>
              <a:rPr lang="en-US" altLang="en-US" sz="2000" dirty="0" err="1"/>
              <a:t>stFETCH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clINTR</a:t>
            </a: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b="1" dirty="0"/>
          </a:p>
        </p:txBody>
      </p:sp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33A0F4B6-82FA-4A98-BD80-B55FAF3A1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60226"/>
              </p:ext>
            </p:extLst>
          </p:nvPr>
        </p:nvGraphicFramePr>
        <p:xfrm>
          <a:off x="4664916" y="276860"/>
          <a:ext cx="4402884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97">
                  <a:extLst>
                    <a:ext uri="{9D8B030D-6E8A-4147-A177-3AD203B41FA5}">
                      <a16:colId xmlns:a16="http://schemas.microsoft.com/office/drawing/2014/main" val="746787887"/>
                    </a:ext>
                  </a:extLst>
                </a:gridCol>
                <a:gridCol w="1086803">
                  <a:extLst>
                    <a:ext uri="{9D8B030D-6E8A-4147-A177-3AD203B41FA5}">
                      <a16:colId xmlns:a16="http://schemas.microsoft.com/office/drawing/2014/main" val="2273842637"/>
                    </a:ext>
                  </a:extLst>
                </a:gridCol>
                <a:gridCol w="1092184">
                  <a:extLst>
                    <a:ext uri="{9D8B030D-6E8A-4147-A177-3AD203B41FA5}">
                      <a16:colId xmlns:a16="http://schemas.microsoft.com/office/drawing/2014/main" val="407909386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4184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mxMAR0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mxMAR1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ldMAR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decSP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14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2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mxMDR1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ldMDR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wrMEM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mxMDR0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51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94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7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mxMDR2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ldBR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mxMAR2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rdMEM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0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61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5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incMAR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ldDWL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ldDWH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ldPC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5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82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7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mxPC1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stFETCH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clINTR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5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9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6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7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5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B553D5-0F48-44EB-92D7-ED85B55A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90533"/>
              </p:ext>
            </p:extLst>
          </p:nvPr>
        </p:nvGraphicFramePr>
        <p:xfrm>
          <a:off x="228599" y="1971040"/>
          <a:ext cx="86868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3213702146"/>
                    </a:ext>
                  </a:extLst>
                </a:gridCol>
                <a:gridCol w="5105401">
                  <a:extLst>
                    <a:ext uri="{9D8B030D-6E8A-4147-A177-3AD203B41FA5}">
                      <a16:colId xmlns:a16="http://schemas.microsoft.com/office/drawing/2014/main" val="263159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b="0" dirty="0">
                          <a:solidFill>
                            <a:sysClr val="windowText" lastClr="000000"/>
                          </a:solidFill>
                        </a:rPr>
                        <a:t>Сигнал безусловног скока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0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bruncnd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5698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B376F4CF-97A5-45A5-AC28-A25CD626C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76581"/>
              </p:ext>
            </p:extLst>
          </p:nvPr>
        </p:nvGraphicFramePr>
        <p:xfrm>
          <a:off x="228599" y="2971800"/>
          <a:ext cx="8686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705">
                  <a:extLst>
                    <a:ext uri="{9D8B030D-6E8A-4147-A177-3AD203B41FA5}">
                      <a16:colId xmlns:a16="http://schemas.microsoft.com/office/drawing/2014/main" val="3213702146"/>
                    </a:ext>
                  </a:extLst>
                </a:gridCol>
                <a:gridCol w="2566548">
                  <a:extLst>
                    <a:ext uri="{9D8B030D-6E8A-4147-A177-3AD203B41FA5}">
                      <a16:colId xmlns:a16="http://schemas.microsoft.com/office/drawing/2014/main" val="2631597794"/>
                    </a:ext>
                  </a:extLst>
                </a:gridCol>
                <a:gridCol w="2566548">
                  <a:extLst>
                    <a:ext uri="{9D8B030D-6E8A-4147-A177-3AD203B41FA5}">
                      <a16:colId xmlns:a16="http://schemas.microsoft.com/office/drawing/2014/main" val="990447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b="0" dirty="0">
                          <a:solidFill>
                            <a:sysClr val="windowText" lastClr="000000"/>
                          </a:solidFill>
                        </a:rPr>
                        <a:t>Сигнал условног скока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b="0" dirty="0">
                          <a:solidFill>
                            <a:sysClr val="windowText" lastClr="000000"/>
                          </a:solidFill>
                        </a:rPr>
                        <a:t>Сигнал услова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0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err="1"/>
                        <a:t>brnotINTR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INTR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5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brnotprekid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prekid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brnotFCBUS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FCBUS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468351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E49E1-4C07-4013-A188-75807243CDA6}"/>
              </a:ext>
            </a:extLst>
          </p:cNvPr>
          <p:cNvCxnSpPr/>
          <p:nvPr/>
        </p:nvCxnSpPr>
        <p:spPr>
          <a:xfrm>
            <a:off x="7350674" y="3429024"/>
            <a:ext cx="586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5F4411-51F1-4B89-B393-DD0B387FC76F}"/>
              </a:ext>
            </a:extLst>
          </p:cNvPr>
          <p:cNvCxnSpPr/>
          <p:nvPr/>
        </p:nvCxnSpPr>
        <p:spPr>
          <a:xfrm>
            <a:off x="7320194" y="3780155"/>
            <a:ext cx="586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BB045E-E7D8-41C6-B616-993C2B377EB2}"/>
              </a:ext>
            </a:extLst>
          </p:cNvPr>
          <p:cNvCxnSpPr/>
          <p:nvPr/>
        </p:nvCxnSpPr>
        <p:spPr>
          <a:xfrm>
            <a:off x="7331624" y="4152900"/>
            <a:ext cx="586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0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CD6184F-AF63-43F6-9CF7-540E6819C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61304"/>
              </p:ext>
            </p:extLst>
          </p:nvPr>
        </p:nvGraphicFramePr>
        <p:xfrm>
          <a:off x="228600" y="228600"/>
          <a:ext cx="429516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452">
                  <a:extLst>
                    <a:ext uri="{9D8B030D-6E8A-4147-A177-3AD203B41FA5}">
                      <a16:colId xmlns:a16="http://schemas.microsoft.com/office/drawing/2014/main" val="746787887"/>
                    </a:ext>
                  </a:extLst>
                </a:gridCol>
                <a:gridCol w="1060214">
                  <a:extLst>
                    <a:ext uri="{9D8B030D-6E8A-4147-A177-3AD203B41FA5}">
                      <a16:colId xmlns:a16="http://schemas.microsoft.com/office/drawing/2014/main" val="2273842637"/>
                    </a:ext>
                  </a:extLst>
                </a:gridCol>
                <a:gridCol w="1065463">
                  <a:extLst>
                    <a:ext uri="{9D8B030D-6E8A-4147-A177-3AD203B41FA5}">
                      <a16:colId xmlns:a16="http://schemas.microsoft.com/office/drawing/2014/main" val="4079093864"/>
                    </a:ext>
                  </a:extLst>
                </a:gridCol>
                <a:gridCol w="1115036">
                  <a:extLst>
                    <a:ext uri="{9D8B030D-6E8A-4147-A177-3AD203B41FA5}">
                      <a16:colId xmlns:a16="http://schemas.microsoft.com/office/drawing/2014/main" val="414184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mxMAR0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mxMAR1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ldMAR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decSP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14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27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mxMDR1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ldMDR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wrMEM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mxMDR0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51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94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7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mxMDR2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ldBR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mxMAR2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rdMEM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0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61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5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incMAR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ldDWL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ldDWH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ldPC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5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82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7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mxPC1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stFETCH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clINTR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5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9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653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ba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7338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A11FF0-8229-462B-9230-3F0C6F827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36097"/>
              </p:ext>
            </p:extLst>
          </p:nvPr>
        </p:nvGraphicFramePr>
        <p:xfrm>
          <a:off x="4724400" y="228600"/>
          <a:ext cx="2114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452">
                  <a:extLst>
                    <a:ext uri="{9D8B030D-6E8A-4147-A177-3AD203B41FA5}">
                      <a16:colId xmlns:a16="http://schemas.microsoft.com/office/drawing/2014/main" val="460499049"/>
                    </a:ext>
                  </a:extLst>
                </a:gridCol>
                <a:gridCol w="1060214">
                  <a:extLst>
                    <a:ext uri="{9D8B030D-6E8A-4147-A177-3AD203B41FA5}">
                      <a16:colId xmlns:a16="http://schemas.microsoft.com/office/drawing/2014/main" val="276698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9453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r-Latn-RS" b="0" dirty="0">
                          <a:solidFill>
                            <a:sysClr val="windowText" lastClr="000000"/>
                          </a:solidFill>
                        </a:rPr>
                        <a:t>ba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03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619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4F2BE2-EC17-4A0F-AC51-ED6BD4DBDA34}"/>
              </a:ext>
            </a:extLst>
          </p:cNvPr>
          <p:cNvSpPr txBox="1">
            <a:spLocks/>
          </p:cNvSpPr>
          <p:nvPr/>
        </p:nvSpPr>
        <p:spPr bwMode="auto">
          <a:xfrm>
            <a:off x="228600" y="76200"/>
            <a:ext cx="4436316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dirty="0"/>
              <a:t>step00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notINTR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dirty="0"/>
              <a:t>step00) </a:t>
            </a:r>
          </a:p>
          <a:p>
            <a:pPr marL="0" indent="0" algn="just">
              <a:buNone/>
            </a:pPr>
            <a:r>
              <a:rPr lang="en-US" altLang="en-US" sz="2000" dirty="0"/>
              <a:t>step01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notprekid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b="1" dirty="0"/>
              <a:t>step0F</a:t>
            </a:r>
            <a:r>
              <a:rPr lang="en-US" altLang="en-US" sz="2000" dirty="0"/>
              <a:t>)</a:t>
            </a:r>
          </a:p>
          <a:p>
            <a:pPr marL="0" indent="0" algn="just">
              <a:buNone/>
            </a:pPr>
            <a:r>
              <a:rPr lang="en-US" altLang="en-US" sz="2000" dirty="0"/>
              <a:t>step02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	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mxMDR1,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step03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step03)</a:t>
            </a:r>
          </a:p>
          <a:p>
            <a:pPr marL="0" indent="0" algn="just">
              <a:buNone/>
            </a:pPr>
            <a:r>
              <a:rPr lang="en-US" altLang="en-US" sz="2000" dirty="0"/>
              <a:t>step04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                                                        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mxMDR0, mxMDR1,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step05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step05)</a:t>
            </a:r>
          </a:p>
          <a:p>
            <a:pPr marL="0" indent="0" algn="just">
              <a:buNone/>
            </a:pPr>
            <a:r>
              <a:rPr lang="en-US" altLang="en-US" sz="2000" dirty="0"/>
              <a:t>step06 mxMAR0, mxMAR1, </a:t>
            </a:r>
            <a:r>
              <a:rPr lang="en-US" altLang="en-US" sz="2000" dirty="0" err="1"/>
              <a:t>ldMAR</a:t>
            </a:r>
            <a:r>
              <a:rPr lang="en-US" altLang="en-US" sz="2000" dirty="0"/>
              <a:t>,        	</a:t>
            </a:r>
            <a:r>
              <a:rPr lang="en-US" altLang="en-US" sz="2000" dirty="0" err="1"/>
              <a:t>decSP</a:t>
            </a:r>
            <a:r>
              <a:rPr lang="en-US" altLang="en-US" sz="2000" dirty="0"/>
              <a:t>, mxMDR2,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step07 </a:t>
            </a:r>
            <a:r>
              <a:rPr lang="en-US" altLang="en-US" sz="2000" dirty="0" err="1"/>
              <a:t>wrMEM</a:t>
            </a:r>
            <a:r>
              <a:rPr lang="en-US" altLang="en-US" sz="2000" dirty="0"/>
              <a:t>, </a:t>
            </a:r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step07)</a:t>
            </a:r>
          </a:p>
          <a:p>
            <a:pPr marL="0" indent="0" algn="just">
              <a:buNone/>
            </a:pPr>
            <a:r>
              <a:rPr lang="en-US" altLang="en-US" sz="2000" dirty="0"/>
              <a:t>step08 </a:t>
            </a:r>
            <a:r>
              <a:rPr lang="en-US" altLang="en-US" sz="2000" dirty="0" err="1"/>
              <a:t>ldBR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step09 mxMAR2, </a:t>
            </a:r>
            <a:r>
              <a:rPr lang="en-US" altLang="en-US" sz="2000" dirty="0" err="1"/>
              <a:t>ldMAR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step0A </a:t>
            </a:r>
            <a:r>
              <a:rPr lang="en-US" altLang="en-US" sz="2000" dirty="0" err="1"/>
              <a:t>rdMEM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step0A)</a:t>
            </a:r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E601B-5175-4885-8D9D-0DDE693C5CD7}"/>
              </a:ext>
            </a:extLst>
          </p:cNvPr>
          <p:cNvSpPr txBox="1">
            <a:spLocks/>
          </p:cNvSpPr>
          <p:nvPr/>
        </p:nvSpPr>
        <p:spPr bwMode="auto">
          <a:xfrm>
            <a:off x="4707684" y="76200"/>
            <a:ext cx="4436316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000" dirty="0"/>
              <a:t>step0B </a:t>
            </a:r>
            <a:r>
              <a:rPr lang="en-US" altLang="en-US" sz="2000" dirty="0" err="1"/>
              <a:t>incMAR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ldDWL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step0C </a:t>
            </a:r>
            <a:r>
              <a:rPr lang="en-US" altLang="en-US" sz="2000" dirty="0" err="1"/>
              <a:t>rdMEM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ldMDR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notFCBUS</a:t>
            </a:r>
            <a:r>
              <a:rPr lang="en-US" altLang="en-US" sz="2000" dirty="0"/>
              <a:t> then step0C)</a:t>
            </a:r>
          </a:p>
          <a:p>
            <a:pPr marL="0" indent="0" algn="just">
              <a:buNone/>
            </a:pPr>
            <a:r>
              <a:rPr lang="en-US" altLang="en-US" sz="2000" dirty="0"/>
              <a:t>step0D </a:t>
            </a:r>
            <a:r>
              <a:rPr lang="en-US" altLang="en-US" sz="2000" dirty="0" err="1"/>
              <a:t>ldDWH</a:t>
            </a:r>
            <a:endParaRPr lang="en-US" altLang="en-US" sz="2000" dirty="0"/>
          </a:p>
          <a:p>
            <a:pPr marL="0" indent="0" algn="just">
              <a:buNone/>
            </a:pPr>
            <a:r>
              <a:rPr lang="en-US" altLang="en-US" sz="2000" dirty="0"/>
              <a:t>step0E </a:t>
            </a:r>
            <a:r>
              <a:rPr lang="en-US" altLang="en-US" sz="2000" dirty="0" err="1"/>
              <a:t>ldPC</a:t>
            </a:r>
            <a:r>
              <a:rPr lang="en-US" altLang="en-US" sz="2000" dirty="0"/>
              <a:t>, mxPC1</a:t>
            </a:r>
          </a:p>
          <a:p>
            <a:pPr marL="0" indent="0" algn="just">
              <a:buNone/>
            </a:pPr>
            <a:r>
              <a:rPr lang="en-US" altLang="en-US" sz="2000" dirty="0"/>
              <a:t>step0F </a:t>
            </a:r>
            <a:r>
              <a:rPr lang="en-US" altLang="en-US" sz="2000" dirty="0" err="1"/>
              <a:t>stFETCH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clINTR</a:t>
            </a: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013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55C180F-11CF-41F8-B8A8-C7A89FC72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Cyrl-RS" altLang="en-US" dirty="0"/>
              <a:t>Основи рачунарске технике 2</a:t>
            </a:r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80BB1-CEB9-4E10-837F-762C9B734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Cyrl-RS" dirty="0"/>
              <a:t>Пројекат – </a:t>
            </a:r>
            <a:r>
              <a:rPr lang="en-US" dirty="0"/>
              <a:t>INTR </a:t>
            </a:r>
            <a:r>
              <a:rPr lang="sr-Cyrl-RS" dirty="0"/>
              <a:t>блок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417589-342D-483D-9277-AB35D4C7A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341836"/>
              </p:ext>
            </p:extLst>
          </p:nvPr>
        </p:nvGraphicFramePr>
        <p:xfrm>
          <a:off x="101097" y="431881"/>
          <a:ext cx="2629110" cy="165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401">
                  <a:extLst>
                    <a:ext uri="{9D8B030D-6E8A-4147-A177-3AD203B41FA5}">
                      <a16:colId xmlns:a16="http://schemas.microsoft.com/office/drawing/2014/main" val="2129265067"/>
                    </a:ext>
                  </a:extLst>
                </a:gridCol>
                <a:gridCol w="1452709">
                  <a:extLst>
                    <a:ext uri="{9D8B030D-6E8A-4147-A177-3AD203B41FA5}">
                      <a16:colId xmlns:a16="http://schemas.microsoft.com/office/drawing/2014/main" val="118523985"/>
                    </a:ext>
                  </a:extLst>
                </a:gridCol>
              </a:tblGrid>
              <a:tr h="313481">
                <a:tc>
                  <a:txBody>
                    <a:bodyPr/>
                    <a:lstStyle/>
                    <a:p>
                      <a:pPr algn="ctr"/>
                      <a:r>
                        <a:rPr lang="sr-Cyrl-RS" sz="1400" b="1" dirty="0">
                          <a:solidFill>
                            <a:schemeClr val="tx1"/>
                          </a:solidFill>
                        </a:rPr>
                        <a:t>Инструкција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IR</a:t>
                      </a:r>
                      <a:r>
                        <a:rPr lang="en-US" sz="1400" b="1" baseline="-25000" dirty="0">
                          <a:solidFill>
                            <a:schemeClr val="tx1"/>
                          </a:solidFill>
                        </a:rPr>
                        <a:t>23..18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0376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 0011 11b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19932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 0011 10b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690307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 0011 01b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79416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/>
                        <a:t> 0011 00b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946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51361C-3C88-4262-8EEC-EA11E0CCA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39614"/>
              </p:ext>
            </p:extLst>
          </p:nvPr>
        </p:nvGraphicFramePr>
        <p:xfrm>
          <a:off x="2819400" y="435923"/>
          <a:ext cx="6291121" cy="2680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401">
                  <a:extLst>
                    <a:ext uri="{9D8B030D-6E8A-4147-A177-3AD203B41FA5}">
                      <a16:colId xmlns:a16="http://schemas.microsoft.com/office/drawing/2014/main" val="2129265067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18523985"/>
                    </a:ext>
                  </a:extLst>
                </a:gridCol>
                <a:gridCol w="1302634">
                  <a:extLst>
                    <a:ext uri="{9D8B030D-6E8A-4147-A177-3AD203B41FA5}">
                      <a16:colId xmlns:a16="http://schemas.microsoft.com/office/drawing/2014/main" val="870771617"/>
                    </a:ext>
                  </a:extLst>
                </a:gridCol>
                <a:gridCol w="1302634">
                  <a:extLst>
                    <a:ext uri="{9D8B030D-6E8A-4147-A177-3AD203B41FA5}">
                      <a16:colId xmlns:a16="http://schemas.microsoft.com/office/drawing/2014/main" val="1837378250"/>
                    </a:ext>
                  </a:extLst>
                </a:gridCol>
                <a:gridCol w="1302634">
                  <a:extLst>
                    <a:ext uri="{9D8B030D-6E8A-4147-A177-3AD203B41FA5}">
                      <a16:colId xmlns:a16="http://schemas.microsoft.com/office/drawing/2014/main" val="2436280613"/>
                    </a:ext>
                  </a:extLst>
                </a:gridCol>
              </a:tblGrid>
              <a:tr h="293263">
                <a:tc>
                  <a:txBody>
                    <a:bodyPr/>
                    <a:lstStyle/>
                    <a:p>
                      <a:pPr algn="ctr"/>
                      <a:r>
                        <a:rPr lang="sr-Cyrl-RS" sz="1400" b="1" dirty="0">
                          <a:solidFill>
                            <a:schemeClr val="tx1"/>
                          </a:solidFill>
                        </a:rPr>
                        <a:t>Инструкција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IR</a:t>
                      </a:r>
                      <a:r>
                        <a:rPr lang="en-US" sz="1400" b="1" baseline="-25000" dirty="0">
                          <a:solidFill>
                            <a:schemeClr val="tx1"/>
                          </a:solidFill>
                        </a:rPr>
                        <a:t>23..16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IR</a:t>
                      </a:r>
                      <a:r>
                        <a:rPr lang="en-US" sz="1400" b="1" baseline="-25000" dirty="0">
                          <a:solidFill>
                            <a:schemeClr val="tx1"/>
                          </a:solidFill>
                        </a:rPr>
                        <a:t>15..8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IR</a:t>
                      </a:r>
                      <a:r>
                        <a:rPr lang="en-US" sz="1400" b="1" baseline="-25000" dirty="0">
                          <a:solidFill>
                            <a:schemeClr val="tx1"/>
                          </a:solidFill>
                        </a:rPr>
                        <a:t>7..0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b="1" baseline="0" dirty="0">
                          <a:solidFill>
                            <a:schemeClr val="tx1"/>
                          </a:solidFill>
                        </a:rPr>
                        <a:t>Дужина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0376"/>
                  </a:ext>
                </a:extLst>
              </a:tr>
              <a:tr h="3393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JSR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0010 0001b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млађи бајт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старији</a:t>
                      </a:r>
                      <a:r>
                        <a:rPr lang="sr-Latn-R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бајт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419932"/>
                  </a:ext>
                </a:extLst>
              </a:tr>
              <a:tr h="3393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0010 0000b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млађи бајт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старији</a:t>
                      </a:r>
                      <a:r>
                        <a:rPr lang="sr-Latn-R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бајт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90307"/>
                  </a:ext>
                </a:extLst>
              </a:tr>
              <a:tr h="3393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JLEQ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0001 0001b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млађи бајт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старији</a:t>
                      </a:r>
                      <a:r>
                        <a:rPr lang="sr-Latn-R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бајт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79416"/>
                  </a:ext>
                </a:extLst>
              </a:tr>
              <a:tr h="3393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BLSS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0001 0000b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померај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94674"/>
                  </a:ext>
                </a:extLst>
              </a:tr>
              <a:tr h="3393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0000 0010b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37632"/>
                  </a:ext>
                </a:extLst>
              </a:tr>
              <a:tr h="3393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0000 0001b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571738"/>
                  </a:ext>
                </a:extLst>
              </a:tr>
              <a:tr h="33932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HALT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0000 0000b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0698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FD0793D-2EC4-44E6-A05B-B055D340C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175282"/>
              </p:ext>
            </p:extLst>
          </p:nvPr>
        </p:nvGraphicFramePr>
        <p:xfrm>
          <a:off x="571499" y="3581400"/>
          <a:ext cx="8001002" cy="165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86">
                  <a:extLst>
                    <a:ext uri="{9D8B030D-6E8A-4147-A177-3AD203B41FA5}">
                      <a16:colId xmlns:a16="http://schemas.microsoft.com/office/drawing/2014/main" val="2129265067"/>
                    </a:ext>
                  </a:extLst>
                </a:gridCol>
                <a:gridCol w="1641054">
                  <a:extLst>
                    <a:ext uri="{9D8B030D-6E8A-4147-A177-3AD203B41FA5}">
                      <a16:colId xmlns:a16="http://schemas.microsoft.com/office/drawing/2014/main" val="118523985"/>
                    </a:ext>
                  </a:extLst>
                </a:gridCol>
                <a:gridCol w="1641054">
                  <a:extLst>
                    <a:ext uri="{9D8B030D-6E8A-4147-A177-3AD203B41FA5}">
                      <a16:colId xmlns:a16="http://schemas.microsoft.com/office/drawing/2014/main" val="3754076260"/>
                    </a:ext>
                  </a:extLst>
                </a:gridCol>
                <a:gridCol w="1641054">
                  <a:extLst>
                    <a:ext uri="{9D8B030D-6E8A-4147-A177-3AD203B41FA5}">
                      <a16:colId xmlns:a16="http://schemas.microsoft.com/office/drawing/2014/main" val="3557816846"/>
                    </a:ext>
                  </a:extLst>
                </a:gridCol>
                <a:gridCol w="1641054">
                  <a:extLst>
                    <a:ext uri="{9D8B030D-6E8A-4147-A177-3AD203B41FA5}">
                      <a16:colId xmlns:a16="http://schemas.microsoft.com/office/drawing/2014/main" val="1685695076"/>
                    </a:ext>
                  </a:extLst>
                </a:gridCol>
              </a:tblGrid>
              <a:tr h="313481">
                <a:tc>
                  <a:txBody>
                    <a:bodyPr/>
                    <a:lstStyle/>
                    <a:p>
                      <a:pPr algn="ctr"/>
                      <a:r>
                        <a:rPr lang="sr-Cyrl-RS" sz="1400" b="1" dirty="0">
                          <a:solidFill>
                            <a:schemeClr val="tx1"/>
                          </a:solidFill>
                        </a:rPr>
                        <a:t>Адресирања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IR</a:t>
                      </a:r>
                      <a:r>
                        <a:rPr lang="sr-Cyrl-RS" sz="1400" b="1" baseline="-25000" dirty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en-US" sz="1400" b="1" baseline="-25000" dirty="0">
                          <a:solidFill>
                            <a:schemeClr val="tx1"/>
                          </a:solidFill>
                        </a:rPr>
                        <a:t>..16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IR</a:t>
                      </a:r>
                      <a:r>
                        <a:rPr lang="en-US" sz="1400" b="1" baseline="-25000" dirty="0">
                          <a:solidFill>
                            <a:schemeClr val="tx1"/>
                          </a:solidFill>
                        </a:rPr>
                        <a:t>15..8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IR</a:t>
                      </a:r>
                      <a:r>
                        <a:rPr lang="en-US" sz="1400" b="1" baseline="-25000" dirty="0">
                          <a:solidFill>
                            <a:schemeClr val="tx1"/>
                          </a:solidFill>
                        </a:rPr>
                        <a:t>7..0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b="1" baseline="0" dirty="0">
                          <a:solidFill>
                            <a:schemeClr val="tx1"/>
                          </a:solidFill>
                        </a:rPr>
                        <a:t>Дужина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0376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regindpom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PPPP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PRRRb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419932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regind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XXXX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XRRRb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90307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memdir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млађи бајт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старији</a:t>
                      </a:r>
                      <a:r>
                        <a:rPr lang="sr-Latn-R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бајт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79416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immed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600" b="0" dirty="0">
                          <a:solidFill>
                            <a:schemeClr val="tx1"/>
                          </a:solidFill>
                        </a:rPr>
                        <a:t>податак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946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BD42-15E8-482A-A321-54E2BD147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10469"/>
              </p:ext>
            </p:extLst>
          </p:nvPr>
        </p:nvGraphicFramePr>
        <p:xfrm>
          <a:off x="101097" y="5943600"/>
          <a:ext cx="5486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092">
                  <a:extLst>
                    <a:ext uri="{9D8B030D-6E8A-4147-A177-3AD203B41FA5}">
                      <a16:colId xmlns:a16="http://schemas.microsoft.com/office/drawing/2014/main" val="3527991410"/>
                    </a:ext>
                  </a:extLst>
                </a:gridCol>
                <a:gridCol w="1754253">
                  <a:extLst>
                    <a:ext uri="{9D8B030D-6E8A-4147-A177-3AD203B41FA5}">
                      <a16:colId xmlns:a16="http://schemas.microsoft.com/office/drawing/2014/main" val="345138362"/>
                    </a:ext>
                  </a:extLst>
                </a:gridCol>
                <a:gridCol w="1746055">
                  <a:extLst>
                    <a:ext uri="{9D8B030D-6E8A-4147-A177-3AD203B41FA5}">
                      <a16:colId xmlns:a16="http://schemas.microsoft.com/office/drawing/2014/main" val="143816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b="1" dirty="0">
                          <a:solidFill>
                            <a:schemeClr val="tx1"/>
                          </a:solidFill>
                        </a:rPr>
                        <a:t>Нижа адреса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b="1" dirty="0">
                          <a:solidFill>
                            <a:schemeClr val="tx1"/>
                          </a:solidFill>
                        </a:rPr>
                        <a:t>Виша адреса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5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Cyrl-RS" b="1" dirty="0">
                          <a:solidFill>
                            <a:schemeClr val="tx1"/>
                          </a:solidFill>
                        </a:rPr>
                        <a:t>Адреса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b="0" dirty="0">
                          <a:solidFill>
                            <a:schemeClr val="tx1"/>
                          </a:solidFill>
                        </a:rPr>
                        <a:t>млађи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800" b="0" dirty="0">
                          <a:solidFill>
                            <a:schemeClr val="tx1"/>
                          </a:solidFill>
                        </a:rPr>
                        <a:t>старији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92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96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098A9E-8F50-4D62-982E-67619110B5DE}"/>
              </a:ext>
            </a:extLst>
          </p:cNvPr>
          <p:cNvSpPr/>
          <p:nvPr/>
        </p:nvSpPr>
        <p:spPr>
          <a:xfrm>
            <a:off x="1447800" y="914400"/>
            <a:ext cx="1143000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INTR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34B72A-80C5-4AE4-A79C-5F4911B6EC6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023307" y="1289464"/>
            <a:ext cx="2343" cy="2839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2CA2E8A-9E7D-4BEC-96B3-22A84F06B55A}"/>
              </a:ext>
            </a:extLst>
          </p:cNvPr>
          <p:cNvSpPr/>
          <p:nvPr/>
        </p:nvSpPr>
        <p:spPr>
          <a:xfrm>
            <a:off x="311150" y="1573381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ysClr val="windowText" lastClr="00000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F13C0D9-B4CB-48E8-A6C0-64BC7E72EEB6}"/>
              </a:ext>
            </a:extLst>
          </p:cNvPr>
          <p:cNvGrpSpPr/>
          <p:nvPr/>
        </p:nvGrpSpPr>
        <p:grpSpPr>
          <a:xfrm>
            <a:off x="450850" y="2186778"/>
            <a:ext cx="3467100" cy="1096353"/>
            <a:chOff x="4191000" y="2638592"/>
            <a:chExt cx="3467100" cy="1096353"/>
          </a:xfrm>
        </p:grpSpPr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354E3FEC-6ADC-4F04-918C-BCA7EE683591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INTR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97E9A85-3419-4E8C-BAA2-DC21598581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8B2F882-0DB3-4DB9-AA2B-7929A326B82A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2C09CC-2D4B-4A22-A2BC-4387548A3EC2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7CF55A-3E48-4408-B253-6B30136D3B0B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F911450-E1D1-4B78-81DE-A8D2CE57EC66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750FE6-3984-4EF8-8274-08CA0803F8CF}"/>
              </a:ext>
            </a:extLst>
          </p:cNvPr>
          <p:cNvCxnSpPr>
            <a:cxnSpLocks/>
          </p:cNvCxnSpPr>
          <p:nvPr/>
        </p:nvCxnSpPr>
        <p:spPr>
          <a:xfrm>
            <a:off x="3917950" y="1428593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E64443-27F9-4C82-8E15-C77E1287C3CB}"/>
              </a:ext>
            </a:extLst>
          </p:cNvPr>
          <p:cNvCxnSpPr>
            <a:cxnSpLocks/>
          </p:cNvCxnSpPr>
          <p:nvPr/>
        </p:nvCxnSpPr>
        <p:spPr>
          <a:xfrm flipH="1">
            <a:off x="2023307" y="1428593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3503B3-E270-477C-A9A9-29DA18C9C02C}"/>
              </a:ext>
            </a:extLst>
          </p:cNvPr>
          <p:cNvSpPr/>
          <p:nvPr/>
        </p:nvSpPr>
        <p:spPr>
          <a:xfrm>
            <a:off x="304800" y="3197716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>
              <a:solidFill>
                <a:sysClr val="windowText" lastClr="000000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7944A5A-D5DD-46BA-9456-D6A6C8078658}"/>
              </a:ext>
            </a:extLst>
          </p:cNvPr>
          <p:cNvGrpSpPr/>
          <p:nvPr/>
        </p:nvGrpSpPr>
        <p:grpSpPr>
          <a:xfrm>
            <a:off x="450850" y="3807441"/>
            <a:ext cx="3467100" cy="1096353"/>
            <a:chOff x="4191000" y="2638592"/>
            <a:chExt cx="3467100" cy="1096353"/>
          </a:xfrm>
        </p:grpSpPr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737DF426-CABF-4C8B-9A3D-168E3619EAA8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prekid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3BE2FD8-91FA-46EB-AAC4-C04EFB5660CE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A2D27F8-2980-4576-AEE0-D5F0012B44A9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D509399-4926-4112-9299-5121B6898473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249E30-83E2-47CE-9BE8-6D46033F6F73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1B0A8E8-A2AD-4C7D-A6D7-5C6002796235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6CED068-6E98-4106-BDA5-7C79D7F3651C}"/>
              </a:ext>
            </a:extLst>
          </p:cNvPr>
          <p:cNvSpPr/>
          <p:nvPr/>
        </p:nvSpPr>
        <p:spPr>
          <a:xfrm>
            <a:off x="3917951" y="4121385"/>
            <a:ext cx="404644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IF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4DAD8E0-6C98-4606-93F6-98827F2AF085}"/>
              </a:ext>
            </a:extLst>
          </p:cNvPr>
          <p:cNvSpPr/>
          <p:nvPr/>
        </p:nvSpPr>
        <p:spPr>
          <a:xfrm>
            <a:off x="6103513" y="918472"/>
            <a:ext cx="1143000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INTR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8BEA0F-9F28-4CD7-9669-DC44DCC2519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6679020" y="1293536"/>
            <a:ext cx="2343" cy="2839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1CFCBB8-29CC-42A2-94E4-5FFAF6232CD4}"/>
              </a:ext>
            </a:extLst>
          </p:cNvPr>
          <p:cNvSpPr/>
          <p:nvPr/>
        </p:nvSpPr>
        <p:spPr>
          <a:xfrm>
            <a:off x="4966863" y="1577453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ysClr val="windowText" lastClr="000000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31EDF0B-A5C7-4537-BC91-96D25D113BF3}"/>
              </a:ext>
            </a:extLst>
          </p:cNvPr>
          <p:cNvGrpSpPr/>
          <p:nvPr/>
        </p:nvGrpSpPr>
        <p:grpSpPr>
          <a:xfrm>
            <a:off x="5106563" y="2190850"/>
            <a:ext cx="3467100" cy="1096353"/>
            <a:chOff x="4191000" y="2638592"/>
            <a:chExt cx="3467100" cy="1096353"/>
          </a:xfrm>
        </p:grpSpPr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A6F737E7-5CA1-4DAF-A3DD-247B448ABC19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INTR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63518C5-E91E-4922-80E2-329956D48382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4679012-26B5-4C32-9ECF-D921DCB6F816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31E21B1-382C-4615-8809-B73B37DF4119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AAE0DAD-1979-4E2E-ADCB-4A194A53BB2B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D29B6A8-0106-44CE-9C04-332DCA57BDD4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4520C7-B951-496C-AF14-9A8A87576411}"/>
              </a:ext>
            </a:extLst>
          </p:cNvPr>
          <p:cNvCxnSpPr>
            <a:cxnSpLocks/>
          </p:cNvCxnSpPr>
          <p:nvPr/>
        </p:nvCxnSpPr>
        <p:spPr>
          <a:xfrm>
            <a:off x="8573663" y="1432665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D12930E-65CB-47D8-A24E-4F6472980F18}"/>
              </a:ext>
            </a:extLst>
          </p:cNvPr>
          <p:cNvCxnSpPr>
            <a:cxnSpLocks/>
          </p:cNvCxnSpPr>
          <p:nvPr/>
        </p:nvCxnSpPr>
        <p:spPr>
          <a:xfrm flipH="1">
            <a:off x="6679020" y="1432665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E197AE-0273-4122-826F-8F27A04923F5}"/>
              </a:ext>
            </a:extLst>
          </p:cNvPr>
          <p:cNvSpPr/>
          <p:nvPr/>
        </p:nvSpPr>
        <p:spPr>
          <a:xfrm>
            <a:off x="4960513" y="3201788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>
              <a:solidFill>
                <a:sysClr val="windowText" lastClr="000000"/>
              </a:solidFill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1C1C650-FD1C-47BA-BD77-42BF0AE87393}"/>
              </a:ext>
            </a:extLst>
          </p:cNvPr>
          <p:cNvGrpSpPr/>
          <p:nvPr/>
        </p:nvGrpSpPr>
        <p:grpSpPr>
          <a:xfrm>
            <a:off x="5106563" y="3811513"/>
            <a:ext cx="3467100" cy="1096353"/>
            <a:chOff x="4191000" y="2638592"/>
            <a:chExt cx="3467100" cy="1096353"/>
          </a:xfrm>
        </p:grpSpPr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05B384E8-54DB-46C4-BFA7-5608064403E8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prekid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B5DAF02-784B-490E-9152-FFCA1125D9A8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51C312E-5CD6-4F52-B8F6-7B9AECD3976A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020B98B-745C-4879-9E83-200B43C65AA6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59A608A-64D6-4B8F-A951-622A36CF8AD8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D02B0C1-B582-4A42-8EA2-75170D2B2C0F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95BB112-DA57-4619-AABD-249310B8916D}"/>
              </a:ext>
            </a:extLst>
          </p:cNvPr>
          <p:cNvSpPr/>
          <p:nvPr/>
        </p:nvSpPr>
        <p:spPr>
          <a:xfrm>
            <a:off x="8573664" y="4125457"/>
            <a:ext cx="404644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IF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4BB9104-5FAB-4F48-87D9-937729F3A173}"/>
              </a:ext>
            </a:extLst>
          </p:cNvPr>
          <p:cNvGrpSpPr/>
          <p:nvPr/>
        </p:nvGrpSpPr>
        <p:grpSpPr>
          <a:xfrm>
            <a:off x="304800" y="381000"/>
            <a:ext cx="3429000" cy="1227906"/>
            <a:chOff x="76200" y="1441704"/>
            <a:chExt cx="3429000" cy="122790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B61F169-DAA9-4E75-9DE3-824625F0ACCD}"/>
                </a:ext>
              </a:extLst>
            </p:cNvPr>
            <p:cNvSpPr/>
            <p:nvPr/>
          </p:nvSpPr>
          <p:spPr>
            <a:xfrm>
              <a:off x="76200" y="1752599"/>
              <a:ext cx="3429000" cy="917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MAR</a:t>
              </a:r>
              <a:r>
                <a:rPr lang="sr-Latn-RS" baseline="-25000" dirty="0">
                  <a:solidFill>
                    <a:sysClr val="windowText" lastClr="000000"/>
                  </a:solidFill>
                </a:rPr>
                <a:t>15..0 </a:t>
              </a:r>
              <a:r>
                <a:rPr lang="en-US" dirty="0">
                  <a:solidFill>
                    <a:sysClr val="windowText" lastClr="000000"/>
                  </a:solidFill>
                </a:rPr>
                <a:t>&lt;= SP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MDR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7..0 </a:t>
              </a:r>
              <a:r>
                <a:rPr lang="en-US" dirty="0">
                  <a:solidFill>
                    <a:sysClr val="windowText" lastClr="000000"/>
                  </a:solidFill>
                </a:rPr>
                <a:t>&lt;= PC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15..8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SP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 </a:t>
              </a:r>
              <a:r>
                <a:rPr lang="en-US" dirty="0">
                  <a:solidFill>
                    <a:sysClr val="windowText" lastClr="000000"/>
                  </a:solidFill>
                </a:rPr>
                <a:t>&lt;= SP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 </a:t>
              </a:r>
              <a:r>
                <a:rPr lang="en-US" dirty="0">
                  <a:solidFill>
                    <a:sysClr val="windowText" lastClr="000000"/>
                  </a:solidFill>
                </a:rPr>
                <a:t>- 1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B99C982-27BF-4F8D-AC7A-6D0CB19F7283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CE4467F-5437-44B1-9754-9F28988E4A4E}"/>
              </a:ext>
            </a:extLst>
          </p:cNvPr>
          <p:cNvGrpSpPr/>
          <p:nvPr/>
        </p:nvGrpSpPr>
        <p:grpSpPr>
          <a:xfrm>
            <a:off x="294382" y="1608906"/>
            <a:ext cx="3429000" cy="920496"/>
            <a:chOff x="76200" y="1441704"/>
            <a:chExt cx="3429000" cy="920496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6E9260B-96AF-49CB-9D3F-4A7A7421A2DA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MEM[MAR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  <a:r>
                <a:rPr lang="en-US" dirty="0">
                  <a:solidFill>
                    <a:sysClr val="windowText" lastClr="000000"/>
                  </a:solidFill>
                </a:rPr>
                <a:t>] &lt;= MDR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7..0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EA82F27-0224-4D9D-A8A0-FEE5F128EB0D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59AB533-9833-4AFB-B7E9-F1879D76A410}"/>
              </a:ext>
            </a:extLst>
          </p:cNvPr>
          <p:cNvGrpSpPr/>
          <p:nvPr/>
        </p:nvGrpSpPr>
        <p:grpSpPr>
          <a:xfrm>
            <a:off x="435930" y="2523307"/>
            <a:ext cx="3467100" cy="1096353"/>
            <a:chOff x="4191000" y="2638592"/>
            <a:chExt cx="3467100" cy="1096353"/>
          </a:xfrm>
        </p:grpSpPr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B0330DCB-0759-4346-8612-764B658C34BC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F83084C-FA72-4148-A282-CD35E06D78CE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F3EFAD5-1B3B-4A2A-BFBA-7B28F11DEB5B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EC1B2F5-332E-4171-9396-5917EAFE69B8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1BFE38A-BEC3-403B-AE56-7985699967B2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2DD488A-8ADD-4742-8C4B-4FCFF6A66838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5C6E828-1C2F-4CCB-A6C8-05411AD8DAED}"/>
              </a:ext>
            </a:extLst>
          </p:cNvPr>
          <p:cNvCxnSpPr>
            <a:cxnSpLocks/>
          </p:cNvCxnSpPr>
          <p:nvPr/>
        </p:nvCxnSpPr>
        <p:spPr>
          <a:xfrm>
            <a:off x="3899220" y="1774448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C1D134-AD4D-441A-9A7B-D733599B5A49}"/>
              </a:ext>
            </a:extLst>
          </p:cNvPr>
          <p:cNvCxnSpPr>
            <a:cxnSpLocks/>
          </p:cNvCxnSpPr>
          <p:nvPr/>
        </p:nvCxnSpPr>
        <p:spPr>
          <a:xfrm flipH="1">
            <a:off x="2004577" y="1774448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52B98BB-C955-4106-942B-B406DBEB818B}"/>
              </a:ext>
            </a:extLst>
          </p:cNvPr>
          <p:cNvSpPr/>
          <p:nvPr/>
        </p:nvSpPr>
        <p:spPr>
          <a:xfrm>
            <a:off x="306390" y="3532069"/>
            <a:ext cx="3429000" cy="9170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MAR</a:t>
            </a:r>
            <a:r>
              <a:rPr lang="sr-Latn-RS" baseline="-25000" dirty="0">
                <a:solidFill>
                  <a:sysClr val="windowText" lastClr="000000"/>
                </a:solidFill>
              </a:rPr>
              <a:t>15..0 </a:t>
            </a:r>
            <a:r>
              <a:rPr lang="en-US" dirty="0">
                <a:solidFill>
                  <a:sysClr val="windowText" lastClr="000000"/>
                </a:solidFill>
              </a:rPr>
              <a:t>&lt;= SP</a:t>
            </a:r>
            <a:r>
              <a:rPr lang="en-US" baseline="-25000" dirty="0">
                <a:solidFill>
                  <a:sysClr val="windowText" lastClr="000000"/>
                </a:solidFill>
              </a:rPr>
              <a:t>15..0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MDR</a:t>
            </a:r>
            <a:r>
              <a:rPr lang="en-US" baseline="-25000" dirty="0">
                <a:solidFill>
                  <a:sysClr val="windowText" lastClr="000000"/>
                </a:solidFill>
              </a:rPr>
              <a:t>7..0 </a:t>
            </a:r>
            <a:r>
              <a:rPr lang="en-US" dirty="0">
                <a:solidFill>
                  <a:sysClr val="windowText" lastClr="000000"/>
                </a:solidFill>
              </a:rPr>
              <a:t>&lt;= PC</a:t>
            </a:r>
            <a:r>
              <a:rPr lang="en-US" baseline="-25000" dirty="0">
                <a:solidFill>
                  <a:sysClr val="windowText" lastClr="000000"/>
                </a:solidFill>
              </a:rPr>
              <a:t>7..0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</a:t>
            </a:r>
            <a:r>
              <a:rPr lang="en-US" baseline="-25000" dirty="0">
                <a:solidFill>
                  <a:sysClr val="windowText" lastClr="000000"/>
                </a:solidFill>
              </a:rPr>
              <a:t>15..0 </a:t>
            </a:r>
            <a:r>
              <a:rPr lang="en-US" dirty="0">
                <a:solidFill>
                  <a:sysClr val="windowText" lastClr="000000"/>
                </a:solidFill>
              </a:rPr>
              <a:t>&lt;= SP</a:t>
            </a:r>
            <a:r>
              <a:rPr lang="en-US" baseline="-25000" dirty="0">
                <a:solidFill>
                  <a:sysClr val="windowText" lastClr="000000"/>
                </a:solidFill>
              </a:rPr>
              <a:t>15..0 </a:t>
            </a:r>
            <a:r>
              <a:rPr lang="en-US" dirty="0">
                <a:solidFill>
                  <a:sysClr val="windowText" lastClr="000000"/>
                </a:solidFill>
              </a:rPr>
              <a:t>- 1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FDF10D-C346-42E9-AD96-71A0B56BFEE8}"/>
              </a:ext>
            </a:extLst>
          </p:cNvPr>
          <p:cNvGrpSpPr/>
          <p:nvPr/>
        </p:nvGrpSpPr>
        <p:grpSpPr>
          <a:xfrm>
            <a:off x="295972" y="4449080"/>
            <a:ext cx="3429000" cy="920496"/>
            <a:chOff x="76200" y="1441704"/>
            <a:chExt cx="3429000" cy="92049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3520A9A-4C15-476C-BEBD-66BD1AEBEB31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MEM[MAR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  <a:r>
                <a:rPr lang="en-US" dirty="0">
                  <a:solidFill>
                    <a:sysClr val="windowText" lastClr="000000"/>
                  </a:solidFill>
                </a:rPr>
                <a:t>] &lt;= MDR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7..0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FF8EE50-7EE8-4F85-8CB5-19EA1A15BFC9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431BE7-7CBC-478A-B13B-3E9424BBA739}"/>
              </a:ext>
            </a:extLst>
          </p:cNvPr>
          <p:cNvGrpSpPr/>
          <p:nvPr/>
        </p:nvGrpSpPr>
        <p:grpSpPr>
          <a:xfrm>
            <a:off x="437520" y="5363481"/>
            <a:ext cx="3467100" cy="1096353"/>
            <a:chOff x="4191000" y="2638592"/>
            <a:chExt cx="3467100" cy="1096353"/>
          </a:xfrm>
        </p:grpSpPr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7AF633C1-0E74-4CB1-BEA9-C4C78FF715AF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3204072-BCD7-4A23-8904-520D8AC957AB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5906BDF-D95E-4828-BF6C-DE109229112B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12B31F-1CC5-4114-8EB7-BAF184E8451E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F8447E3-29AD-42F2-B0D1-31B1482AF6EC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EBAC17D-1118-40FB-B920-7105319AC601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CFE71C3-CA25-48A6-A1A6-C308E17B4E6D}"/>
              </a:ext>
            </a:extLst>
          </p:cNvPr>
          <p:cNvCxnSpPr>
            <a:cxnSpLocks/>
          </p:cNvCxnSpPr>
          <p:nvPr/>
        </p:nvCxnSpPr>
        <p:spPr>
          <a:xfrm>
            <a:off x="3900810" y="4614622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BCE222F-7A91-41F3-A2A7-EFDF6D4D2BE5}"/>
              </a:ext>
            </a:extLst>
          </p:cNvPr>
          <p:cNvCxnSpPr>
            <a:cxnSpLocks/>
          </p:cNvCxnSpPr>
          <p:nvPr/>
        </p:nvCxnSpPr>
        <p:spPr>
          <a:xfrm flipH="1">
            <a:off x="2006167" y="4614622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D9EA7D6-422F-46AD-88DD-E4D9E7BD990E}"/>
              </a:ext>
            </a:extLst>
          </p:cNvPr>
          <p:cNvGrpSpPr/>
          <p:nvPr/>
        </p:nvGrpSpPr>
        <p:grpSpPr>
          <a:xfrm>
            <a:off x="5103933" y="381000"/>
            <a:ext cx="3429000" cy="1227906"/>
            <a:chOff x="76200" y="1441704"/>
            <a:chExt cx="3429000" cy="122790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B15D372-243A-44E4-AC96-DDCC25D75E52}"/>
                </a:ext>
              </a:extLst>
            </p:cNvPr>
            <p:cNvSpPr/>
            <p:nvPr/>
          </p:nvSpPr>
          <p:spPr>
            <a:xfrm>
              <a:off x="76200" y="1752599"/>
              <a:ext cx="3429000" cy="9170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mxMAR0, mxMAR1,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ldMAR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</a:p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decSP, mxMDR1, ldMDR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447D46F-A80F-49C3-A10F-F3330E479D2A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8432271-0BAC-4E40-B1D0-95426A287904}"/>
              </a:ext>
            </a:extLst>
          </p:cNvPr>
          <p:cNvGrpSpPr/>
          <p:nvPr/>
        </p:nvGrpSpPr>
        <p:grpSpPr>
          <a:xfrm>
            <a:off x="5093515" y="1608906"/>
            <a:ext cx="3429000" cy="920496"/>
            <a:chOff x="76200" y="1441704"/>
            <a:chExt cx="3429000" cy="920496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77B692E-7697-4BFE-90CD-E2ACCB5B7E2F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wrMEM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7C17934-F355-4F7D-9203-734A3A920C93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66C76E8-5941-4F66-86D2-870A4BD6EC9E}"/>
              </a:ext>
            </a:extLst>
          </p:cNvPr>
          <p:cNvGrpSpPr/>
          <p:nvPr/>
        </p:nvGrpSpPr>
        <p:grpSpPr>
          <a:xfrm>
            <a:off x="5235063" y="2523307"/>
            <a:ext cx="3467100" cy="1096353"/>
            <a:chOff x="4191000" y="2638592"/>
            <a:chExt cx="3467100" cy="1096353"/>
          </a:xfrm>
        </p:grpSpPr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89D150F0-BF30-4217-A4C6-9E483726B3F2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FE493B4-B5E5-42E1-AD1C-47111B02BA37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840EF98-23AA-4506-A1E3-E2F3BF1776FF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579FA6-E37C-462B-A732-EB256E157DB2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A458FC-1698-492C-92BF-000D83BA2206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2A82BF6-03F2-48B4-BC7D-548425CAD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C1A8F2-EFCB-4E11-BC00-9F2A473249A7}"/>
              </a:ext>
            </a:extLst>
          </p:cNvPr>
          <p:cNvCxnSpPr>
            <a:cxnSpLocks/>
          </p:cNvCxnSpPr>
          <p:nvPr/>
        </p:nvCxnSpPr>
        <p:spPr>
          <a:xfrm>
            <a:off x="8698353" y="1774448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8A6C4F9-E6E5-4225-B6E0-0A26A5105B99}"/>
              </a:ext>
            </a:extLst>
          </p:cNvPr>
          <p:cNvCxnSpPr>
            <a:cxnSpLocks/>
          </p:cNvCxnSpPr>
          <p:nvPr/>
        </p:nvCxnSpPr>
        <p:spPr>
          <a:xfrm flipH="1">
            <a:off x="6803710" y="1774448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02B79B3-1014-4E79-85CE-F30890BA7A14}"/>
              </a:ext>
            </a:extLst>
          </p:cNvPr>
          <p:cNvSpPr/>
          <p:nvPr/>
        </p:nvSpPr>
        <p:spPr>
          <a:xfrm>
            <a:off x="5105523" y="3532069"/>
            <a:ext cx="3429000" cy="9170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mxMAR0, mxMAR1, </a:t>
            </a:r>
            <a:r>
              <a:rPr lang="en-US" dirty="0" err="1">
                <a:solidFill>
                  <a:sysClr val="windowText" lastClr="000000"/>
                </a:solidFill>
              </a:rPr>
              <a:t>ldMAR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</a:p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decSP, mxMDR0, mxMDR1, ldMDR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E5EE77-17BC-481B-B27F-243B51602545}"/>
              </a:ext>
            </a:extLst>
          </p:cNvPr>
          <p:cNvGrpSpPr/>
          <p:nvPr/>
        </p:nvGrpSpPr>
        <p:grpSpPr>
          <a:xfrm>
            <a:off x="5095105" y="4449080"/>
            <a:ext cx="3429000" cy="920496"/>
            <a:chOff x="76200" y="1441704"/>
            <a:chExt cx="3429000" cy="92049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8A26C66-0898-40DE-9E9F-F727E90EE7BC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wrMEM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12D4C7E-850D-49BE-9A9A-8555127B448E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24104A2-AF81-418B-867D-217E0D22075A}"/>
              </a:ext>
            </a:extLst>
          </p:cNvPr>
          <p:cNvGrpSpPr/>
          <p:nvPr/>
        </p:nvGrpSpPr>
        <p:grpSpPr>
          <a:xfrm>
            <a:off x="5236653" y="5363481"/>
            <a:ext cx="3467100" cy="1096353"/>
            <a:chOff x="4191000" y="2638592"/>
            <a:chExt cx="3467100" cy="1096353"/>
          </a:xfrm>
        </p:grpSpPr>
        <p:sp>
          <p:nvSpPr>
            <p:cNvPr id="150" name="Hexagon 149">
              <a:extLst>
                <a:ext uri="{FF2B5EF4-FFF2-40B4-BE49-F238E27FC236}">
                  <a16:creationId xmlns:a16="http://schemas.microsoft.com/office/drawing/2014/main" id="{BDB57172-776F-45DF-B543-12B0523259DE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323157B-C17C-4003-A4BA-F5863B42E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84C3391-4606-4C77-8898-C688F1C6A3D9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0785A26-164F-4B0D-A9FC-9E9891F0D30D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B2089DF-CC53-4365-BA78-58A334AEA263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FF4749-F620-43A1-84DC-51A3892E4167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FA4C3C-AB46-4B86-B0C8-CE84A0C827F6}"/>
              </a:ext>
            </a:extLst>
          </p:cNvPr>
          <p:cNvCxnSpPr>
            <a:cxnSpLocks/>
          </p:cNvCxnSpPr>
          <p:nvPr/>
        </p:nvCxnSpPr>
        <p:spPr>
          <a:xfrm>
            <a:off x="8699943" y="4614622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4769F33-DADA-4DFF-A561-8B9DDA65CDBE}"/>
              </a:ext>
            </a:extLst>
          </p:cNvPr>
          <p:cNvCxnSpPr>
            <a:cxnSpLocks/>
          </p:cNvCxnSpPr>
          <p:nvPr/>
        </p:nvCxnSpPr>
        <p:spPr>
          <a:xfrm flipH="1">
            <a:off x="6805300" y="4614622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97D2B0B-A051-4D78-BFA1-D1459295735F}"/>
              </a:ext>
            </a:extLst>
          </p:cNvPr>
          <p:cNvSpPr/>
          <p:nvPr/>
        </p:nvSpPr>
        <p:spPr>
          <a:xfrm>
            <a:off x="533400" y="457200"/>
            <a:ext cx="3429000" cy="9170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MAR</a:t>
            </a:r>
            <a:r>
              <a:rPr lang="sr-Latn-RS" baseline="-25000" dirty="0">
                <a:solidFill>
                  <a:sysClr val="windowText" lastClr="000000"/>
                </a:solidFill>
              </a:rPr>
              <a:t>15..0 </a:t>
            </a:r>
            <a:r>
              <a:rPr lang="en-US" dirty="0">
                <a:solidFill>
                  <a:sysClr val="windowText" lastClr="000000"/>
                </a:solidFill>
              </a:rPr>
              <a:t>&lt;= SP</a:t>
            </a:r>
            <a:r>
              <a:rPr lang="en-US" baseline="-25000" dirty="0">
                <a:solidFill>
                  <a:sysClr val="windowText" lastClr="000000"/>
                </a:solidFill>
              </a:rPr>
              <a:t>15..0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MDR</a:t>
            </a:r>
            <a:r>
              <a:rPr lang="en-US" baseline="-25000" dirty="0">
                <a:solidFill>
                  <a:sysClr val="windowText" lastClr="000000"/>
                </a:solidFill>
              </a:rPr>
              <a:t>7..0 </a:t>
            </a:r>
            <a:r>
              <a:rPr lang="en-US" dirty="0">
                <a:solidFill>
                  <a:sysClr val="windowText" lastClr="000000"/>
                </a:solidFill>
              </a:rPr>
              <a:t>&lt;= P</a:t>
            </a:r>
            <a:r>
              <a:rPr lang="sr-Latn-RS" dirty="0">
                <a:solidFill>
                  <a:sysClr val="windowText" lastClr="000000"/>
                </a:solidFill>
              </a:rPr>
              <a:t>SW</a:t>
            </a:r>
            <a:r>
              <a:rPr lang="en-US" baseline="-25000" dirty="0">
                <a:solidFill>
                  <a:sysClr val="windowText" lastClr="000000"/>
                </a:solidFill>
              </a:rPr>
              <a:t>7..0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</a:t>
            </a:r>
            <a:r>
              <a:rPr lang="en-US" baseline="-25000" dirty="0">
                <a:solidFill>
                  <a:sysClr val="windowText" lastClr="000000"/>
                </a:solidFill>
              </a:rPr>
              <a:t>15..0 </a:t>
            </a:r>
            <a:r>
              <a:rPr lang="en-US" dirty="0">
                <a:solidFill>
                  <a:sysClr val="windowText" lastClr="000000"/>
                </a:solidFill>
              </a:rPr>
              <a:t>&lt;= SP</a:t>
            </a:r>
            <a:r>
              <a:rPr lang="en-US" baseline="-25000" dirty="0">
                <a:solidFill>
                  <a:sysClr val="windowText" lastClr="000000"/>
                </a:solidFill>
              </a:rPr>
              <a:t>15..0 </a:t>
            </a:r>
            <a:r>
              <a:rPr lang="en-US" dirty="0">
                <a:solidFill>
                  <a:sysClr val="windowText" lastClr="000000"/>
                </a:solidFill>
              </a:rPr>
              <a:t>- 1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C6D076D-1BAA-4897-9226-1662E6CF7196}"/>
              </a:ext>
            </a:extLst>
          </p:cNvPr>
          <p:cNvGrpSpPr/>
          <p:nvPr/>
        </p:nvGrpSpPr>
        <p:grpSpPr>
          <a:xfrm>
            <a:off x="522982" y="1374211"/>
            <a:ext cx="3429000" cy="920496"/>
            <a:chOff x="76200" y="1441704"/>
            <a:chExt cx="3429000" cy="92049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BD9905-9A13-4EA3-B830-16131AE868F0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MEM[MAR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  <a:r>
                <a:rPr lang="en-US" dirty="0">
                  <a:solidFill>
                    <a:sysClr val="windowText" lastClr="000000"/>
                  </a:solidFill>
                </a:rPr>
                <a:t>] &lt;= MDR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7..0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5A092A7-412A-4800-ABD8-A69A05887A74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139FB6-E271-4F32-BC1D-75346391AF26}"/>
              </a:ext>
            </a:extLst>
          </p:cNvPr>
          <p:cNvGrpSpPr/>
          <p:nvPr/>
        </p:nvGrpSpPr>
        <p:grpSpPr>
          <a:xfrm>
            <a:off x="664530" y="2288612"/>
            <a:ext cx="3467100" cy="1096353"/>
            <a:chOff x="4191000" y="2638592"/>
            <a:chExt cx="3467100" cy="1096353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16E82AD0-D311-4B5A-80BF-30B6EEE9DD93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5B177A4-55C4-4F5A-83D9-7D4E3FE8593F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00BC0DE-DC96-463F-91E1-E527DE75D712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CC7374-FF29-4F6E-9671-23E99FE80F13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BF54CD-4B5A-4383-8A3E-0FE2EB35E2BC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E1E30A4-56D1-4C09-A9D5-8ABCC2002189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18C0B3-BC73-40D1-A0A6-4F28C8AF0E47}"/>
              </a:ext>
            </a:extLst>
          </p:cNvPr>
          <p:cNvCxnSpPr>
            <a:cxnSpLocks/>
          </p:cNvCxnSpPr>
          <p:nvPr/>
        </p:nvCxnSpPr>
        <p:spPr>
          <a:xfrm>
            <a:off x="4127820" y="1539753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6FF3832-8A4F-4017-93A4-13FD6764D463}"/>
              </a:ext>
            </a:extLst>
          </p:cNvPr>
          <p:cNvCxnSpPr>
            <a:cxnSpLocks/>
          </p:cNvCxnSpPr>
          <p:nvPr/>
        </p:nvCxnSpPr>
        <p:spPr>
          <a:xfrm flipH="1">
            <a:off x="2233177" y="1539753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D7F088-22ED-4729-9C76-02781DB78AFE}"/>
              </a:ext>
            </a:extLst>
          </p:cNvPr>
          <p:cNvCxnSpPr>
            <a:cxnSpLocks/>
          </p:cNvCxnSpPr>
          <p:nvPr/>
        </p:nvCxnSpPr>
        <p:spPr>
          <a:xfrm>
            <a:off x="2240482" y="222504"/>
            <a:ext cx="0" cy="23469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ED0B5BE-0CB1-4447-B5CD-B6935ECB3775}"/>
              </a:ext>
            </a:extLst>
          </p:cNvPr>
          <p:cNvSpPr/>
          <p:nvPr/>
        </p:nvSpPr>
        <p:spPr>
          <a:xfrm>
            <a:off x="570550" y="3284874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BR</a:t>
            </a:r>
            <a:r>
              <a:rPr lang="sr-Latn-RS" baseline="-25000" dirty="0">
                <a:solidFill>
                  <a:sysClr val="windowText" lastClr="000000"/>
                </a:solidFill>
              </a:rPr>
              <a:t>1..0 </a:t>
            </a:r>
            <a:r>
              <a:rPr lang="en-US" dirty="0">
                <a:solidFill>
                  <a:sysClr val="windowText" lastClr="000000"/>
                </a:solidFill>
              </a:rPr>
              <a:t>&lt;= UEXT</a:t>
            </a:r>
            <a:r>
              <a:rPr lang="en-US" baseline="-25000" dirty="0">
                <a:solidFill>
                  <a:sysClr val="windowText" lastClr="000000"/>
                </a:solidFill>
              </a:rPr>
              <a:t>1..0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40D188-305A-43D2-A812-332E6CFF51E1}"/>
              </a:ext>
            </a:extLst>
          </p:cNvPr>
          <p:cNvGrpSpPr/>
          <p:nvPr/>
        </p:nvGrpSpPr>
        <p:grpSpPr>
          <a:xfrm>
            <a:off x="570550" y="3897170"/>
            <a:ext cx="3429000" cy="920496"/>
            <a:chOff x="76200" y="1441704"/>
            <a:chExt cx="3429000" cy="92049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03BDDA0-6BCB-47DC-8EE2-C0728F8F20BB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MAR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 </a:t>
              </a:r>
              <a:r>
                <a:rPr lang="en-US" dirty="0">
                  <a:solidFill>
                    <a:sysClr val="windowText" lastClr="000000"/>
                  </a:solidFill>
                </a:rPr>
                <a:t>&lt;= IVTP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  <a:r>
                <a:rPr lang="en-US" dirty="0">
                  <a:solidFill>
                    <a:sysClr val="windowText" lastClr="000000"/>
                  </a:solidFill>
                </a:rPr>
                <a:t>+IVTDSP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F945850-A434-47B0-AE82-C237B2E45797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C608099-E108-4C18-A1C2-D36B4C2F5BFF}"/>
              </a:ext>
            </a:extLst>
          </p:cNvPr>
          <p:cNvGrpSpPr/>
          <p:nvPr/>
        </p:nvGrpSpPr>
        <p:grpSpPr>
          <a:xfrm>
            <a:off x="570550" y="4823812"/>
            <a:ext cx="3429000" cy="920496"/>
            <a:chOff x="76200" y="1441704"/>
            <a:chExt cx="3429000" cy="92049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DB8DF09-125C-483D-9540-A90058855980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MDR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7..0 </a:t>
              </a:r>
              <a:r>
                <a:rPr lang="en-US" dirty="0">
                  <a:solidFill>
                    <a:sysClr val="windowText" lastClr="000000"/>
                  </a:solidFill>
                </a:rPr>
                <a:t>&lt;= MEM[MAR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  <a:r>
                <a:rPr lang="en-US" dirty="0">
                  <a:solidFill>
                    <a:sysClr val="windowText" lastClr="000000"/>
                  </a:solidFill>
                </a:rPr>
                <a:t>]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A630767-0E79-4715-B4E5-00CCE386B22C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40848F-9BCE-418D-9B35-FB6260320C74}"/>
              </a:ext>
            </a:extLst>
          </p:cNvPr>
          <p:cNvGrpSpPr/>
          <p:nvPr/>
        </p:nvGrpSpPr>
        <p:grpSpPr>
          <a:xfrm>
            <a:off x="712098" y="5738213"/>
            <a:ext cx="3467100" cy="1096353"/>
            <a:chOff x="4191000" y="2638592"/>
            <a:chExt cx="3467100" cy="1096353"/>
          </a:xfrm>
        </p:grpSpPr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40F89698-51E3-4AE1-9322-AB278ABD4B85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17DED0F-EE2D-4063-8C32-FFEDCB3D441E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FD36AD6-2426-418A-A7B5-229FA3A73A3B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0BE9B8E-C562-4691-B2E9-409F7251CA06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76CCE49-3405-4E8A-B8AA-E43913FEDABF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AFB83BD-C3C2-45D7-8F8D-7327B3B807EB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724364E-D5B6-442F-A93C-72127879B547}"/>
              </a:ext>
            </a:extLst>
          </p:cNvPr>
          <p:cNvCxnSpPr>
            <a:cxnSpLocks/>
          </p:cNvCxnSpPr>
          <p:nvPr/>
        </p:nvCxnSpPr>
        <p:spPr>
          <a:xfrm>
            <a:off x="4175388" y="4989354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45E23B-B655-40BA-A5E0-2955B012F195}"/>
              </a:ext>
            </a:extLst>
          </p:cNvPr>
          <p:cNvCxnSpPr>
            <a:cxnSpLocks/>
          </p:cNvCxnSpPr>
          <p:nvPr/>
        </p:nvCxnSpPr>
        <p:spPr>
          <a:xfrm flipH="1">
            <a:off x="2280745" y="4989354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47F7CB9-1515-49B5-BECD-9D0C13081738}"/>
              </a:ext>
            </a:extLst>
          </p:cNvPr>
          <p:cNvSpPr/>
          <p:nvPr/>
        </p:nvSpPr>
        <p:spPr>
          <a:xfrm>
            <a:off x="5002902" y="457200"/>
            <a:ext cx="3429000" cy="9170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mxMAR0, mxMAR1, </a:t>
            </a:r>
            <a:r>
              <a:rPr lang="en-US" dirty="0" err="1">
                <a:solidFill>
                  <a:sysClr val="windowText" lastClr="000000"/>
                </a:solidFill>
              </a:rPr>
              <a:t>ldMAR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</a:p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decSP, mxMDR2, ldMDR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8CDA36-F5B9-46D1-B191-48B2D5EEA081}"/>
              </a:ext>
            </a:extLst>
          </p:cNvPr>
          <p:cNvGrpSpPr/>
          <p:nvPr/>
        </p:nvGrpSpPr>
        <p:grpSpPr>
          <a:xfrm>
            <a:off x="4992484" y="1374211"/>
            <a:ext cx="3429000" cy="920496"/>
            <a:chOff x="76200" y="1441704"/>
            <a:chExt cx="3429000" cy="92049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B331F54-0377-4764-9963-5C7B1CF38308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wrMEM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8CFC901-CC7E-4944-915F-9D9FB43C4246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A3CE792-9DEA-408E-A97E-C27784D4ED4C}"/>
              </a:ext>
            </a:extLst>
          </p:cNvPr>
          <p:cNvGrpSpPr/>
          <p:nvPr/>
        </p:nvGrpSpPr>
        <p:grpSpPr>
          <a:xfrm>
            <a:off x="5134032" y="2288612"/>
            <a:ext cx="3467100" cy="1096353"/>
            <a:chOff x="4191000" y="2638592"/>
            <a:chExt cx="3467100" cy="1096353"/>
          </a:xfrm>
        </p:grpSpPr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82EF192D-F093-4012-8D2C-B8C141C42F60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8E9A834-397B-4ED6-832C-AB98C2C13BFF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DCE5B-6117-4657-A849-87CE15C362CD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D3BB2D8-30D0-4A74-917F-562264612944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6A1F134-00E5-4B72-AAC9-EF3F58B1E1F5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A177597-CF39-4232-9A53-0286F0B4CE25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8A369E-D35D-4957-8130-06700417DA81}"/>
              </a:ext>
            </a:extLst>
          </p:cNvPr>
          <p:cNvCxnSpPr>
            <a:cxnSpLocks/>
          </p:cNvCxnSpPr>
          <p:nvPr/>
        </p:nvCxnSpPr>
        <p:spPr>
          <a:xfrm>
            <a:off x="8597322" y="1539753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DF4A750-C5B1-46C2-BB27-981125F55A44}"/>
              </a:ext>
            </a:extLst>
          </p:cNvPr>
          <p:cNvCxnSpPr>
            <a:cxnSpLocks/>
          </p:cNvCxnSpPr>
          <p:nvPr/>
        </p:nvCxnSpPr>
        <p:spPr>
          <a:xfrm flipH="1">
            <a:off x="6702679" y="1539753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755396-F92F-446B-9D98-61852D86DB56}"/>
              </a:ext>
            </a:extLst>
          </p:cNvPr>
          <p:cNvCxnSpPr>
            <a:cxnSpLocks/>
          </p:cNvCxnSpPr>
          <p:nvPr/>
        </p:nvCxnSpPr>
        <p:spPr>
          <a:xfrm>
            <a:off x="6709984" y="222504"/>
            <a:ext cx="0" cy="23469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71A28F7-9EEA-4786-8F61-5A59747D45F8}"/>
              </a:ext>
            </a:extLst>
          </p:cNvPr>
          <p:cNvSpPr/>
          <p:nvPr/>
        </p:nvSpPr>
        <p:spPr>
          <a:xfrm>
            <a:off x="5040052" y="3284874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ldBR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CEE4B22-FE59-42F8-A4AB-CE2BE35AA8DC}"/>
              </a:ext>
            </a:extLst>
          </p:cNvPr>
          <p:cNvGrpSpPr/>
          <p:nvPr/>
        </p:nvGrpSpPr>
        <p:grpSpPr>
          <a:xfrm>
            <a:off x="5040052" y="3897170"/>
            <a:ext cx="3429000" cy="920496"/>
            <a:chOff x="76200" y="1441704"/>
            <a:chExt cx="3429000" cy="92049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8C9A6-344F-48DE-9DA5-2BA4CE04445F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mxMAR2,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ldMAR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09E2A59-2A66-444D-86B8-A6AEE93E541A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8E99C7-C15B-48D9-B3D4-4C64712FC774}"/>
              </a:ext>
            </a:extLst>
          </p:cNvPr>
          <p:cNvGrpSpPr/>
          <p:nvPr/>
        </p:nvGrpSpPr>
        <p:grpSpPr>
          <a:xfrm>
            <a:off x="5040052" y="4823812"/>
            <a:ext cx="3429000" cy="920496"/>
            <a:chOff x="76200" y="1441704"/>
            <a:chExt cx="3429000" cy="92049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07FC9B-E31D-41E5-9A33-4484BC66319D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rdMEM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ldMDR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388021F-DB85-4BD5-B820-1FEDCD9107CE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AB7CE1-CD09-4B96-9B57-F8C14D097823}"/>
              </a:ext>
            </a:extLst>
          </p:cNvPr>
          <p:cNvGrpSpPr/>
          <p:nvPr/>
        </p:nvGrpSpPr>
        <p:grpSpPr>
          <a:xfrm>
            <a:off x="5181600" y="5738213"/>
            <a:ext cx="3467100" cy="1096353"/>
            <a:chOff x="4191000" y="2638592"/>
            <a:chExt cx="3467100" cy="1096353"/>
          </a:xfrm>
        </p:grpSpPr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274905D2-B9CD-4665-8EB5-8B454B40A2E2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458B9D3-0F7A-4837-815E-E5F87AF219B1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77221B8-22E6-41A5-BEA9-AB13158E08F9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B6EB42-8EDA-491A-BD8B-F35F1AEBCCC6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A030D0-B197-4305-B103-D32FFB527985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85DAEE9-9EDF-494F-823D-4B290730B9B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3F9921E-B9D6-4E00-810A-08D3C2162D15}"/>
              </a:ext>
            </a:extLst>
          </p:cNvPr>
          <p:cNvCxnSpPr>
            <a:cxnSpLocks/>
          </p:cNvCxnSpPr>
          <p:nvPr/>
        </p:nvCxnSpPr>
        <p:spPr>
          <a:xfrm>
            <a:off x="8644890" y="4989354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0D0EFF4-4C94-4F63-AC61-B0A45D67989E}"/>
              </a:ext>
            </a:extLst>
          </p:cNvPr>
          <p:cNvCxnSpPr>
            <a:cxnSpLocks/>
          </p:cNvCxnSpPr>
          <p:nvPr/>
        </p:nvCxnSpPr>
        <p:spPr>
          <a:xfrm flipH="1">
            <a:off x="6750247" y="4989354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4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A08813B3-98DD-4C9B-85EB-A6FA911F3B16}"/>
              </a:ext>
            </a:extLst>
          </p:cNvPr>
          <p:cNvGrpSpPr/>
          <p:nvPr/>
        </p:nvGrpSpPr>
        <p:grpSpPr>
          <a:xfrm>
            <a:off x="457200" y="152400"/>
            <a:ext cx="3429000" cy="920496"/>
            <a:chOff x="76200" y="1441704"/>
            <a:chExt cx="3429000" cy="9204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513AF34-8CA0-4912-A21B-1ED136FF26C6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MAR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 </a:t>
              </a:r>
              <a:r>
                <a:rPr lang="en-US" dirty="0">
                  <a:solidFill>
                    <a:sysClr val="windowText" lastClr="000000"/>
                  </a:solidFill>
                </a:rPr>
                <a:t>&lt;= MAR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  <a:r>
                <a:rPr lang="en-US" dirty="0">
                  <a:solidFill>
                    <a:sysClr val="windowText" lastClr="000000"/>
                  </a:solidFill>
                </a:rPr>
                <a:t>+1,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DWL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7..0</a:t>
              </a:r>
              <a:r>
                <a:rPr lang="en-US" dirty="0">
                  <a:solidFill>
                    <a:sysClr val="windowText" lastClr="000000"/>
                  </a:solidFill>
                </a:rPr>
                <a:t> &lt;= MDR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7..0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E9700F9-1019-4573-BD44-407C6AF9B71E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12996A-0019-40E3-8491-C58309C827DB}"/>
              </a:ext>
            </a:extLst>
          </p:cNvPr>
          <p:cNvGrpSpPr/>
          <p:nvPr/>
        </p:nvGrpSpPr>
        <p:grpSpPr>
          <a:xfrm>
            <a:off x="457200" y="1079042"/>
            <a:ext cx="3429000" cy="920496"/>
            <a:chOff x="76200" y="1441704"/>
            <a:chExt cx="3429000" cy="92049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1A6461B-6936-4451-B898-CB76FB0499D9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MDR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7..0 </a:t>
              </a:r>
              <a:r>
                <a:rPr lang="en-US" dirty="0">
                  <a:solidFill>
                    <a:sysClr val="windowText" lastClr="000000"/>
                  </a:solidFill>
                </a:rPr>
                <a:t>&lt;= MEM[MAR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  <a:r>
                <a:rPr lang="en-US" dirty="0">
                  <a:solidFill>
                    <a:sysClr val="windowText" lastClr="000000"/>
                  </a:solidFill>
                </a:rPr>
                <a:t>]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03A336-776C-401A-BBEA-AF0807B2D434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92756FC-C98E-4A39-AEB6-387C9EAEE417}"/>
              </a:ext>
            </a:extLst>
          </p:cNvPr>
          <p:cNvGrpSpPr/>
          <p:nvPr/>
        </p:nvGrpSpPr>
        <p:grpSpPr>
          <a:xfrm>
            <a:off x="598748" y="1993443"/>
            <a:ext cx="3467100" cy="1096353"/>
            <a:chOff x="4191000" y="2638592"/>
            <a:chExt cx="3467100" cy="1096353"/>
          </a:xfrm>
        </p:grpSpPr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BD37A20D-1CC4-474E-AB54-F4AC1A24793F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9701ED4-8277-4570-A62C-ECA836EDEECA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9686949-DE26-49F7-8907-9482201B6AC8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070F354-EA83-45D4-97C4-3543186F6A33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48EE371-30EF-4FDC-8DE6-89C20350975F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450B69B-7A9E-4896-961A-547E086AC12B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7F9D2FE-8E08-43F7-A24C-ADC9F067A52C}"/>
              </a:ext>
            </a:extLst>
          </p:cNvPr>
          <p:cNvCxnSpPr>
            <a:cxnSpLocks/>
          </p:cNvCxnSpPr>
          <p:nvPr/>
        </p:nvCxnSpPr>
        <p:spPr>
          <a:xfrm>
            <a:off x="4062038" y="1244584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424DB3B-3EDD-471B-BBEE-6A25266F11D1}"/>
              </a:ext>
            </a:extLst>
          </p:cNvPr>
          <p:cNvCxnSpPr>
            <a:cxnSpLocks/>
          </p:cNvCxnSpPr>
          <p:nvPr/>
        </p:nvCxnSpPr>
        <p:spPr>
          <a:xfrm flipH="1">
            <a:off x="2167395" y="1244584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5B45AC5-FF2F-4D5F-A163-CC93954B7271}"/>
              </a:ext>
            </a:extLst>
          </p:cNvPr>
          <p:cNvSpPr/>
          <p:nvPr/>
        </p:nvSpPr>
        <p:spPr>
          <a:xfrm>
            <a:off x="484448" y="2995539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DWH</a:t>
            </a:r>
            <a:r>
              <a:rPr lang="en-US" baseline="-25000" dirty="0">
                <a:solidFill>
                  <a:sysClr val="windowText" lastClr="000000"/>
                </a:solidFill>
              </a:rPr>
              <a:t>7..0</a:t>
            </a:r>
            <a:r>
              <a:rPr lang="en-US" dirty="0">
                <a:solidFill>
                  <a:sysClr val="windowText" lastClr="000000"/>
                </a:solidFill>
              </a:rPr>
              <a:t> &lt;= MDR</a:t>
            </a:r>
            <a:r>
              <a:rPr lang="en-US" baseline="-25000" dirty="0">
                <a:solidFill>
                  <a:sysClr val="windowText" lastClr="000000"/>
                </a:solidFill>
              </a:rPr>
              <a:t>7..0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5CF4C03-9D08-4579-9DA5-3BF526E23C4C}"/>
              </a:ext>
            </a:extLst>
          </p:cNvPr>
          <p:cNvGrpSpPr/>
          <p:nvPr/>
        </p:nvGrpSpPr>
        <p:grpSpPr>
          <a:xfrm>
            <a:off x="484448" y="3605139"/>
            <a:ext cx="3429000" cy="920496"/>
            <a:chOff x="76200" y="1441704"/>
            <a:chExt cx="3429000" cy="92049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0C6CCB0-E06F-4E03-B835-84143DBC6005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PC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 </a:t>
              </a:r>
              <a:r>
                <a:rPr lang="en-US" dirty="0">
                  <a:solidFill>
                    <a:sysClr val="windowText" lastClr="000000"/>
                  </a:solidFill>
                </a:rPr>
                <a:t>&lt;= DW</a:t>
              </a:r>
              <a:r>
                <a:rPr lang="en-US" baseline="-25000" dirty="0">
                  <a:solidFill>
                    <a:sysClr val="windowText" lastClr="000000"/>
                  </a:solidFill>
                </a:rPr>
                <a:t>15..0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25ED511-C99D-4C4F-AA6A-2DE42CD7353B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91520D1-4500-4E92-8E8E-DF6084AB9EE4}"/>
              </a:ext>
            </a:extLst>
          </p:cNvPr>
          <p:cNvGrpSpPr/>
          <p:nvPr/>
        </p:nvGrpSpPr>
        <p:grpSpPr>
          <a:xfrm>
            <a:off x="484448" y="4524939"/>
            <a:ext cx="3429000" cy="920496"/>
            <a:chOff x="76200" y="1441704"/>
            <a:chExt cx="3429000" cy="92049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B61793-EDBD-45FE-B1CC-891170677002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FETCH &lt;= 1,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INTR &lt;= 0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177062F-B2EC-401E-8C62-C38741C1FD4D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DED2BFD-AF7C-44C1-8BAF-8907EF431046}"/>
              </a:ext>
            </a:extLst>
          </p:cNvPr>
          <p:cNvCxnSpPr/>
          <p:nvPr/>
        </p:nvCxnSpPr>
        <p:spPr>
          <a:xfrm>
            <a:off x="2203102" y="5445499"/>
            <a:ext cx="0" cy="31089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08B3C5-5C1E-4A91-B2A4-3029E74C9FEB}"/>
              </a:ext>
            </a:extLst>
          </p:cNvPr>
          <p:cNvSpPr/>
          <p:nvPr/>
        </p:nvSpPr>
        <p:spPr>
          <a:xfrm>
            <a:off x="1858299" y="5736094"/>
            <a:ext cx="690104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EXEC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BC8B2B7-7AD3-4A69-AB8D-F19321DB22F4}"/>
              </a:ext>
            </a:extLst>
          </p:cNvPr>
          <p:cNvSpPr/>
          <p:nvPr/>
        </p:nvSpPr>
        <p:spPr>
          <a:xfrm>
            <a:off x="4114974" y="4460931"/>
            <a:ext cx="404644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IF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DA0D67C-F3D9-4C60-B711-22EBA2C78943}"/>
              </a:ext>
            </a:extLst>
          </p:cNvPr>
          <p:cNvCxnSpPr>
            <a:cxnSpLocks/>
          </p:cNvCxnSpPr>
          <p:nvPr/>
        </p:nvCxnSpPr>
        <p:spPr>
          <a:xfrm flipH="1">
            <a:off x="2209640" y="4648621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644A99-F9DF-4A99-9968-5FA65CD4DB79}"/>
              </a:ext>
            </a:extLst>
          </p:cNvPr>
          <p:cNvGrpSpPr/>
          <p:nvPr/>
        </p:nvGrpSpPr>
        <p:grpSpPr>
          <a:xfrm>
            <a:off x="4953000" y="152400"/>
            <a:ext cx="3429000" cy="920496"/>
            <a:chOff x="76200" y="1441704"/>
            <a:chExt cx="3429000" cy="920496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8D79476-6CEC-49E1-8F6B-ECDF321DADE7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incMAR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ldDWL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5E71930-F4E8-4641-87FC-DF1A77E2664C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C50E90A-D304-4E91-9ADA-45A9D0D928AC}"/>
              </a:ext>
            </a:extLst>
          </p:cNvPr>
          <p:cNvGrpSpPr/>
          <p:nvPr/>
        </p:nvGrpSpPr>
        <p:grpSpPr>
          <a:xfrm>
            <a:off x="4953000" y="1079042"/>
            <a:ext cx="3429000" cy="920496"/>
            <a:chOff x="76200" y="1441704"/>
            <a:chExt cx="3429000" cy="92049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419F201-F2C1-40DD-98EF-3824AAA85C6D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rdMEM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ldMDR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041F95C-D96B-40D8-9888-79C728845183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C75DA46-7046-420F-9EDE-FD6673BEF756}"/>
              </a:ext>
            </a:extLst>
          </p:cNvPr>
          <p:cNvGrpSpPr/>
          <p:nvPr/>
        </p:nvGrpSpPr>
        <p:grpSpPr>
          <a:xfrm>
            <a:off x="5094548" y="1993443"/>
            <a:ext cx="3467100" cy="1096353"/>
            <a:chOff x="4191000" y="2638592"/>
            <a:chExt cx="3467100" cy="1096353"/>
          </a:xfrm>
        </p:grpSpPr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6014F385-DE07-41B8-B4D9-25A51C5DC83B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FCBUS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BFEF1DB-C184-4B62-91C7-9BEBB5C309DA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A8B20CF-7576-4722-A2E3-12C1A59E98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F02C635-3476-452F-BF1D-BD4F6B5CAC5E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52CD1A3-1216-465F-877A-A99014C966BE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5B4929EB-4556-4051-8B53-9F27E0C223C6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4FF24DA-BA26-417A-B8A8-1AF6EEBAEDCB}"/>
              </a:ext>
            </a:extLst>
          </p:cNvPr>
          <p:cNvCxnSpPr>
            <a:cxnSpLocks/>
          </p:cNvCxnSpPr>
          <p:nvPr/>
        </p:nvCxnSpPr>
        <p:spPr>
          <a:xfrm>
            <a:off x="8557838" y="1244584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FDC925F-FE64-4C47-805C-10326C2CA80D}"/>
              </a:ext>
            </a:extLst>
          </p:cNvPr>
          <p:cNvCxnSpPr>
            <a:cxnSpLocks/>
          </p:cNvCxnSpPr>
          <p:nvPr/>
        </p:nvCxnSpPr>
        <p:spPr>
          <a:xfrm flipH="1">
            <a:off x="6663195" y="1244584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B52DCCE-50F4-4057-9B9A-EEA8A9CB4459}"/>
              </a:ext>
            </a:extLst>
          </p:cNvPr>
          <p:cNvSpPr/>
          <p:nvPr/>
        </p:nvSpPr>
        <p:spPr>
          <a:xfrm>
            <a:off x="4980248" y="2995539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ldDWH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2E81CB3-4D22-4160-94FA-76B30C5AD042}"/>
              </a:ext>
            </a:extLst>
          </p:cNvPr>
          <p:cNvGrpSpPr/>
          <p:nvPr/>
        </p:nvGrpSpPr>
        <p:grpSpPr>
          <a:xfrm>
            <a:off x="4980248" y="3605139"/>
            <a:ext cx="3429000" cy="920496"/>
            <a:chOff x="76200" y="1441704"/>
            <a:chExt cx="3429000" cy="92049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BBC4A1-F723-4C01-BF62-B99101C9C837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ldPC</a:t>
              </a:r>
              <a:r>
                <a:rPr lang="en-US" dirty="0">
                  <a:solidFill>
                    <a:sysClr val="windowText" lastClr="000000"/>
                  </a:solidFill>
                </a:rPr>
                <a:t>, mxPC1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4CC676E-3A9A-4233-BD44-4064CEB9165D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921ADD4-FE83-42BA-8E05-45CDB09619E4}"/>
              </a:ext>
            </a:extLst>
          </p:cNvPr>
          <p:cNvGrpSpPr/>
          <p:nvPr/>
        </p:nvGrpSpPr>
        <p:grpSpPr>
          <a:xfrm>
            <a:off x="4980248" y="4524939"/>
            <a:ext cx="3429000" cy="920496"/>
            <a:chOff x="76200" y="1441704"/>
            <a:chExt cx="3429000" cy="920496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AD6DF6B-B989-4EDF-9DC9-937A75182111}"/>
                </a:ext>
              </a:extLst>
            </p:cNvPr>
            <p:cNvSpPr/>
            <p:nvPr/>
          </p:nvSpPr>
          <p:spPr>
            <a:xfrm>
              <a:off x="76200" y="1752600"/>
              <a:ext cx="3429000" cy="609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stFETCH</a:t>
              </a:r>
              <a:r>
                <a:rPr lang="en-US" dirty="0">
                  <a:solidFill>
                    <a:sysClr val="windowText" lastClr="000000"/>
                  </a:solidFill>
                </a:rPr>
                <a:t>, 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clINTR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72C3B93-8188-4AAB-B182-49DDD831CD71}"/>
                </a:ext>
              </a:extLst>
            </p:cNvPr>
            <p:cNvCxnSpPr/>
            <p:nvPr/>
          </p:nvCxnSpPr>
          <p:spPr>
            <a:xfrm>
              <a:off x="1790700" y="1441704"/>
              <a:ext cx="0" cy="3108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964EE38-1875-4D55-BF48-A912AD5C9C13}"/>
              </a:ext>
            </a:extLst>
          </p:cNvPr>
          <p:cNvCxnSpPr/>
          <p:nvPr/>
        </p:nvCxnSpPr>
        <p:spPr>
          <a:xfrm>
            <a:off x="6698902" y="5445499"/>
            <a:ext cx="0" cy="31089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7D24EFC-1271-476D-980B-FFD1CB8493CF}"/>
              </a:ext>
            </a:extLst>
          </p:cNvPr>
          <p:cNvSpPr/>
          <p:nvPr/>
        </p:nvSpPr>
        <p:spPr>
          <a:xfrm>
            <a:off x="6354099" y="5736094"/>
            <a:ext cx="690104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EXEC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BCC1474-94F8-4204-827C-AD3F66799C4A}"/>
              </a:ext>
            </a:extLst>
          </p:cNvPr>
          <p:cNvSpPr/>
          <p:nvPr/>
        </p:nvSpPr>
        <p:spPr>
          <a:xfrm>
            <a:off x="8610774" y="4460931"/>
            <a:ext cx="404644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IF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AEE035E-D687-46AD-B1E4-345804CE1895}"/>
              </a:ext>
            </a:extLst>
          </p:cNvPr>
          <p:cNvCxnSpPr>
            <a:cxnSpLocks/>
          </p:cNvCxnSpPr>
          <p:nvPr/>
        </p:nvCxnSpPr>
        <p:spPr>
          <a:xfrm flipH="1">
            <a:off x="6705440" y="4648621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3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F064-6FC9-4ED7-92C8-77F4D6CC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2438400"/>
            <a:ext cx="2809875" cy="122634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Cyrl-RS" dirty="0"/>
              <a:t>Управљачка јединица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C93DC-B391-4994-A3AC-7145EB5BB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52400"/>
            <a:ext cx="62960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9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B4DAD8E0-6C98-4606-93F6-98827F2AF085}"/>
              </a:ext>
            </a:extLst>
          </p:cNvPr>
          <p:cNvSpPr/>
          <p:nvPr/>
        </p:nvSpPr>
        <p:spPr>
          <a:xfrm>
            <a:off x="6103513" y="918472"/>
            <a:ext cx="1143000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INTR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8BEA0F-9F28-4CD7-9669-DC44DCC2519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6679020" y="1293536"/>
            <a:ext cx="2343" cy="2839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1CFCBB8-29CC-42A2-94E4-5FFAF6232CD4}"/>
              </a:ext>
            </a:extLst>
          </p:cNvPr>
          <p:cNvSpPr/>
          <p:nvPr/>
        </p:nvSpPr>
        <p:spPr>
          <a:xfrm>
            <a:off x="4966863" y="1577453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ysClr val="windowText" lastClr="000000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31EDF0B-A5C7-4537-BC91-96D25D113BF3}"/>
              </a:ext>
            </a:extLst>
          </p:cNvPr>
          <p:cNvGrpSpPr/>
          <p:nvPr/>
        </p:nvGrpSpPr>
        <p:grpSpPr>
          <a:xfrm>
            <a:off x="5106563" y="2190850"/>
            <a:ext cx="3467100" cy="1096353"/>
            <a:chOff x="4191000" y="2638592"/>
            <a:chExt cx="3467100" cy="1096353"/>
          </a:xfrm>
        </p:grpSpPr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A6F737E7-5CA1-4DAF-A3DD-247B448ABC19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INTR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63518C5-E91E-4922-80E2-329956D48382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4679012-26B5-4C32-9ECF-D921DCB6F816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31E21B1-382C-4615-8809-B73B37DF4119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AAE0DAD-1979-4E2E-ADCB-4A194A53BB2B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D29B6A8-0106-44CE-9C04-332DCA57BDD4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4520C7-B951-496C-AF14-9A8A87576411}"/>
              </a:ext>
            </a:extLst>
          </p:cNvPr>
          <p:cNvCxnSpPr>
            <a:cxnSpLocks/>
          </p:cNvCxnSpPr>
          <p:nvPr/>
        </p:nvCxnSpPr>
        <p:spPr>
          <a:xfrm>
            <a:off x="8573663" y="1432665"/>
            <a:ext cx="0" cy="12621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D12930E-65CB-47D8-A24E-4F6472980F18}"/>
              </a:ext>
            </a:extLst>
          </p:cNvPr>
          <p:cNvCxnSpPr>
            <a:cxnSpLocks/>
          </p:cNvCxnSpPr>
          <p:nvPr/>
        </p:nvCxnSpPr>
        <p:spPr>
          <a:xfrm flipH="1">
            <a:off x="6679020" y="1432665"/>
            <a:ext cx="189464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E197AE-0273-4122-826F-8F27A04923F5}"/>
              </a:ext>
            </a:extLst>
          </p:cNvPr>
          <p:cNvSpPr/>
          <p:nvPr/>
        </p:nvSpPr>
        <p:spPr>
          <a:xfrm>
            <a:off x="4960513" y="3201788"/>
            <a:ext cx="34290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>
              <a:solidFill>
                <a:sysClr val="windowText" lastClr="000000"/>
              </a:solidFill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1C1C650-FD1C-47BA-BD77-42BF0AE87393}"/>
              </a:ext>
            </a:extLst>
          </p:cNvPr>
          <p:cNvGrpSpPr/>
          <p:nvPr/>
        </p:nvGrpSpPr>
        <p:grpSpPr>
          <a:xfrm>
            <a:off x="5106563" y="3811513"/>
            <a:ext cx="3467100" cy="1096353"/>
            <a:chOff x="4191000" y="2638592"/>
            <a:chExt cx="3467100" cy="1096353"/>
          </a:xfrm>
        </p:grpSpPr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05B384E8-54DB-46C4-BFA7-5608064403E8}"/>
                </a:ext>
              </a:extLst>
            </p:cNvPr>
            <p:cNvSpPr/>
            <p:nvPr/>
          </p:nvSpPr>
          <p:spPr>
            <a:xfrm>
              <a:off x="4191000" y="2873288"/>
              <a:ext cx="3200400" cy="533400"/>
            </a:xfrm>
            <a:prstGeom prst="hex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dirty="0">
                  <a:solidFill>
                    <a:sysClr val="windowText" lastClr="000000"/>
                  </a:solidFill>
                </a:rPr>
                <a:t>prekid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B5DAF02-784B-490E-9152-FFCA1125D9A8}"/>
                </a:ext>
              </a:extLst>
            </p:cNvPr>
            <p:cNvCxnSpPr>
              <a:cxnSpLocks/>
            </p:cNvCxnSpPr>
            <p:nvPr/>
          </p:nvCxnSpPr>
          <p:spPr>
            <a:xfrm>
              <a:off x="7393940" y="3142528"/>
              <a:ext cx="264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51C312E-5CD6-4F52-B8F6-7B9AECD3976A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406688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020B98B-745C-4879-9E83-200B43C65AA6}"/>
                </a:ext>
              </a:extLst>
            </p:cNvPr>
            <p:cNvSpPr txBox="1"/>
            <p:nvPr/>
          </p:nvSpPr>
          <p:spPr>
            <a:xfrm>
              <a:off x="7307094" y="2740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59A608A-64D6-4B8F-A951-622A36CF8AD8}"/>
                </a:ext>
              </a:extLst>
            </p:cNvPr>
            <p:cNvSpPr txBox="1"/>
            <p:nvPr/>
          </p:nvSpPr>
          <p:spPr>
            <a:xfrm>
              <a:off x="5450551" y="33656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D02B0C1-B582-4A42-8EA2-75170D2B2C0F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638592"/>
              <a:ext cx="0" cy="2346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95BB112-DA57-4619-AABD-249310B8916D}"/>
              </a:ext>
            </a:extLst>
          </p:cNvPr>
          <p:cNvSpPr/>
          <p:nvPr/>
        </p:nvSpPr>
        <p:spPr>
          <a:xfrm>
            <a:off x="8573664" y="4125457"/>
            <a:ext cx="404644" cy="374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ysClr val="windowText" lastClr="000000"/>
                </a:solidFill>
              </a:rPr>
              <a:t>IF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2CE6EB-8E3D-485F-93AA-0B3F603BB1DA}"/>
              </a:ext>
            </a:extLst>
          </p:cNvPr>
          <p:cNvSpPr txBox="1">
            <a:spLocks/>
          </p:cNvSpPr>
          <p:nvPr/>
        </p:nvSpPr>
        <p:spPr bwMode="auto">
          <a:xfrm>
            <a:off x="228600" y="76200"/>
            <a:ext cx="4436316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dirty="0"/>
              <a:t>step00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notINTR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dirty="0"/>
              <a:t>step00) </a:t>
            </a:r>
          </a:p>
          <a:p>
            <a:pPr marL="0" indent="0" algn="just">
              <a:buNone/>
            </a:pPr>
            <a:r>
              <a:rPr lang="en-US" altLang="en-US" sz="2000" dirty="0"/>
              <a:t>step01 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(if </a:t>
            </a:r>
            <a:r>
              <a:rPr lang="en-US" altLang="en-US" sz="2000" dirty="0" err="1"/>
              <a:t>notprekid</a:t>
            </a:r>
            <a:r>
              <a:rPr lang="en-US" altLang="en-US" sz="2000" dirty="0"/>
              <a:t> </a:t>
            </a:r>
            <a:r>
              <a:rPr lang="sr-Latn-RS" altLang="en-US" sz="2000" dirty="0"/>
              <a:t>then </a:t>
            </a:r>
            <a:r>
              <a:rPr lang="en-US" altLang="en-US" sz="2000" b="1" dirty="0"/>
              <a:t>step</a:t>
            </a:r>
            <a:r>
              <a:rPr lang="en-US" altLang="en-US" sz="2000" dirty="0"/>
              <a:t>)</a:t>
            </a:r>
          </a:p>
          <a:p>
            <a:pPr marL="0" indent="0" algn="just">
              <a:buNone/>
            </a:pPr>
            <a:r>
              <a:rPr lang="en-US" altLang="en-US" sz="2000" dirty="0"/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338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E16D3FA232CD4B9DF7651A9A710DE2" ma:contentTypeVersion="3" ma:contentTypeDescription="Create a new document." ma:contentTypeScope="" ma:versionID="58f30fe3c5bf676a058377ba9a8c6f7d">
  <xsd:schema xmlns:xsd="http://www.w3.org/2001/XMLSchema" xmlns:xs="http://www.w3.org/2001/XMLSchema" xmlns:p="http://schemas.microsoft.com/office/2006/metadata/properties" xmlns:ns2="3f7b1b9e-8fd4-47b9-9dc5-7f40a7d8d032" targetNamespace="http://schemas.microsoft.com/office/2006/metadata/properties" ma:root="true" ma:fieldsID="757e44b87c0facec4a57c6ad840b0f78" ns2:_="">
    <xsd:import namespace="3f7b1b9e-8fd4-47b9-9dc5-7f40a7d8d0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b1b9e-8fd4-47b9-9dc5-7f40a7d8d0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EAF24F-8481-4AF0-BD45-F4BB37DA8171}"/>
</file>

<file path=customXml/itemProps2.xml><?xml version="1.0" encoding="utf-8"?>
<ds:datastoreItem xmlns:ds="http://schemas.openxmlformats.org/officeDocument/2006/customXml" ds:itemID="{99DBA706-2328-4B70-BFE4-742B0B9DD3E2}"/>
</file>

<file path=customXml/itemProps3.xml><?xml version="1.0" encoding="utf-8"?>
<ds:datastoreItem xmlns:ds="http://schemas.openxmlformats.org/officeDocument/2006/customXml" ds:itemID="{168906C3-C127-483B-B10D-066251028A25}"/>
</file>

<file path=docProps/app.xml><?xml version="1.0" encoding="utf-8"?>
<Properties xmlns="http://schemas.openxmlformats.org/officeDocument/2006/extended-properties" xmlns:vt="http://schemas.openxmlformats.org/officeDocument/2006/docPropsVTypes">
  <TotalTime>7418</TotalTime>
  <Words>1143</Words>
  <Application>Microsoft Office PowerPoint</Application>
  <PresentationFormat>On-screen Show (4:3)</PresentationFormat>
  <Paragraphs>448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Основи рачунарске технике 2</vt:lpstr>
      <vt:lpstr>Основи рачунарске технике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Управљачка јединица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организација рачунара/Организација рачунара</dc:title>
  <dc:creator>Данко Миладиновић</dc:creator>
  <cp:lastModifiedBy>Данко Миладиновић</cp:lastModifiedBy>
  <cp:revision>1090</cp:revision>
  <dcterms:created xsi:type="dcterms:W3CDTF">2020-11-01T18:07:32Z</dcterms:created>
  <dcterms:modified xsi:type="dcterms:W3CDTF">2021-01-13T10:58:00Z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0x0101002BE16D3FA232CD4B9DF7651A9A710DE2</vt:lpwstr>
  </property>
</Properties>
</file>