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24-May-21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24-May-21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.xda-developers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329489"/>
            <a:ext cx="7077456" cy="2309823"/>
          </a:xfrm>
        </p:spPr>
        <p:txBody>
          <a:bodyPr/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custom ROMovi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Aleksa </a:t>
            </a:r>
            <a:r>
              <a:rPr lang="sr-Latn-RS" dirty="0"/>
              <a:t>Savić – 595/19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46E-0ADC-4F2E-9C2A-99897DFD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Različiti režimi rada – Recovery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6330E-358A-48A1-B17E-E81A99C9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3425B-9324-44DE-961F-7DAFBDF4B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4"/>
            <a:ext cx="6718300" cy="4756365"/>
          </a:xfrm>
        </p:spPr>
        <p:txBody>
          <a:bodyPr/>
          <a:lstStyle/>
          <a:p>
            <a:r>
              <a:rPr lang="sr-Latn-RS" dirty="0"/>
              <a:t>Rešenje za to su custom recovery program koji nude pregršt funkcionalnosti, kao i interfejs na dodir</a:t>
            </a:r>
          </a:p>
          <a:p>
            <a:pPr lvl="1"/>
            <a:r>
              <a:rPr lang="sr-Latn-RS" dirty="0"/>
              <a:t>Treba imati u vidu da je recovery nezavistan od samog Androida, koji može, a i ne mora biti instaliran da bi se recovery pokrenuo</a:t>
            </a:r>
          </a:p>
          <a:p>
            <a:pPr lvl="1"/>
            <a:r>
              <a:rPr lang="sr-Latn-RS" dirty="0"/>
              <a:t>Ovo znači da je moguće biti u recovery režimu i bez instaliranog sistema</a:t>
            </a:r>
          </a:p>
          <a:p>
            <a:r>
              <a:rPr lang="sr-Latn-RS" dirty="0"/>
              <a:t>Pre mnogo godina, postojala su dva glavna custom recovery programa</a:t>
            </a:r>
          </a:p>
          <a:p>
            <a:pPr lvl="1"/>
            <a:r>
              <a:rPr lang="sr-Latn-RS" dirty="0"/>
              <a:t>ClockworkMod i</a:t>
            </a:r>
          </a:p>
          <a:p>
            <a:pPr lvl="1"/>
            <a:r>
              <a:rPr lang="sr-Latn-RS" dirty="0"/>
              <a:t>TWRP</a:t>
            </a:r>
          </a:p>
          <a:p>
            <a:r>
              <a:rPr lang="sr-Latn-RS" dirty="0"/>
              <a:t>ClockworkMod je izumro, i ostao je TWRP, koji je po svemu superioran</a:t>
            </a:r>
          </a:p>
          <a:p>
            <a:r>
              <a:rPr lang="sr-Latn-RS" dirty="0"/>
              <a:t>ROMovi se ovde instaliraju tako što se ZIP postavi na uređaj (ili se streamuje preko ADB-a sa računara) i pokrene se instalacija</a:t>
            </a:r>
          </a:p>
          <a:p>
            <a:pPr lvl="1"/>
            <a:r>
              <a:rPr lang="sr-Latn-RS" dirty="0"/>
              <a:t>Potom se obrišu Dalvik i običan keš, te se telefon restartuje</a:t>
            </a:r>
          </a:p>
          <a:p>
            <a:pPr lvl="1"/>
            <a:r>
              <a:rPr lang="sr-Latn-RS" dirty="0"/>
              <a:t>Moraju se obrisati i stari podaci (kontakti, slike, itd.) ukoliko su šifrovani</a:t>
            </a:r>
          </a:p>
        </p:txBody>
      </p:sp>
      <p:sp>
        <p:nvSpPr>
          <p:cNvPr id="5" name="AutoShape 2" descr="Cover art">
            <a:extLst>
              <a:ext uri="{FF2B5EF4-FFF2-40B4-BE49-F238E27FC236}">
                <a16:creationId xmlns:a16="http://schemas.microsoft.com/office/drawing/2014/main" id="{73C796B2-3A47-48DD-9D50-53E0C1B0D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55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ClockworkMod">
            <a:extLst>
              <a:ext uri="{FF2B5EF4-FFF2-40B4-BE49-F238E27FC236}">
                <a16:creationId xmlns:a16="http://schemas.microsoft.com/office/drawing/2014/main" id="{C918B493-A85C-4FA9-AC2F-286E5A361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55" y="3419475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eam Win Recovery Project - Wikipedia">
            <a:extLst>
              <a:ext uri="{FF2B5EF4-FFF2-40B4-BE49-F238E27FC236}">
                <a16:creationId xmlns:a16="http://schemas.microsoft.com/office/drawing/2014/main" id="{EDDE431F-C958-4E75-A390-96242C71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31" y="2857500"/>
            <a:ext cx="2151614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9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8656-9FCE-4C50-8115-6772F0F6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Različiti režimi rada – Download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80056-0FB3-4A90-8D6C-E32DFADA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E3C6-7BE5-4D92-AABC-86089ABE5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Još se naziva i fastboot režim</a:t>
            </a:r>
          </a:p>
          <a:p>
            <a:r>
              <a:rPr lang="sr-Latn-RS" dirty="0"/>
              <a:t>Download režim služi za:</a:t>
            </a:r>
          </a:p>
          <a:p>
            <a:pPr lvl="1"/>
            <a:r>
              <a:rPr lang="sr-Latn-RS" dirty="0"/>
              <a:t>Otključavanje bootloadera (neki proizvođači ga zaključaju kako ne bi mogli da se instaliraju custom ROMovi, a neki ukidaju garanciju ukoliko je otključan)</a:t>
            </a:r>
          </a:p>
          <a:p>
            <a:pPr lvl="1"/>
            <a:r>
              <a:rPr lang="sr-Latn-RS" dirty="0"/>
              <a:t>Instalaciju stock ROMova u fastboot formatu</a:t>
            </a:r>
          </a:p>
          <a:p>
            <a:pPr lvl="2"/>
            <a:r>
              <a:rPr lang="sr-Latn-RS" dirty="0"/>
              <a:t>Ovo se koristi ukoliko je recovery nedostupan, zato što instalira i sistem i stock recovery, te je telefon barem upotrebljiv</a:t>
            </a:r>
          </a:p>
          <a:p>
            <a:pPr lvl="1"/>
            <a:r>
              <a:rPr lang="sr-Latn-RS" dirty="0"/>
              <a:t>Instalaciju custom recovery-ja</a:t>
            </a:r>
          </a:p>
          <a:p>
            <a:r>
              <a:rPr lang="sr-Latn-RS" dirty="0"/>
              <a:t>Ukoliko je uređaj u tzv. bootloop-u, ili instalacija ROM-a nije uspela, koristi se Download režim</a:t>
            </a:r>
          </a:p>
          <a:p>
            <a:r>
              <a:rPr lang="sr-Latn-RS" dirty="0"/>
              <a:t>Ako mu se ne može pristupiti preko dugmića na uređaju, postoje posebni USB dongle-ovi koji će ga naterati da upadne u download</a:t>
            </a:r>
            <a:endParaRPr lang="en-US" dirty="0"/>
          </a:p>
        </p:txBody>
      </p:sp>
      <p:pic>
        <p:nvPicPr>
          <p:cNvPr id="4098" name="Picture 2" descr="Download Mode SAMSUNG i7500 Galaxy, how to - HardReset.info">
            <a:extLst>
              <a:ext uri="{FF2B5EF4-FFF2-40B4-BE49-F238E27FC236}">
                <a16:creationId xmlns:a16="http://schemas.microsoft.com/office/drawing/2014/main" id="{75737013-6EAF-4AC6-AB56-C6551C70E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9" y="2813813"/>
            <a:ext cx="2189163" cy="38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80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142" y="3429000"/>
            <a:ext cx="5603158" cy="1243584"/>
          </a:xfrm>
        </p:spPr>
        <p:txBody>
          <a:bodyPr/>
          <a:lstStyle/>
          <a:p>
            <a:r>
              <a:rPr lang="sr-Latn-RS" dirty="0"/>
              <a:t>Hvala na pažnji!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2D60FE-DBF8-49F0-86C2-72064D11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čini Android?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44FE0-9401-4280-988A-1B27FF40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E1266A-2653-4A9E-BC8E-203B018AE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689690"/>
          </a:xfrm>
        </p:spPr>
        <p:txBody>
          <a:bodyPr/>
          <a:lstStyle/>
          <a:p>
            <a:r>
              <a:rPr lang="sr-Latn-RS" dirty="0"/>
              <a:t>Android kao OS se sastoji iz više različitih zasebnih celina koje međusobno komuniciraju</a:t>
            </a:r>
          </a:p>
          <a:p>
            <a:r>
              <a:rPr lang="sr-Latn-RS" dirty="0"/>
              <a:t>Ovo omogućava da se neki od delova izmene ili potpuno zamene, a da ostali delovi uz minimalne modifikacije ostanu kompatibilni</a:t>
            </a:r>
          </a:p>
          <a:p>
            <a:r>
              <a:rPr lang="sr-Latn-RS" dirty="0"/>
              <a:t>Android nema svoj poseban kernel, već koristi stabilne, dugoročno podržane (LTS) verzije Linux kernela</a:t>
            </a:r>
          </a:p>
          <a:p>
            <a:pPr lvl="1"/>
            <a:r>
              <a:rPr lang="sr-Latn-RS" dirty="0"/>
              <a:t>Trenutno su u opticaju verzije 4.14, 4.19 i 5.4</a:t>
            </a:r>
          </a:p>
          <a:p>
            <a:pPr lvl="1"/>
            <a:r>
              <a:rPr lang="sr-Latn-RS" dirty="0"/>
              <a:t>Ne koristi ih izvorno, već se samo bazira na njima zbog različitih potreba desktop i serverskih primena nasuprot potrebama mobilnih uređaja</a:t>
            </a:r>
          </a:p>
          <a:p>
            <a:r>
              <a:rPr lang="sr-Latn-RS" dirty="0"/>
              <a:t>Zbog napomenute modularnosti, moguće je napraviti razne sklopove komponenti</a:t>
            </a:r>
          </a:p>
          <a:p>
            <a:pPr lvl="1"/>
            <a:r>
              <a:rPr lang="sr-Latn-RS" dirty="0"/>
              <a:t>Običnom korisniku su najvidljiviji interfejs, instalirane aplikacije, vidljiva podešavanja i potrošnja baterije</a:t>
            </a:r>
          </a:p>
          <a:p>
            <a:pPr lvl="1"/>
            <a:r>
              <a:rPr lang="sr-Latn-RS" dirty="0"/>
              <a:t>Tačna verzija kernela ili pak verzija Androida korisnika obično ne zanima, dokle god uređaj radi stabilno i pruža željene funkcionalnosti dovoljno brzo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06B990-B66D-437D-BD70-C6E4C977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1" y="2854324"/>
            <a:ext cx="3117273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40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09E9-3873-4B8B-AB17-14B536A9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Android ROM?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B586A-117D-48B5-97FF-210A6C4E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79131-61C8-4A05-B58D-7A7DDEF3E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689690"/>
          </a:xfrm>
        </p:spPr>
        <p:txBody>
          <a:bodyPr/>
          <a:lstStyle/>
          <a:p>
            <a:r>
              <a:rPr lang="sr-Latn-RS" dirty="0"/>
              <a:t>Android ROM je ukomponovan sklop svih celina za određeni uređaj, koji se može na njega instalirati</a:t>
            </a:r>
          </a:p>
          <a:p>
            <a:r>
              <a:rPr lang="sr-Latn-RS" dirty="0"/>
              <a:t>Proces instalacije ROM-a na uređaj se naziva </a:t>
            </a:r>
            <a:r>
              <a:rPr lang="sr-Latn-RS" i="1" dirty="0"/>
              <a:t>flešovanje</a:t>
            </a:r>
            <a:r>
              <a:rPr lang="sr-Latn-RS" dirty="0"/>
              <a:t> (flashing)</a:t>
            </a:r>
          </a:p>
          <a:p>
            <a:pPr lvl="1"/>
            <a:r>
              <a:rPr lang="sr-Latn-RS" dirty="0"/>
              <a:t>Praktično, instalacija Androida na uređaj</a:t>
            </a:r>
          </a:p>
          <a:p>
            <a:pPr lvl="1"/>
            <a:r>
              <a:rPr lang="sr-Latn-RS" dirty="0"/>
              <a:t>Većina običnih korisnika ovo nikada ne radi direktno, niti razmišlja o tome</a:t>
            </a:r>
          </a:p>
          <a:p>
            <a:r>
              <a:rPr lang="sr-Latn-RS" dirty="0"/>
              <a:t>Svaki Android uređaj koji se može kupiti odveć dolazi sa instaliranim sistemom</a:t>
            </a:r>
          </a:p>
          <a:p>
            <a:pPr lvl="1"/>
            <a:r>
              <a:rPr lang="sr-Latn-RS" dirty="0"/>
              <a:t>U fabrici se flešuje neki od ROMova za taj uređaj koji je proizvođač napravio i koji je kompatibilan sa uređajem</a:t>
            </a:r>
          </a:p>
          <a:p>
            <a:r>
              <a:rPr lang="sr-Latn-RS" dirty="0"/>
              <a:t>ROM koji dolazi sa uređajem se naziva </a:t>
            </a:r>
            <a:r>
              <a:rPr lang="sr-Latn-RS" i="1" dirty="0"/>
              <a:t>stock ROM</a:t>
            </a:r>
            <a:endParaRPr lang="sr-Latn-RS" dirty="0"/>
          </a:p>
          <a:p>
            <a:pPr lvl="1"/>
            <a:r>
              <a:rPr lang="sr-Latn-RS" dirty="0"/>
              <a:t>Izuzetno je bitan zato što predstavlja plan B ukoliko flešovanje </a:t>
            </a:r>
            <a:r>
              <a:rPr lang="sr-Latn-RS" i="1" dirty="0"/>
              <a:t>custom</a:t>
            </a:r>
            <a:r>
              <a:rPr lang="sr-Latn-RS" dirty="0"/>
              <a:t> ROM-a ne uspe</a:t>
            </a:r>
          </a:p>
          <a:p>
            <a:pPr lvl="1"/>
            <a:r>
              <a:rPr lang="sr-Latn-RS" dirty="0"/>
              <a:t>Uređaj se uvek može flešovati njime</a:t>
            </a:r>
          </a:p>
        </p:txBody>
      </p:sp>
    </p:spTree>
    <p:extLst>
      <p:ext uri="{BB962C8B-B14F-4D97-AF65-F5344CB8AC3E}">
        <p14:creationId xmlns:p14="http://schemas.microsoft.com/office/powerpoint/2010/main" val="83867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4EDE-20D6-4820-82E8-1C383FE1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Razlike između ROM-ova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3F7A9-6C4B-4EBA-B94B-EEB5B20B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14027-87CD-4BA2-8F6B-2E366398B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Poznati proizvođači Android telefona i drugih uređaja uveliko koriste modularnost Androida kako bi unapredili svoje uređaje u odnosu na konkurenciju</a:t>
            </a:r>
          </a:p>
          <a:p>
            <a:r>
              <a:rPr lang="sr-Latn-RS" dirty="0"/>
              <a:t>Gotovo svaki brend telefona danas ima svoj stil interfejsa i svoj paket aplikacija koji nudi dublju integraciju sa samim hardverom</a:t>
            </a:r>
          </a:p>
          <a:p>
            <a:pPr lvl="1"/>
            <a:r>
              <a:rPr lang="sr-Latn-RS" dirty="0"/>
              <a:t>Glavni primer: broj kamera u telefonu i njihove specifikacije se razlikuju od modela do modela, i aplikacija koja kontroliše i upravlja kamerom mora biti svesna čemu ima pristup</a:t>
            </a:r>
          </a:p>
          <a:p>
            <a:pPr lvl="1"/>
            <a:r>
              <a:rPr lang="sr-Latn-RS" dirty="0"/>
              <a:t>Takođe, treba i da ponudi korisniku da koristi različite kamere, što nije lako uraditi generički, te se sistemske aplikacije od modela do modela mogu razlikovati kako bi bile prilagođenije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3604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9F9F-54E8-492F-AABF-DDA77B2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Ograničenja stock ROMova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8C4D0F-D383-4598-BE85-D1AD966F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A1BDA-ADFC-4A52-8633-6A99D28A4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Iako stock ROMovi omogućavaju da se uređaj koristi, naprednijim korisnicima u suštini ne nude mnogo</a:t>
            </a:r>
          </a:p>
          <a:p>
            <a:pPr lvl="1"/>
            <a:r>
              <a:rPr lang="sr-Latn-RS" dirty="0"/>
              <a:t>Omogućavaju izmenu samo onih podešavanja koje je proizvođač u svom ROMu odobrio</a:t>
            </a:r>
          </a:p>
          <a:p>
            <a:r>
              <a:rPr lang="sr-Latn-RS" dirty="0"/>
              <a:t>Takođe, problem su i ažuriranja, posebno kod starijih uređaja</a:t>
            </a:r>
          </a:p>
          <a:p>
            <a:pPr lvl="1"/>
            <a:r>
              <a:rPr lang="sr-Latn-RS" dirty="0"/>
              <a:t>Proizvođači, i pored svojih obećanja, umeju da zapostave uređaje posle svega nekoliko godina, čak i ako su pri izlasku na tržište pripadali visokoj klasi</a:t>
            </a:r>
          </a:p>
          <a:p>
            <a:pPr lvl="1"/>
            <a:r>
              <a:rPr lang="sr-Latn-RS" dirty="0"/>
              <a:t>Rezultat je da uređaj polako odumire softverski, zato što se Android stalno unapređuje i programeri aplikacija moraju da prate te trendove</a:t>
            </a:r>
          </a:p>
          <a:p>
            <a:pPr lvl="1"/>
            <a:r>
              <a:rPr lang="sr-Latn-RS" dirty="0"/>
              <a:t>Ako je verzija Androida na uređaju zastarela, ljudi se obično okreću kupovini novog uređaja iako je onaj koji imaju obično hardverski sasvim sposoban</a:t>
            </a:r>
          </a:p>
        </p:txBody>
      </p:sp>
    </p:spTree>
    <p:extLst>
      <p:ext uri="{BB962C8B-B14F-4D97-AF65-F5344CB8AC3E}">
        <p14:creationId xmlns:p14="http://schemas.microsoft.com/office/powerpoint/2010/main" val="105967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3EDF-5C69-47DD-81F5-97E8CC4C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 – custom ROMovi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53903-4062-494A-BB78-DEC077B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8672A-C754-49F2-AE07-CE7E901DD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4"/>
            <a:ext cx="6718300" cy="4965915"/>
          </a:xfrm>
        </p:spPr>
        <p:txBody>
          <a:bodyPr/>
          <a:lstStyle/>
          <a:p>
            <a:r>
              <a:rPr lang="sr-Latn-RS" dirty="0"/>
              <a:t>Rešenje ovog i drugih problema modifikacije sistema su </a:t>
            </a:r>
            <a:r>
              <a:rPr lang="sr-Latn-RS" i="1" dirty="0"/>
              <a:t>custom </a:t>
            </a:r>
            <a:r>
              <a:rPr lang="sr-Latn-RS" dirty="0"/>
              <a:t>ROMovi</a:t>
            </a:r>
          </a:p>
          <a:p>
            <a:pPr lvl="1"/>
            <a:r>
              <a:rPr lang="sr-Latn-RS" dirty="0"/>
              <a:t>To su ROMovi, slike sistema, koje nezavisni programeri prave u svoje slobodno vreme, volonterski</a:t>
            </a:r>
          </a:p>
          <a:p>
            <a:r>
              <a:rPr lang="sr-Latn-RS" dirty="0"/>
              <a:t>Custom ROMovi sadrže praktično šta god je njegov stvaralac ubacio u njega</a:t>
            </a:r>
          </a:p>
          <a:p>
            <a:r>
              <a:rPr lang="sr-Latn-RS" dirty="0"/>
              <a:t>Obično se baziraju na stock ROMu kao verziji koja podržava hardver uređaja, ali to nije norma</a:t>
            </a:r>
          </a:p>
          <a:p>
            <a:r>
              <a:rPr lang="sr-Latn-RS" dirty="0"/>
              <a:t>Custom ROMovi obično imaju:</a:t>
            </a:r>
          </a:p>
          <a:p>
            <a:pPr lvl="1"/>
            <a:r>
              <a:rPr lang="sr-Latn-RS" dirty="0"/>
              <a:t>najnoviju verziju Androida</a:t>
            </a:r>
          </a:p>
          <a:p>
            <a:pPr lvl="1"/>
            <a:r>
              <a:rPr lang="sr-Latn-RS" dirty="0"/>
              <a:t>izbačene sve bespotrebne sistemske aplikacije (koje obično dosta troše bateriju, iako su nevidljive korisniku zato što su servisi)</a:t>
            </a:r>
          </a:p>
          <a:p>
            <a:pPr lvl="1"/>
            <a:r>
              <a:rPr lang="sr-Latn-RS" dirty="0"/>
              <a:t>noviju verziju kernela i drugih podsistema, ispravljene greške i propuste u stock ROMu</a:t>
            </a:r>
          </a:p>
          <a:p>
            <a:pPr lvl="1"/>
            <a:r>
              <a:rPr lang="sr-Latn-RS" dirty="0"/>
              <a:t>optimizovano ponašanje raspoređivača, kraće timeout-e pri ubijanju sistemskih procesa i aplikacija, otkrivena skrivena podešavanja, dolaze odveć rutovani...</a:t>
            </a:r>
          </a:p>
        </p:txBody>
      </p:sp>
    </p:spTree>
    <p:extLst>
      <p:ext uri="{BB962C8B-B14F-4D97-AF65-F5344CB8AC3E}">
        <p14:creationId xmlns:p14="http://schemas.microsoft.com/office/powerpoint/2010/main" val="116648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9B2C-2940-4DE7-A6B7-90DDDE95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 – custom ROMovi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6CFBD-0810-4A60-B422-1C376049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E35DD-97DF-47F9-BEF4-474EA71ED1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Custom ROM-ovi su po pravilu uvek brži i napredniji od stock ROMova</a:t>
            </a:r>
          </a:p>
          <a:p>
            <a:pPr lvl="1"/>
            <a:r>
              <a:rPr lang="sr-Latn-RS" dirty="0"/>
              <a:t>Razlog je što niko ne želi da napravi nešto što je gore od stock ROMa</a:t>
            </a:r>
          </a:p>
          <a:p>
            <a:r>
              <a:rPr lang="sr-Latn-RS" dirty="0"/>
              <a:t>Custom ROMovi su besplatni!</a:t>
            </a:r>
          </a:p>
          <a:p>
            <a:pPr lvl="1"/>
            <a:r>
              <a:rPr lang="sr-Latn-RS" dirty="0"/>
              <a:t>Njih prave ljudi koji se razumeju u proces, ali i vole svoj uređaj i žele da pomognu i drugim vlasnicima da izvuku najviše iz njega</a:t>
            </a:r>
          </a:p>
          <a:p>
            <a:pPr lvl="1"/>
            <a:r>
              <a:rPr lang="sr-Latn-RS" dirty="0"/>
              <a:t>Pored toga, uspešno pravljenje custom ROMova je zanimljiva stavka u CV-ju</a:t>
            </a:r>
          </a:p>
          <a:p>
            <a:r>
              <a:rPr lang="sr-Latn-RS" dirty="0"/>
              <a:t>Najpoznatiji forum za deljenje i diskusiju o custom ROMovima je</a:t>
            </a:r>
          </a:p>
          <a:p>
            <a:pPr marL="457200" lvl="1" indent="0">
              <a:buNone/>
            </a:pPr>
            <a:r>
              <a:rPr lang="sr-Latn-R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xda-developers.com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sr-Latn-RS" dirty="0"/>
              <a:t>Problem – kako da se instaliraju?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A230-4DBE-42FA-9761-1C669DE7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Instalacija ROMova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0D44A-F3FD-4ADE-A734-0FB500DA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3EFE2-9DF2-4DD8-AC58-D379F40A9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ROMovi, bilo stock bilo custom, se ne instaliraju kroz sam sistem</a:t>
            </a:r>
          </a:p>
          <a:p>
            <a:pPr lvl="1"/>
            <a:r>
              <a:rPr lang="sr-Latn-RS" dirty="0"/>
              <a:t>Izuzetak su OTA ažuriranja</a:t>
            </a:r>
          </a:p>
          <a:p>
            <a:r>
              <a:rPr lang="sr-Latn-RS" dirty="0"/>
              <a:t>Svaki Android sistem ima tri režima rada:</a:t>
            </a:r>
          </a:p>
          <a:p>
            <a:pPr lvl="1"/>
            <a:r>
              <a:rPr lang="sr-Latn-RS" dirty="0"/>
              <a:t>Normalno uključivanje i dizanje Android sistema, držanjem Power dugmeta dok je isključen</a:t>
            </a:r>
          </a:p>
          <a:p>
            <a:pPr lvl="1"/>
            <a:r>
              <a:rPr lang="sr-Latn-RS" i="1" dirty="0"/>
              <a:t>Recovery mode</a:t>
            </a:r>
            <a:r>
              <a:rPr lang="sr-Latn-RS" dirty="0"/>
              <a:t>, u koji se na većini uređaja ulazi držeći zajedno Power </a:t>
            </a:r>
            <a:r>
              <a:rPr lang="en-US" dirty="0"/>
              <a:t>+ Volume </a:t>
            </a:r>
            <a:r>
              <a:rPr lang="en-US" b="1" dirty="0"/>
              <a:t>Up</a:t>
            </a:r>
            <a:r>
              <a:rPr lang="en-US" dirty="0"/>
              <a:t> + Home (</a:t>
            </a:r>
            <a:r>
              <a:rPr lang="sr-Latn-RS" dirty="0"/>
              <a:t>ukoliko Home dugme postoji)</a:t>
            </a:r>
          </a:p>
          <a:p>
            <a:pPr lvl="1"/>
            <a:r>
              <a:rPr lang="sr-Latn-RS" i="1" dirty="0"/>
              <a:t>Download mode</a:t>
            </a:r>
            <a:r>
              <a:rPr lang="sr-Latn-RS" dirty="0"/>
              <a:t>, u koji se na većini uređaja ulazi držeći zajedno Power </a:t>
            </a:r>
            <a:r>
              <a:rPr lang="en-US" dirty="0"/>
              <a:t>+ Volume </a:t>
            </a:r>
            <a:r>
              <a:rPr lang="sr-Latn-RS" b="1" dirty="0"/>
              <a:t>Down</a:t>
            </a:r>
            <a:r>
              <a:rPr lang="en-US" dirty="0"/>
              <a:t> + Home (</a:t>
            </a:r>
            <a:r>
              <a:rPr lang="sr-Latn-RS" dirty="0"/>
              <a:t>ukoliko Home dugme postoji)</a:t>
            </a:r>
          </a:p>
          <a:p>
            <a:r>
              <a:rPr lang="sr-Latn-RS" dirty="0"/>
              <a:t>Recovery i download mode imaju različite namene, ali oba se mogu koristiti za instalaciju ROMova</a:t>
            </a:r>
          </a:p>
        </p:txBody>
      </p:sp>
    </p:spTree>
    <p:extLst>
      <p:ext uri="{BB962C8B-B14F-4D97-AF65-F5344CB8AC3E}">
        <p14:creationId xmlns:p14="http://schemas.microsoft.com/office/powerpoint/2010/main" val="295206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0BA9-D970-4873-A2E9-2E6031DA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Različiti režimi rada – Recovery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AA47E-4534-42FF-AC01-088DF49D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F86A-10E3-4F5E-8432-A863319E0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Recovery mode je program se menijem osnovnih funkcionalnosti, donekle slično BIOS-u na PC računarima</a:t>
            </a:r>
          </a:p>
          <a:p>
            <a:r>
              <a:rPr lang="sr-Latn-RS" dirty="0"/>
              <a:t>U svojoj stock varijanti, izgleda slično kao na slici</a:t>
            </a:r>
          </a:p>
          <a:p>
            <a:r>
              <a:rPr lang="sr-Latn-RS" dirty="0"/>
              <a:t>Navigacija gore-dole se vrši preko Volume Up i Down dugmića</a:t>
            </a:r>
          </a:p>
          <a:p>
            <a:r>
              <a:rPr lang="sr-Latn-RS" dirty="0"/>
              <a:t>Odabrana opcija se aktivira pritiskom na Power ili Home dugme, ukoliko ono postoji</a:t>
            </a:r>
          </a:p>
          <a:p>
            <a:r>
              <a:rPr lang="sr-Latn-RS" dirty="0"/>
              <a:t>Stock recovery meni nudi osnovne opcije brisanja podataka, fabričkog reseta, brisanja keša ili instaliranja ZIP paketa</a:t>
            </a:r>
          </a:p>
          <a:p>
            <a:r>
              <a:rPr lang="sr-Latn-RS" dirty="0"/>
              <a:t>Sem ROMova, i ažuriranja sistema se pakuju kao ZIP</a:t>
            </a:r>
          </a:p>
          <a:p>
            <a:r>
              <a:rPr lang="sr-Latn-RS" dirty="0"/>
              <a:t>Stock recovery je dovoljan za rutovanje uređaja, ali obično ne i za instalaciju custom ROMa</a:t>
            </a:r>
            <a:endParaRPr lang="en-US" dirty="0"/>
          </a:p>
        </p:txBody>
      </p:sp>
      <p:pic>
        <p:nvPicPr>
          <p:cNvPr id="2050" name="Picture 2" descr="How to Enter Recovery Mode on Allview V4 Viper Phone">
            <a:extLst>
              <a:ext uri="{FF2B5EF4-FFF2-40B4-BE49-F238E27FC236}">
                <a16:creationId xmlns:a16="http://schemas.microsoft.com/office/drawing/2014/main" id="{1AD38E47-69F4-4E7E-8D13-4ACEAACA6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4" y="3257550"/>
            <a:ext cx="2981326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1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108</TotalTime>
  <Words>1164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Android custom ROMovi</vt:lpstr>
      <vt:lpstr>Šta čini Android?</vt:lpstr>
      <vt:lpstr>Šta je Android ROM?</vt:lpstr>
      <vt:lpstr>Razlike između ROM-ova</vt:lpstr>
      <vt:lpstr>Ograničenja stock ROMova</vt:lpstr>
      <vt:lpstr>Rešenje – custom ROMovi</vt:lpstr>
      <vt:lpstr>Rešenje – custom ROMovi</vt:lpstr>
      <vt:lpstr>Instalacija ROMova</vt:lpstr>
      <vt:lpstr>Različiti režimi rada – Recovery</vt:lpstr>
      <vt:lpstr>Različiti režimi rada – Recovery</vt:lpstr>
      <vt:lpstr>Različiti režimi rada – Download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custom ROMovi</dc:title>
  <dc:creator>Алекса Савић</dc:creator>
  <cp:lastModifiedBy>Алекса Савић</cp:lastModifiedBy>
  <cp:revision>3</cp:revision>
  <dcterms:created xsi:type="dcterms:W3CDTF">2021-05-22T07:04:23Z</dcterms:created>
  <dcterms:modified xsi:type="dcterms:W3CDTF">2021-05-24T20:47:33Z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