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79" r:id="rId6"/>
    <p:sldId id="261" r:id="rId7"/>
    <p:sldId id="278" r:id="rId8"/>
    <p:sldId id="262" r:id="rId9"/>
    <p:sldId id="280" r:id="rId10"/>
    <p:sldId id="263" r:id="rId11"/>
    <p:sldId id="264" r:id="rId12"/>
    <p:sldId id="265" r:id="rId13"/>
    <p:sldId id="266" r:id="rId14"/>
    <p:sldId id="281" r:id="rId15"/>
    <p:sldId id="267" r:id="rId16"/>
    <p:sldId id="273" r:id="rId17"/>
    <p:sldId id="274" r:id="rId18"/>
    <p:sldId id="268" r:id="rId19"/>
    <p:sldId id="269" r:id="rId20"/>
    <p:sldId id="275" r:id="rId21"/>
    <p:sldId id="270" r:id="rId22"/>
    <p:sldId id="276" r:id="rId23"/>
    <p:sldId id="271" r:id="rId24"/>
    <p:sldId id="277" r:id="rId25"/>
    <p:sldId id="27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4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Nikola\Documents\hackathons\2018.%203.%20EESTECHChallange\parse\recordsByStyle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Nikola\Documents\hackathons\2018.%203.%20EESTECHChallange\parse\zadatak3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Nikola\Documents\hackathons\2018.%203.%20EESTECHChallange\parse\zadatak3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Nikola\Documents\hackathons\2018.%203.%20EESTECHChallange\parse\zadatak3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Nikola\Documents\hackathons\2018.%203.%20EESTECHChallange\parse\recordsByStyle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Nikola\Documents\hackathons\2018.%203.%20EESTECHChallange\parse\zadatak3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Nikola\Documents\hackathons\2018.%203.%20EESTECHChallange\parse\zadatak3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Nikola\Documents\hackathons\2018.%203.%20EESTECHChallange\parse\zadatak3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Nikola\Documents\hackathons\2018.%203.%20EESTECHChallange\parse\zadatak3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Nikola\Documents\hackathons\2018.%203.%20EESTECHChallange\parse\zadatak3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Nikola\Documents\hackathons\2018.%203.%20EESTECHChallange\parse\zadatak3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Nikola\Documents\hackathons\2018.%203.%20EESTECHChallange\parse\zadatak3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recordsByStyles!$B$1</c:f>
              <c:strCache>
                <c:ptCount val="1"/>
                <c:pt idx="0">
                  <c:v>Records by style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yVal>
            <c:numRef>
              <c:f>recordsByStyles!$B$2:$B$376</c:f>
              <c:numCache>
                <c:formatCode>General</c:formatCode>
                <c:ptCount val="375"/>
                <c:pt idx="0">
                  <c:v>5827</c:v>
                </c:pt>
                <c:pt idx="1">
                  <c:v>3134</c:v>
                </c:pt>
                <c:pt idx="2">
                  <c:v>3067</c:v>
                </c:pt>
                <c:pt idx="3">
                  <c:v>2546</c:v>
                </c:pt>
                <c:pt idx="4">
                  <c:v>2334</c:v>
                </c:pt>
                <c:pt idx="5">
                  <c:v>2307</c:v>
                </c:pt>
                <c:pt idx="6">
                  <c:v>2160</c:v>
                </c:pt>
                <c:pt idx="7">
                  <c:v>2040</c:v>
                </c:pt>
                <c:pt idx="8">
                  <c:v>1951</c:v>
                </c:pt>
                <c:pt idx="9">
                  <c:v>1751</c:v>
                </c:pt>
                <c:pt idx="10">
                  <c:v>1580</c:v>
                </c:pt>
                <c:pt idx="11">
                  <c:v>1483</c:v>
                </c:pt>
                <c:pt idx="12">
                  <c:v>1292</c:v>
                </c:pt>
                <c:pt idx="13">
                  <c:v>1134</c:v>
                </c:pt>
                <c:pt idx="14">
                  <c:v>1119</c:v>
                </c:pt>
                <c:pt idx="15">
                  <c:v>983</c:v>
                </c:pt>
                <c:pt idx="16">
                  <c:v>747</c:v>
                </c:pt>
                <c:pt idx="17">
                  <c:v>739</c:v>
                </c:pt>
                <c:pt idx="18">
                  <c:v>716</c:v>
                </c:pt>
                <c:pt idx="19">
                  <c:v>714</c:v>
                </c:pt>
                <c:pt idx="20">
                  <c:v>709</c:v>
                </c:pt>
                <c:pt idx="21">
                  <c:v>663</c:v>
                </c:pt>
                <c:pt idx="22">
                  <c:v>643</c:v>
                </c:pt>
                <c:pt idx="23">
                  <c:v>642</c:v>
                </c:pt>
                <c:pt idx="24">
                  <c:v>638</c:v>
                </c:pt>
                <c:pt idx="25">
                  <c:v>624</c:v>
                </c:pt>
                <c:pt idx="26">
                  <c:v>617</c:v>
                </c:pt>
                <c:pt idx="27">
                  <c:v>615</c:v>
                </c:pt>
                <c:pt idx="28">
                  <c:v>602</c:v>
                </c:pt>
                <c:pt idx="29">
                  <c:v>563</c:v>
                </c:pt>
                <c:pt idx="30">
                  <c:v>551</c:v>
                </c:pt>
                <c:pt idx="31">
                  <c:v>541</c:v>
                </c:pt>
                <c:pt idx="32">
                  <c:v>523</c:v>
                </c:pt>
                <c:pt idx="33">
                  <c:v>520</c:v>
                </c:pt>
                <c:pt idx="34">
                  <c:v>520</c:v>
                </c:pt>
                <c:pt idx="35">
                  <c:v>520</c:v>
                </c:pt>
                <c:pt idx="36">
                  <c:v>500</c:v>
                </c:pt>
                <c:pt idx="37">
                  <c:v>498</c:v>
                </c:pt>
                <c:pt idx="38">
                  <c:v>496</c:v>
                </c:pt>
                <c:pt idx="39">
                  <c:v>487</c:v>
                </c:pt>
                <c:pt idx="40">
                  <c:v>475</c:v>
                </c:pt>
                <c:pt idx="41">
                  <c:v>473</c:v>
                </c:pt>
                <c:pt idx="42">
                  <c:v>461</c:v>
                </c:pt>
                <c:pt idx="43">
                  <c:v>458</c:v>
                </c:pt>
                <c:pt idx="44">
                  <c:v>442</c:v>
                </c:pt>
                <c:pt idx="45">
                  <c:v>426</c:v>
                </c:pt>
                <c:pt idx="46">
                  <c:v>409</c:v>
                </c:pt>
                <c:pt idx="47">
                  <c:v>405</c:v>
                </c:pt>
                <c:pt idx="48">
                  <c:v>380</c:v>
                </c:pt>
                <c:pt idx="49">
                  <c:v>343</c:v>
                </c:pt>
                <c:pt idx="50">
                  <c:v>334</c:v>
                </c:pt>
                <c:pt idx="51">
                  <c:v>318</c:v>
                </c:pt>
                <c:pt idx="52">
                  <c:v>311</c:v>
                </c:pt>
                <c:pt idx="53">
                  <c:v>290</c:v>
                </c:pt>
                <c:pt idx="54">
                  <c:v>286</c:v>
                </c:pt>
                <c:pt idx="55">
                  <c:v>286</c:v>
                </c:pt>
                <c:pt idx="56">
                  <c:v>285</c:v>
                </c:pt>
                <c:pt idx="57">
                  <c:v>281</c:v>
                </c:pt>
                <c:pt idx="58">
                  <c:v>280</c:v>
                </c:pt>
                <c:pt idx="59">
                  <c:v>226</c:v>
                </c:pt>
                <c:pt idx="60">
                  <c:v>223</c:v>
                </c:pt>
                <c:pt idx="61">
                  <c:v>207</c:v>
                </c:pt>
                <c:pt idx="62">
                  <c:v>200</c:v>
                </c:pt>
                <c:pt idx="63">
                  <c:v>192</c:v>
                </c:pt>
                <c:pt idx="64">
                  <c:v>188</c:v>
                </c:pt>
                <c:pt idx="65">
                  <c:v>177</c:v>
                </c:pt>
                <c:pt idx="66">
                  <c:v>173</c:v>
                </c:pt>
                <c:pt idx="67">
                  <c:v>173</c:v>
                </c:pt>
                <c:pt idx="68">
                  <c:v>172</c:v>
                </c:pt>
                <c:pt idx="69">
                  <c:v>172</c:v>
                </c:pt>
                <c:pt idx="70">
                  <c:v>171</c:v>
                </c:pt>
                <c:pt idx="71">
                  <c:v>170</c:v>
                </c:pt>
                <c:pt idx="72">
                  <c:v>169</c:v>
                </c:pt>
                <c:pt idx="73">
                  <c:v>162</c:v>
                </c:pt>
                <c:pt idx="74">
                  <c:v>162</c:v>
                </c:pt>
                <c:pt idx="75">
                  <c:v>158</c:v>
                </c:pt>
                <c:pt idx="76">
                  <c:v>155</c:v>
                </c:pt>
                <c:pt idx="77">
                  <c:v>153</c:v>
                </c:pt>
                <c:pt idx="78">
                  <c:v>149</c:v>
                </c:pt>
                <c:pt idx="79">
                  <c:v>149</c:v>
                </c:pt>
                <c:pt idx="80">
                  <c:v>142</c:v>
                </c:pt>
                <c:pt idx="81">
                  <c:v>139</c:v>
                </c:pt>
                <c:pt idx="82">
                  <c:v>137</c:v>
                </c:pt>
                <c:pt idx="83">
                  <c:v>137</c:v>
                </c:pt>
                <c:pt idx="84">
                  <c:v>135</c:v>
                </c:pt>
                <c:pt idx="85">
                  <c:v>134</c:v>
                </c:pt>
                <c:pt idx="86">
                  <c:v>132</c:v>
                </c:pt>
                <c:pt idx="87">
                  <c:v>128</c:v>
                </c:pt>
                <c:pt idx="88">
                  <c:v>128</c:v>
                </c:pt>
                <c:pt idx="89">
                  <c:v>123</c:v>
                </c:pt>
                <c:pt idx="90">
                  <c:v>123</c:v>
                </c:pt>
                <c:pt idx="91">
                  <c:v>120</c:v>
                </c:pt>
                <c:pt idx="92">
                  <c:v>117</c:v>
                </c:pt>
                <c:pt idx="93">
                  <c:v>116</c:v>
                </c:pt>
                <c:pt idx="94">
                  <c:v>116</c:v>
                </c:pt>
                <c:pt idx="95">
                  <c:v>115</c:v>
                </c:pt>
                <c:pt idx="96">
                  <c:v>113</c:v>
                </c:pt>
                <c:pt idx="97">
                  <c:v>110</c:v>
                </c:pt>
                <c:pt idx="98">
                  <c:v>108</c:v>
                </c:pt>
                <c:pt idx="99">
                  <c:v>106</c:v>
                </c:pt>
                <c:pt idx="100">
                  <c:v>105</c:v>
                </c:pt>
                <c:pt idx="101">
                  <c:v>101</c:v>
                </c:pt>
                <c:pt idx="102">
                  <c:v>98</c:v>
                </c:pt>
                <c:pt idx="103">
                  <c:v>98</c:v>
                </c:pt>
                <c:pt idx="104">
                  <c:v>97</c:v>
                </c:pt>
                <c:pt idx="105">
                  <c:v>97</c:v>
                </c:pt>
                <c:pt idx="106">
                  <c:v>92</c:v>
                </c:pt>
                <c:pt idx="107">
                  <c:v>92</c:v>
                </c:pt>
                <c:pt idx="108">
                  <c:v>90</c:v>
                </c:pt>
                <c:pt idx="109">
                  <c:v>88</c:v>
                </c:pt>
                <c:pt idx="110">
                  <c:v>87</c:v>
                </c:pt>
                <c:pt idx="111">
                  <c:v>86</c:v>
                </c:pt>
                <c:pt idx="112">
                  <c:v>83</c:v>
                </c:pt>
                <c:pt idx="113">
                  <c:v>82</c:v>
                </c:pt>
                <c:pt idx="114">
                  <c:v>78</c:v>
                </c:pt>
                <c:pt idx="115">
                  <c:v>78</c:v>
                </c:pt>
                <c:pt idx="116">
                  <c:v>76</c:v>
                </c:pt>
                <c:pt idx="117">
                  <c:v>73</c:v>
                </c:pt>
                <c:pt idx="118">
                  <c:v>69</c:v>
                </c:pt>
                <c:pt idx="119">
                  <c:v>69</c:v>
                </c:pt>
                <c:pt idx="120">
                  <c:v>69</c:v>
                </c:pt>
                <c:pt idx="121">
                  <c:v>68</c:v>
                </c:pt>
                <c:pt idx="122">
                  <c:v>65</c:v>
                </c:pt>
                <c:pt idx="123">
                  <c:v>64</c:v>
                </c:pt>
                <c:pt idx="124">
                  <c:v>63</c:v>
                </c:pt>
                <c:pt idx="125">
                  <c:v>63</c:v>
                </c:pt>
                <c:pt idx="126">
                  <c:v>62</c:v>
                </c:pt>
                <c:pt idx="127">
                  <c:v>61</c:v>
                </c:pt>
                <c:pt idx="128">
                  <c:v>61</c:v>
                </c:pt>
                <c:pt idx="129">
                  <c:v>61</c:v>
                </c:pt>
                <c:pt idx="130">
                  <c:v>60</c:v>
                </c:pt>
                <c:pt idx="131">
                  <c:v>60</c:v>
                </c:pt>
                <c:pt idx="132">
                  <c:v>58</c:v>
                </c:pt>
                <c:pt idx="133">
                  <c:v>58</c:v>
                </c:pt>
                <c:pt idx="134">
                  <c:v>58</c:v>
                </c:pt>
                <c:pt idx="135">
                  <c:v>57</c:v>
                </c:pt>
                <c:pt idx="136">
                  <c:v>56</c:v>
                </c:pt>
                <c:pt idx="137">
                  <c:v>55</c:v>
                </c:pt>
                <c:pt idx="138">
                  <c:v>55</c:v>
                </c:pt>
                <c:pt idx="139">
                  <c:v>54</c:v>
                </c:pt>
                <c:pt idx="140">
                  <c:v>54</c:v>
                </c:pt>
                <c:pt idx="141">
                  <c:v>54</c:v>
                </c:pt>
                <c:pt idx="142">
                  <c:v>53</c:v>
                </c:pt>
                <c:pt idx="143">
                  <c:v>53</c:v>
                </c:pt>
                <c:pt idx="144">
                  <c:v>52</c:v>
                </c:pt>
                <c:pt idx="145">
                  <c:v>52</c:v>
                </c:pt>
                <c:pt idx="146">
                  <c:v>51</c:v>
                </c:pt>
                <c:pt idx="147">
                  <c:v>51</c:v>
                </c:pt>
                <c:pt idx="148">
                  <c:v>51</c:v>
                </c:pt>
                <c:pt idx="149">
                  <c:v>49</c:v>
                </c:pt>
                <c:pt idx="150">
                  <c:v>47</c:v>
                </c:pt>
                <c:pt idx="151">
                  <c:v>46</c:v>
                </c:pt>
                <c:pt idx="152">
                  <c:v>45</c:v>
                </c:pt>
                <c:pt idx="153">
                  <c:v>45</c:v>
                </c:pt>
                <c:pt idx="154">
                  <c:v>44</c:v>
                </c:pt>
                <c:pt idx="155">
                  <c:v>44</c:v>
                </c:pt>
                <c:pt idx="156">
                  <c:v>44</c:v>
                </c:pt>
                <c:pt idx="157">
                  <c:v>44</c:v>
                </c:pt>
                <c:pt idx="158">
                  <c:v>43</c:v>
                </c:pt>
                <c:pt idx="159">
                  <c:v>43</c:v>
                </c:pt>
                <c:pt idx="160">
                  <c:v>42</c:v>
                </c:pt>
                <c:pt idx="161">
                  <c:v>42</c:v>
                </c:pt>
                <c:pt idx="162">
                  <c:v>41</c:v>
                </c:pt>
                <c:pt idx="163">
                  <c:v>41</c:v>
                </c:pt>
                <c:pt idx="164">
                  <c:v>40</c:v>
                </c:pt>
                <c:pt idx="165">
                  <c:v>40</c:v>
                </c:pt>
                <c:pt idx="166">
                  <c:v>40</c:v>
                </c:pt>
                <c:pt idx="167">
                  <c:v>39</c:v>
                </c:pt>
                <c:pt idx="168">
                  <c:v>39</c:v>
                </c:pt>
                <c:pt idx="169">
                  <c:v>38</c:v>
                </c:pt>
                <c:pt idx="170">
                  <c:v>38</c:v>
                </c:pt>
                <c:pt idx="171">
                  <c:v>38</c:v>
                </c:pt>
                <c:pt idx="172">
                  <c:v>36</c:v>
                </c:pt>
                <c:pt idx="173">
                  <c:v>36</c:v>
                </c:pt>
                <c:pt idx="174">
                  <c:v>35</c:v>
                </c:pt>
                <c:pt idx="175">
                  <c:v>33</c:v>
                </c:pt>
                <c:pt idx="176">
                  <c:v>32</c:v>
                </c:pt>
                <c:pt idx="177">
                  <c:v>31</c:v>
                </c:pt>
                <c:pt idx="178">
                  <c:v>30</c:v>
                </c:pt>
                <c:pt idx="179">
                  <c:v>30</c:v>
                </c:pt>
                <c:pt idx="180">
                  <c:v>30</c:v>
                </c:pt>
                <c:pt idx="181">
                  <c:v>30</c:v>
                </c:pt>
                <c:pt idx="182">
                  <c:v>29</c:v>
                </c:pt>
                <c:pt idx="183">
                  <c:v>28</c:v>
                </c:pt>
                <c:pt idx="184">
                  <c:v>28</c:v>
                </c:pt>
                <c:pt idx="185">
                  <c:v>28</c:v>
                </c:pt>
                <c:pt idx="186">
                  <c:v>28</c:v>
                </c:pt>
                <c:pt idx="187">
                  <c:v>27</c:v>
                </c:pt>
                <c:pt idx="188">
                  <c:v>27</c:v>
                </c:pt>
                <c:pt idx="189">
                  <c:v>27</c:v>
                </c:pt>
                <c:pt idx="190">
                  <c:v>26</c:v>
                </c:pt>
                <c:pt idx="191">
                  <c:v>26</c:v>
                </c:pt>
                <c:pt idx="192">
                  <c:v>25</c:v>
                </c:pt>
                <c:pt idx="193">
                  <c:v>25</c:v>
                </c:pt>
                <c:pt idx="194">
                  <c:v>25</c:v>
                </c:pt>
                <c:pt idx="195">
                  <c:v>25</c:v>
                </c:pt>
                <c:pt idx="196">
                  <c:v>24</c:v>
                </c:pt>
                <c:pt idx="197">
                  <c:v>24</c:v>
                </c:pt>
                <c:pt idx="198">
                  <c:v>24</c:v>
                </c:pt>
                <c:pt idx="199">
                  <c:v>23</c:v>
                </c:pt>
                <c:pt idx="200">
                  <c:v>23</c:v>
                </c:pt>
                <c:pt idx="201">
                  <c:v>22</c:v>
                </c:pt>
                <c:pt idx="202">
                  <c:v>22</c:v>
                </c:pt>
                <c:pt idx="203">
                  <c:v>22</c:v>
                </c:pt>
                <c:pt idx="204">
                  <c:v>22</c:v>
                </c:pt>
                <c:pt idx="205">
                  <c:v>22</c:v>
                </c:pt>
                <c:pt idx="206">
                  <c:v>22</c:v>
                </c:pt>
                <c:pt idx="207">
                  <c:v>21</c:v>
                </c:pt>
                <c:pt idx="208">
                  <c:v>21</c:v>
                </c:pt>
                <c:pt idx="209">
                  <c:v>21</c:v>
                </c:pt>
                <c:pt idx="210">
                  <c:v>21</c:v>
                </c:pt>
                <c:pt idx="211">
                  <c:v>20</c:v>
                </c:pt>
                <c:pt idx="212">
                  <c:v>20</c:v>
                </c:pt>
                <c:pt idx="213">
                  <c:v>19</c:v>
                </c:pt>
                <c:pt idx="214">
                  <c:v>19</c:v>
                </c:pt>
                <c:pt idx="215">
                  <c:v>18</c:v>
                </c:pt>
                <c:pt idx="216">
                  <c:v>18</c:v>
                </c:pt>
                <c:pt idx="217">
                  <c:v>18</c:v>
                </c:pt>
                <c:pt idx="218">
                  <c:v>18</c:v>
                </c:pt>
                <c:pt idx="219">
                  <c:v>18</c:v>
                </c:pt>
                <c:pt idx="220">
                  <c:v>17</c:v>
                </c:pt>
                <c:pt idx="221">
                  <c:v>17</c:v>
                </c:pt>
                <c:pt idx="222">
                  <c:v>17</c:v>
                </c:pt>
                <c:pt idx="223">
                  <c:v>17</c:v>
                </c:pt>
                <c:pt idx="224">
                  <c:v>17</c:v>
                </c:pt>
                <c:pt idx="225">
                  <c:v>16</c:v>
                </c:pt>
                <c:pt idx="226">
                  <c:v>16</c:v>
                </c:pt>
                <c:pt idx="227">
                  <c:v>16</c:v>
                </c:pt>
                <c:pt idx="228">
                  <c:v>16</c:v>
                </c:pt>
                <c:pt idx="229">
                  <c:v>16</c:v>
                </c:pt>
                <c:pt idx="230">
                  <c:v>15</c:v>
                </c:pt>
                <c:pt idx="231">
                  <c:v>15</c:v>
                </c:pt>
                <c:pt idx="232">
                  <c:v>15</c:v>
                </c:pt>
                <c:pt idx="233">
                  <c:v>14</c:v>
                </c:pt>
                <c:pt idx="234">
                  <c:v>14</c:v>
                </c:pt>
                <c:pt idx="235">
                  <c:v>14</c:v>
                </c:pt>
                <c:pt idx="236">
                  <c:v>14</c:v>
                </c:pt>
                <c:pt idx="237">
                  <c:v>14</c:v>
                </c:pt>
                <c:pt idx="238">
                  <c:v>14</c:v>
                </c:pt>
                <c:pt idx="239">
                  <c:v>14</c:v>
                </c:pt>
                <c:pt idx="240">
                  <c:v>13</c:v>
                </c:pt>
                <c:pt idx="241">
                  <c:v>13</c:v>
                </c:pt>
                <c:pt idx="242">
                  <c:v>13</c:v>
                </c:pt>
                <c:pt idx="243">
                  <c:v>13</c:v>
                </c:pt>
                <c:pt idx="244">
                  <c:v>13</c:v>
                </c:pt>
                <c:pt idx="245">
                  <c:v>12</c:v>
                </c:pt>
                <c:pt idx="246">
                  <c:v>12</c:v>
                </c:pt>
                <c:pt idx="247">
                  <c:v>12</c:v>
                </c:pt>
                <c:pt idx="248">
                  <c:v>12</c:v>
                </c:pt>
                <c:pt idx="249">
                  <c:v>12</c:v>
                </c:pt>
                <c:pt idx="250">
                  <c:v>11</c:v>
                </c:pt>
                <c:pt idx="251">
                  <c:v>11</c:v>
                </c:pt>
                <c:pt idx="252">
                  <c:v>11</c:v>
                </c:pt>
                <c:pt idx="253">
                  <c:v>11</c:v>
                </c:pt>
                <c:pt idx="254">
                  <c:v>11</c:v>
                </c:pt>
                <c:pt idx="255">
                  <c:v>11</c:v>
                </c:pt>
                <c:pt idx="256">
                  <c:v>10</c:v>
                </c:pt>
                <c:pt idx="257">
                  <c:v>10</c:v>
                </c:pt>
                <c:pt idx="258">
                  <c:v>10</c:v>
                </c:pt>
                <c:pt idx="259">
                  <c:v>10</c:v>
                </c:pt>
                <c:pt idx="260">
                  <c:v>10</c:v>
                </c:pt>
                <c:pt idx="261">
                  <c:v>10</c:v>
                </c:pt>
                <c:pt idx="262">
                  <c:v>10</c:v>
                </c:pt>
                <c:pt idx="263">
                  <c:v>10</c:v>
                </c:pt>
                <c:pt idx="264">
                  <c:v>10</c:v>
                </c:pt>
                <c:pt idx="265">
                  <c:v>9</c:v>
                </c:pt>
                <c:pt idx="266">
                  <c:v>9</c:v>
                </c:pt>
                <c:pt idx="267">
                  <c:v>9</c:v>
                </c:pt>
                <c:pt idx="268">
                  <c:v>9</c:v>
                </c:pt>
                <c:pt idx="269">
                  <c:v>9</c:v>
                </c:pt>
                <c:pt idx="270">
                  <c:v>9</c:v>
                </c:pt>
                <c:pt idx="271">
                  <c:v>8</c:v>
                </c:pt>
                <c:pt idx="272">
                  <c:v>8</c:v>
                </c:pt>
                <c:pt idx="273">
                  <c:v>8</c:v>
                </c:pt>
                <c:pt idx="274">
                  <c:v>8</c:v>
                </c:pt>
                <c:pt idx="275">
                  <c:v>8</c:v>
                </c:pt>
                <c:pt idx="276">
                  <c:v>8</c:v>
                </c:pt>
                <c:pt idx="277">
                  <c:v>8</c:v>
                </c:pt>
                <c:pt idx="278">
                  <c:v>8</c:v>
                </c:pt>
                <c:pt idx="279">
                  <c:v>8</c:v>
                </c:pt>
                <c:pt idx="280">
                  <c:v>7</c:v>
                </c:pt>
                <c:pt idx="281">
                  <c:v>7</c:v>
                </c:pt>
                <c:pt idx="282">
                  <c:v>7</c:v>
                </c:pt>
                <c:pt idx="283">
                  <c:v>7</c:v>
                </c:pt>
                <c:pt idx="284">
                  <c:v>7</c:v>
                </c:pt>
                <c:pt idx="285">
                  <c:v>7</c:v>
                </c:pt>
                <c:pt idx="286">
                  <c:v>7</c:v>
                </c:pt>
                <c:pt idx="287">
                  <c:v>7</c:v>
                </c:pt>
                <c:pt idx="288">
                  <c:v>7</c:v>
                </c:pt>
                <c:pt idx="289">
                  <c:v>6</c:v>
                </c:pt>
                <c:pt idx="290">
                  <c:v>6</c:v>
                </c:pt>
                <c:pt idx="291">
                  <c:v>6</c:v>
                </c:pt>
                <c:pt idx="292">
                  <c:v>6</c:v>
                </c:pt>
                <c:pt idx="293">
                  <c:v>6</c:v>
                </c:pt>
                <c:pt idx="294">
                  <c:v>6</c:v>
                </c:pt>
                <c:pt idx="295">
                  <c:v>6</c:v>
                </c:pt>
                <c:pt idx="296">
                  <c:v>6</c:v>
                </c:pt>
                <c:pt idx="297">
                  <c:v>5</c:v>
                </c:pt>
                <c:pt idx="298">
                  <c:v>5</c:v>
                </c:pt>
                <c:pt idx="299">
                  <c:v>5</c:v>
                </c:pt>
                <c:pt idx="300">
                  <c:v>5</c:v>
                </c:pt>
                <c:pt idx="301">
                  <c:v>5</c:v>
                </c:pt>
                <c:pt idx="302">
                  <c:v>5</c:v>
                </c:pt>
                <c:pt idx="303">
                  <c:v>5</c:v>
                </c:pt>
                <c:pt idx="304">
                  <c:v>5</c:v>
                </c:pt>
                <c:pt idx="305">
                  <c:v>5</c:v>
                </c:pt>
                <c:pt idx="306">
                  <c:v>5</c:v>
                </c:pt>
                <c:pt idx="307">
                  <c:v>4</c:v>
                </c:pt>
                <c:pt idx="308">
                  <c:v>4</c:v>
                </c:pt>
                <c:pt idx="309">
                  <c:v>4</c:v>
                </c:pt>
                <c:pt idx="310">
                  <c:v>4</c:v>
                </c:pt>
                <c:pt idx="311">
                  <c:v>4</c:v>
                </c:pt>
                <c:pt idx="312">
                  <c:v>4</c:v>
                </c:pt>
                <c:pt idx="313">
                  <c:v>4</c:v>
                </c:pt>
                <c:pt idx="314">
                  <c:v>4</c:v>
                </c:pt>
                <c:pt idx="315">
                  <c:v>4</c:v>
                </c:pt>
                <c:pt idx="316">
                  <c:v>4</c:v>
                </c:pt>
                <c:pt idx="317">
                  <c:v>4</c:v>
                </c:pt>
                <c:pt idx="318">
                  <c:v>4</c:v>
                </c:pt>
                <c:pt idx="319">
                  <c:v>3</c:v>
                </c:pt>
                <c:pt idx="320">
                  <c:v>3</c:v>
                </c:pt>
                <c:pt idx="321">
                  <c:v>3</c:v>
                </c:pt>
                <c:pt idx="322">
                  <c:v>3</c:v>
                </c:pt>
                <c:pt idx="323">
                  <c:v>3</c:v>
                </c:pt>
                <c:pt idx="324">
                  <c:v>3</c:v>
                </c:pt>
                <c:pt idx="325">
                  <c:v>3</c:v>
                </c:pt>
                <c:pt idx="326">
                  <c:v>3</c:v>
                </c:pt>
                <c:pt idx="327">
                  <c:v>3</c:v>
                </c:pt>
                <c:pt idx="328">
                  <c:v>3</c:v>
                </c:pt>
                <c:pt idx="329">
                  <c:v>3</c:v>
                </c:pt>
                <c:pt idx="330">
                  <c:v>3</c:v>
                </c:pt>
                <c:pt idx="331">
                  <c:v>3</c:v>
                </c:pt>
                <c:pt idx="332">
                  <c:v>3</c:v>
                </c:pt>
                <c:pt idx="333">
                  <c:v>3</c:v>
                </c:pt>
                <c:pt idx="334">
                  <c:v>3</c:v>
                </c:pt>
                <c:pt idx="335">
                  <c:v>3</c:v>
                </c:pt>
                <c:pt idx="336">
                  <c:v>2</c:v>
                </c:pt>
                <c:pt idx="337">
                  <c:v>2</c:v>
                </c:pt>
                <c:pt idx="338">
                  <c:v>2</c:v>
                </c:pt>
                <c:pt idx="339">
                  <c:v>2</c:v>
                </c:pt>
                <c:pt idx="340">
                  <c:v>2</c:v>
                </c:pt>
                <c:pt idx="341">
                  <c:v>2</c:v>
                </c:pt>
                <c:pt idx="342">
                  <c:v>2</c:v>
                </c:pt>
                <c:pt idx="343">
                  <c:v>2</c:v>
                </c:pt>
                <c:pt idx="344">
                  <c:v>2</c:v>
                </c:pt>
                <c:pt idx="345">
                  <c:v>2</c:v>
                </c:pt>
                <c:pt idx="346">
                  <c:v>2</c:v>
                </c:pt>
                <c:pt idx="347">
                  <c:v>2</c:v>
                </c:pt>
                <c:pt idx="348">
                  <c:v>2</c:v>
                </c:pt>
                <c:pt idx="349">
                  <c:v>2</c:v>
                </c:pt>
                <c:pt idx="350">
                  <c:v>2</c:v>
                </c:pt>
                <c:pt idx="351">
                  <c:v>1</c:v>
                </c:pt>
                <c:pt idx="352">
                  <c:v>1</c:v>
                </c:pt>
                <c:pt idx="353">
                  <c:v>1</c:v>
                </c:pt>
                <c:pt idx="354">
                  <c:v>1</c:v>
                </c:pt>
                <c:pt idx="355">
                  <c:v>1</c:v>
                </c:pt>
                <c:pt idx="356">
                  <c:v>1</c:v>
                </c:pt>
                <c:pt idx="357">
                  <c:v>1</c:v>
                </c:pt>
                <c:pt idx="358">
                  <c:v>1</c:v>
                </c:pt>
                <c:pt idx="359">
                  <c:v>1</c:v>
                </c:pt>
                <c:pt idx="360">
                  <c:v>1</c:v>
                </c:pt>
                <c:pt idx="361">
                  <c:v>1</c:v>
                </c:pt>
                <c:pt idx="362">
                  <c:v>1</c:v>
                </c:pt>
                <c:pt idx="363">
                  <c:v>1</c:v>
                </c:pt>
                <c:pt idx="364">
                  <c:v>1</c:v>
                </c:pt>
                <c:pt idx="365">
                  <c:v>1</c:v>
                </c:pt>
                <c:pt idx="366">
                  <c:v>1</c:v>
                </c:pt>
                <c:pt idx="367">
                  <c:v>1</c:v>
                </c:pt>
                <c:pt idx="368">
                  <c:v>1</c:v>
                </c:pt>
                <c:pt idx="369">
                  <c:v>1</c:v>
                </c:pt>
                <c:pt idx="370">
                  <c:v>1</c:v>
                </c:pt>
                <c:pt idx="371">
                  <c:v>1</c:v>
                </c:pt>
                <c:pt idx="372">
                  <c:v>1</c:v>
                </c:pt>
                <c:pt idx="373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719-4361-B084-17A95C7332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08705600"/>
        <c:axId val="1853753312"/>
      </c:scatterChart>
      <c:valAx>
        <c:axId val="20087056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3753312"/>
        <c:crosses val="autoZero"/>
        <c:crossBetween val="midCat"/>
      </c:valAx>
      <c:valAx>
        <c:axId val="1853753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87056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/>
              <a:t>Ratio</a:t>
            </a:r>
            <a:r>
              <a:rPr lang="en-US" sz="2800" baseline="0"/>
              <a:t> of cyrilic and latin script in album names</a:t>
            </a:r>
            <a:endParaRPr lang="en-US" sz="2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F78E-41E4-A05C-F8C06A19266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F78E-41E4-A05C-F8C06A19266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[zadatak3.xlsx]D!$A$2:$A$3</c:f>
              <c:strCache>
                <c:ptCount val="2"/>
                <c:pt idx="0">
                  <c:v>Cyrilic</c:v>
                </c:pt>
                <c:pt idx="1">
                  <c:v>Latin</c:v>
                </c:pt>
              </c:strCache>
            </c:strRef>
          </c:cat>
          <c:val>
            <c:numRef>
              <c:f>[zadatak3.xlsx]D!$C$2:$C$3</c:f>
              <c:numCache>
                <c:formatCode>General</c:formatCode>
                <c:ptCount val="2"/>
                <c:pt idx="0">
                  <c:v>4.1878000000000002</c:v>
                </c:pt>
                <c:pt idx="1">
                  <c:v>95.812200000000004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78E-41E4-A05C-F8C06A19266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/>
              <a:t>Percentage</a:t>
            </a:r>
            <a:r>
              <a:rPr lang="en-US" sz="2800" baseline="0"/>
              <a:t> of albums by number of genres</a:t>
            </a:r>
            <a:endParaRPr lang="en-US" sz="2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2.7777777777777752E-2"/>
                  <c:y val="-0.3379629629629629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DDA-4F89-8506-BB80301403D1}"/>
                </c:ext>
              </c:extLst>
            </c:dLbl>
            <c:dLbl>
              <c:idx val="1"/>
              <c:layout>
                <c:manualLayout>
                  <c:x val="1.9444444444444445E-2"/>
                  <c:y val="-0.157407407407407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DDA-4F89-8506-BB80301403D1}"/>
                </c:ext>
              </c:extLst>
            </c:dLbl>
            <c:dLbl>
              <c:idx val="2"/>
              <c:layout>
                <c:manualLayout>
                  <c:x val="1.6666666666666566E-2"/>
                  <c:y val="-8.33333333333332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DDA-4F89-8506-BB80301403D1}"/>
                </c:ext>
              </c:extLst>
            </c:dLbl>
            <c:dLbl>
              <c:idx val="3"/>
              <c:layout>
                <c:manualLayout>
                  <c:x val="5.5555555555555558E-3"/>
                  <c:y val="-8.333333333333341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DDA-4F89-8506-BB80301403D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[zadatak3.xlsx]E!$A$2:$A$5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&gt;=4</c:v>
                </c:pt>
              </c:strCache>
            </c:strRef>
          </c:cat>
          <c:val>
            <c:numRef>
              <c:f>[zadatak3.xlsx]E!$C$2:$C$5</c:f>
              <c:numCache>
                <c:formatCode>General</c:formatCode>
                <c:ptCount val="4"/>
                <c:pt idx="0">
                  <c:v>71.681200000000004</c:v>
                </c:pt>
                <c:pt idx="1">
                  <c:v>21.0611</c:v>
                </c:pt>
                <c:pt idx="2">
                  <c:v>4.8106</c:v>
                </c:pt>
                <c:pt idx="3">
                  <c:v>1.9242999999999999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DDA-4F89-8506-BB80301403D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612778848"/>
        <c:axId val="612777536"/>
        <c:axId val="0"/>
      </c:bar3DChart>
      <c:catAx>
        <c:axId val="612778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2777536"/>
        <c:crosses val="autoZero"/>
        <c:auto val="1"/>
        <c:lblAlgn val="ctr"/>
        <c:lblOffset val="100"/>
        <c:noMultiLvlLbl val="0"/>
      </c:catAx>
      <c:valAx>
        <c:axId val="612777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2778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b="0" i="0" baseline="0">
                <a:effectLst/>
              </a:rPr>
              <a:t>Percentage of albums by number of genres</a:t>
            </a:r>
            <a:endParaRPr lang="en-US" sz="28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42FB-45F1-81DA-41E98F521AA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42FB-45F1-81DA-41E98F521AA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42FB-45F1-81DA-41E98F521AA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42FB-45F1-81DA-41E98F521AA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[zadatak3.xlsx]E!$A$2:$A$5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&gt;=4</c:v>
                </c:pt>
              </c:strCache>
            </c:strRef>
          </c:cat>
          <c:val>
            <c:numRef>
              <c:f>[zadatak3.xlsx]E!$C$2:$C$5</c:f>
              <c:numCache>
                <c:formatCode>General</c:formatCode>
                <c:ptCount val="4"/>
                <c:pt idx="0">
                  <c:v>71.681200000000004</c:v>
                </c:pt>
                <c:pt idx="1">
                  <c:v>21.0611</c:v>
                </c:pt>
                <c:pt idx="2">
                  <c:v>4.8106</c:v>
                </c:pt>
                <c:pt idx="3">
                  <c:v>1.9242999999999999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2FB-45F1-81DA-41E98F521A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recordsByStyles!$C$1</c:f>
              <c:strCache>
                <c:ptCount val="1"/>
                <c:pt idx="0">
                  <c:v>Records by style log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yVal>
            <c:numRef>
              <c:f>recordsByStyles!$C$2:$C$376</c:f>
              <c:numCache>
                <c:formatCode>General</c:formatCode>
                <c:ptCount val="375"/>
                <c:pt idx="0">
                  <c:v>3.76544501809015</c:v>
                </c:pt>
                <c:pt idx="1">
                  <c:v>3.4960989921325711</c:v>
                </c:pt>
                <c:pt idx="2">
                  <c:v>3.4867137759824853</c:v>
                </c:pt>
                <c:pt idx="3">
                  <c:v>3.4058583993176366</c:v>
                </c:pt>
                <c:pt idx="4">
                  <c:v>3.3681008517093516</c:v>
                </c:pt>
                <c:pt idx="5">
                  <c:v>3.3630475945210936</c:v>
                </c:pt>
                <c:pt idx="6">
                  <c:v>3.3344537511509307</c:v>
                </c:pt>
                <c:pt idx="7">
                  <c:v>3.3096301674258988</c:v>
                </c:pt>
                <c:pt idx="8">
                  <c:v>3.2902572693945182</c:v>
                </c:pt>
                <c:pt idx="9">
                  <c:v>3.2432861460834461</c:v>
                </c:pt>
                <c:pt idx="10">
                  <c:v>3.1986570869544226</c:v>
                </c:pt>
                <c:pt idx="11">
                  <c:v>3.1711411510283822</c:v>
                </c:pt>
                <c:pt idx="12">
                  <c:v>3.1112625136590655</c:v>
                </c:pt>
                <c:pt idx="13">
                  <c:v>3.0546130545568877</c:v>
                </c:pt>
                <c:pt idx="14">
                  <c:v>3.04883008652835</c:v>
                </c:pt>
                <c:pt idx="15">
                  <c:v>2.9925535178321354</c:v>
                </c:pt>
                <c:pt idx="16">
                  <c:v>2.8733206018153989</c:v>
                </c:pt>
                <c:pt idx="17">
                  <c:v>2.8686444383948255</c:v>
                </c:pt>
                <c:pt idx="18">
                  <c:v>2.8549130223078554</c:v>
                </c:pt>
                <c:pt idx="19">
                  <c:v>2.8536982117761744</c:v>
                </c:pt>
                <c:pt idx="20">
                  <c:v>2.8506462351830666</c:v>
                </c:pt>
                <c:pt idx="21">
                  <c:v>2.8215135284047732</c:v>
                </c:pt>
                <c:pt idx="22">
                  <c:v>2.8082109729242219</c:v>
                </c:pt>
                <c:pt idx="23">
                  <c:v>2.8075350280688531</c:v>
                </c:pt>
                <c:pt idx="24">
                  <c:v>2.8048206787211623</c:v>
                </c:pt>
                <c:pt idx="25">
                  <c:v>2.7951845896824241</c:v>
                </c:pt>
                <c:pt idx="26">
                  <c:v>2.7902851640332416</c:v>
                </c:pt>
                <c:pt idx="27">
                  <c:v>2.7888751157754168</c:v>
                </c:pt>
                <c:pt idx="28">
                  <c:v>2.7795964912578244</c:v>
                </c:pt>
                <c:pt idx="29">
                  <c:v>2.7505083948513462</c:v>
                </c:pt>
                <c:pt idx="30">
                  <c:v>2.7411515988517849</c:v>
                </c:pt>
                <c:pt idx="31">
                  <c:v>2.7331972651065692</c:v>
                </c:pt>
                <c:pt idx="32">
                  <c:v>2.7185016888672742</c:v>
                </c:pt>
                <c:pt idx="33">
                  <c:v>2.716003343634799</c:v>
                </c:pt>
                <c:pt idx="34">
                  <c:v>2.716003343634799</c:v>
                </c:pt>
                <c:pt idx="35">
                  <c:v>2.716003343634799</c:v>
                </c:pt>
                <c:pt idx="36">
                  <c:v>2.6989700043360187</c:v>
                </c:pt>
                <c:pt idx="37">
                  <c:v>2.6972293427597176</c:v>
                </c:pt>
                <c:pt idx="38">
                  <c:v>2.6954816764901977</c:v>
                </c:pt>
                <c:pt idx="39">
                  <c:v>2.6875289612146345</c:v>
                </c:pt>
                <c:pt idx="40">
                  <c:v>2.6766936096248664</c:v>
                </c:pt>
                <c:pt idx="41">
                  <c:v>2.6748611407378116</c:v>
                </c:pt>
                <c:pt idx="42">
                  <c:v>2.663700925389648</c:v>
                </c:pt>
                <c:pt idx="43">
                  <c:v>2.6608654780038692</c:v>
                </c:pt>
                <c:pt idx="44">
                  <c:v>2.6454222693490919</c:v>
                </c:pt>
                <c:pt idx="45">
                  <c:v>2.6294095991027189</c:v>
                </c:pt>
                <c:pt idx="46">
                  <c:v>2.6117233080073419</c:v>
                </c:pt>
                <c:pt idx="47">
                  <c:v>2.6074550232146687</c:v>
                </c:pt>
                <c:pt idx="48">
                  <c:v>2.5797835966168101</c:v>
                </c:pt>
                <c:pt idx="49">
                  <c:v>2.5352941200427703</c:v>
                </c:pt>
                <c:pt idx="50">
                  <c:v>2.5237464668115646</c:v>
                </c:pt>
                <c:pt idx="51">
                  <c:v>2.5024271199844326</c:v>
                </c:pt>
                <c:pt idx="52">
                  <c:v>2.4927603890268375</c:v>
                </c:pt>
                <c:pt idx="53">
                  <c:v>2.4623979978989561</c:v>
                </c:pt>
                <c:pt idx="54">
                  <c:v>2.4563660331290431</c:v>
                </c:pt>
                <c:pt idx="55">
                  <c:v>2.4563660331290431</c:v>
                </c:pt>
                <c:pt idx="56">
                  <c:v>2.4548448600085102</c:v>
                </c:pt>
                <c:pt idx="57">
                  <c:v>2.4487063199050798</c:v>
                </c:pt>
                <c:pt idx="58">
                  <c:v>2.4471580313422194</c:v>
                </c:pt>
                <c:pt idx="59">
                  <c:v>2.3541084391474008</c:v>
                </c:pt>
                <c:pt idx="60">
                  <c:v>2.3483048630481607</c:v>
                </c:pt>
                <c:pt idx="61">
                  <c:v>2.3159703454569178</c:v>
                </c:pt>
                <c:pt idx="62">
                  <c:v>2.3010299956639813</c:v>
                </c:pt>
                <c:pt idx="63">
                  <c:v>2.2833012287035497</c:v>
                </c:pt>
                <c:pt idx="64">
                  <c:v>2.27415784926368</c:v>
                </c:pt>
                <c:pt idx="65">
                  <c:v>2.2479732663618068</c:v>
                </c:pt>
                <c:pt idx="66">
                  <c:v>2.2380461031287955</c:v>
                </c:pt>
                <c:pt idx="67">
                  <c:v>2.2380461031287955</c:v>
                </c:pt>
                <c:pt idx="68">
                  <c:v>2.2355284469075487</c:v>
                </c:pt>
                <c:pt idx="69">
                  <c:v>2.2355284469075487</c:v>
                </c:pt>
                <c:pt idx="70">
                  <c:v>2.2329961103921536</c:v>
                </c:pt>
                <c:pt idx="71">
                  <c:v>2.2304489213782741</c:v>
                </c:pt>
                <c:pt idx="72">
                  <c:v>2.2278867046136734</c:v>
                </c:pt>
                <c:pt idx="73">
                  <c:v>2.2095150145426308</c:v>
                </c:pt>
                <c:pt idx="74">
                  <c:v>2.2095150145426308</c:v>
                </c:pt>
                <c:pt idx="75">
                  <c:v>2.1986570869544226</c:v>
                </c:pt>
                <c:pt idx="76">
                  <c:v>2.1903316981702914</c:v>
                </c:pt>
                <c:pt idx="77">
                  <c:v>2.1846914308175989</c:v>
                </c:pt>
                <c:pt idx="78">
                  <c:v>2.173186268412274</c:v>
                </c:pt>
                <c:pt idx="79">
                  <c:v>2.173186268412274</c:v>
                </c:pt>
                <c:pt idx="80">
                  <c:v>2.1522883443830563</c:v>
                </c:pt>
                <c:pt idx="81">
                  <c:v>2.143014800254095</c:v>
                </c:pt>
                <c:pt idx="82">
                  <c:v>2.1367205671564067</c:v>
                </c:pt>
                <c:pt idx="83">
                  <c:v>2.1367205671564067</c:v>
                </c:pt>
                <c:pt idx="84">
                  <c:v>2.1303337684950061</c:v>
                </c:pt>
                <c:pt idx="85">
                  <c:v>2.1271047983648077</c:v>
                </c:pt>
                <c:pt idx="86">
                  <c:v>2.12057393120585</c:v>
                </c:pt>
                <c:pt idx="87">
                  <c:v>2.1072099696478683</c:v>
                </c:pt>
                <c:pt idx="88">
                  <c:v>2.1072099696478683</c:v>
                </c:pt>
                <c:pt idx="89">
                  <c:v>2.0899051114393981</c:v>
                </c:pt>
                <c:pt idx="90">
                  <c:v>2.0899051114393981</c:v>
                </c:pt>
                <c:pt idx="91">
                  <c:v>2.0791812460476247</c:v>
                </c:pt>
                <c:pt idx="92">
                  <c:v>2.0681858617461617</c:v>
                </c:pt>
                <c:pt idx="93">
                  <c:v>2.0644579892269186</c:v>
                </c:pt>
                <c:pt idx="94">
                  <c:v>2.0644579892269186</c:v>
                </c:pt>
                <c:pt idx="95">
                  <c:v>2.0606978403536118</c:v>
                </c:pt>
                <c:pt idx="96">
                  <c:v>2.0530784434834195</c:v>
                </c:pt>
                <c:pt idx="97">
                  <c:v>2.0413926851582249</c:v>
                </c:pt>
                <c:pt idx="98">
                  <c:v>2.0334237554869499</c:v>
                </c:pt>
                <c:pt idx="99">
                  <c:v>2.0253058652647704</c:v>
                </c:pt>
                <c:pt idx="100">
                  <c:v>2.0211892990699383</c:v>
                </c:pt>
                <c:pt idx="101">
                  <c:v>2.0043213737826426</c:v>
                </c:pt>
                <c:pt idx="102">
                  <c:v>1.9912260756924949</c:v>
                </c:pt>
                <c:pt idx="103">
                  <c:v>1.9912260756924949</c:v>
                </c:pt>
                <c:pt idx="104">
                  <c:v>1.9867717342662448</c:v>
                </c:pt>
                <c:pt idx="105">
                  <c:v>1.9867717342662448</c:v>
                </c:pt>
                <c:pt idx="106">
                  <c:v>1.9637878273455553</c:v>
                </c:pt>
                <c:pt idx="107">
                  <c:v>1.9637878273455553</c:v>
                </c:pt>
                <c:pt idx="108">
                  <c:v>1.954242509439325</c:v>
                </c:pt>
                <c:pt idx="109">
                  <c:v>1.9444826721501687</c:v>
                </c:pt>
                <c:pt idx="110">
                  <c:v>1.9395192526186185</c:v>
                </c:pt>
                <c:pt idx="111">
                  <c:v>1.9344984512435677</c:v>
                </c:pt>
                <c:pt idx="112">
                  <c:v>1.919078092376074</c:v>
                </c:pt>
                <c:pt idx="113">
                  <c:v>1.9138138523837167</c:v>
                </c:pt>
                <c:pt idx="114">
                  <c:v>1.8920946026904804</c:v>
                </c:pt>
                <c:pt idx="115">
                  <c:v>1.8920946026904804</c:v>
                </c:pt>
                <c:pt idx="116">
                  <c:v>1.8808135922807914</c:v>
                </c:pt>
                <c:pt idx="117">
                  <c:v>1.8633228601204559</c:v>
                </c:pt>
                <c:pt idx="118">
                  <c:v>1.8388490907372552</c:v>
                </c:pt>
                <c:pt idx="119">
                  <c:v>1.8388490907372552</c:v>
                </c:pt>
                <c:pt idx="120">
                  <c:v>1.8388490907372552</c:v>
                </c:pt>
                <c:pt idx="121">
                  <c:v>1.8325089127062364</c:v>
                </c:pt>
                <c:pt idx="122">
                  <c:v>1.8129133566428555</c:v>
                </c:pt>
                <c:pt idx="123">
                  <c:v>1.8061799739838871</c:v>
                </c:pt>
                <c:pt idx="124">
                  <c:v>1.7993405494535817</c:v>
                </c:pt>
                <c:pt idx="125">
                  <c:v>1.7993405494535817</c:v>
                </c:pt>
                <c:pt idx="126">
                  <c:v>1.7923916894982539</c:v>
                </c:pt>
                <c:pt idx="127">
                  <c:v>1.7853298350107671</c:v>
                </c:pt>
                <c:pt idx="128">
                  <c:v>1.7853298350107671</c:v>
                </c:pt>
                <c:pt idx="129">
                  <c:v>1.7853298350107671</c:v>
                </c:pt>
                <c:pt idx="130">
                  <c:v>1.7781512503836436</c:v>
                </c:pt>
                <c:pt idx="131">
                  <c:v>1.7781512503836436</c:v>
                </c:pt>
                <c:pt idx="132">
                  <c:v>1.7634279935629373</c:v>
                </c:pt>
                <c:pt idx="133">
                  <c:v>1.7634279935629373</c:v>
                </c:pt>
                <c:pt idx="134">
                  <c:v>1.7634279935629373</c:v>
                </c:pt>
                <c:pt idx="135">
                  <c:v>1.7558748556724915</c:v>
                </c:pt>
                <c:pt idx="136">
                  <c:v>1.7481880270062005</c:v>
                </c:pt>
                <c:pt idx="137">
                  <c:v>1.7403626894942439</c:v>
                </c:pt>
                <c:pt idx="138">
                  <c:v>1.7403626894942439</c:v>
                </c:pt>
                <c:pt idx="139">
                  <c:v>1.7323937598229686</c:v>
                </c:pt>
                <c:pt idx="140">
                  <c:v>1.7323937598229686</c:v>
                </c:pt>
                <c:pt idx="141">
                  <c:v>1.7323937598229686</c:v>
                </c:pt>
                <c:pt idx="142">
                  <c:v>1.7242758696007889</c:v>
                </c:pt>
                <c:pt idx="143">
                  <c:v>1.7242758696007889</c:v>
                </c:pt>
                <c:pt idx="144">
                  <c:v>1.7160033436347992</c:v>
                </c:pt>
                <c:pt idx="145">
                  <c:v>1.7160033436347992</c:v>
                </c:pt>
                <c:pt idx="146">
                  <c:v>1.7075701760979363</c:v>
                </c:pt>
                <c:pt idx="147">
                  <c:v>1.7075701760979363</c:v>
                </c:pt>
                <c:pt idx="148">
                  <c:v>1.7075701760979363</c:v>
                </c:pt>
                <c:pt idx="149">
                  <c:v>1.6901960800285136</c:v>
                </c:pt>
                <c:pt idx="150">
                  <c:v>1.6720978579357175</c:v>
                </c:pt>
                <c:pt idx="151">
                  <c:v>1.6627578316815741</c:v>
                </c:pt>
                <c:pt idx="152">
                  <c:v>1.6532125137753437</c:v>
                </c:pt>
                <c:pt idx="153">
                  <c:v>1.6532125137753437</c:v>
                </c:pt>
                <c:pt idx="154">
                  <c:v>1.6434526764861874</c:v>
                </c:pt>
                <c:pt idx="155">
                  <c:v>1.6434526764861874</c:v>
                </c:pt>
                <c:pt idx="156">
                  <c:v>1.6434526764861874</c:v>
                </c:pt>
                <c:pt idx="157">
                  <c:v>1.6434526764861874</c:v>
                </c:pt>
                <c:pt idx="158">
                  <c:v>1.6334684555795864</c:v>
                </c:pt>
                <c:pt idx="159">
                  <c:v>1.6334684555795864</c:v>
                </c:pt>
                <c:pt idx="160">
                  <c:v>1.6232492903979006</c:v>
                </c:pt>
                <c:pt idx="161">
                  <c:v>1.6232492903979006</c:v>
                </c:pt>
                <c:pt idx="162">
                  <c:v>1.6127838567197355</c:v>
                </c:pt>
                <c:pt idx="163">
                  <c:v>1.6127838567197355</c:v>
                </c:pt>
                <c:pt idx="164">
                  <c:v>1.6020599913279623</c:v>
                </c:pt>
                <c:pt idx="165">
                  <c:v>1.6020599913279623</c:v>
                </c:pt>
                <c:pt idx="166">
                  <c:v>1.6020599913279623</c:v>
                </c:pt>
                <c:pt idx="167">
                  <c:v>1.5910646070264991</c:v>
                </c:pt>
                <c:pt idx="168">
                  <c:v>1.5910646070264991</c:v>
                </c:pt>
                <c:pt idx="169">
                  <c:v>1.5797835966168101</c:v>
                </c:pt>
                <c:pt idx="170">
                  <c:v>1.5797835966168101</c:v>
                </c:pt>
                <c:pt idx="171">
                  <c:v>1.5797835966168101</c:v>
                </c:pt>
                <c:pt idx="172">
                  <c:v>1.5563025007672873</c:v>
                </c:pt>
                <c:pt idx="173">
                  <c:v>1.5563025007672873</c:v>
                </c:pt>
                <c:pt idx="174">
                  <c:v>1.5440680443502757</c:v>
                </c:pt>
                <c:pt idx="175">
                  <c:v>1.5185139398778875</c:v>
                </c:pt>
                <c:pt idx="176">
                  <c:v>1.505149978319906</c:v>
                </c:pt>
                <c:pt idx="177">
                  <c:v>1.4913616938342726</c:v>
                </c:pt>
                <c:pt idx="178">
                  <c:v>1.4771212547196624</c:v>
                </c:pt>
                <c:pt idx="179">
                  <c:v>1.4771212547196624</c:v>
                </c:pt>
                <c:pt idx="180">
                  <c:v>1.4771212547196624</c:v>
                </c:pt>
                <c:pt idx="181">
                  <c:v>1.4771212547196624</c:v>
                </c:pt>
                <c:pt idx="182">
                  <c:v>1.4623979978989561</c:v>
                </c:pt>
                <c:pt idx="183">
                  <c:v>1.4471580313422192</c:v>
                </c:pt>
                <c:pt idx="184">
                  <c:v>1.4471580313422192</c:v>
                </c:pt>
                <c:pt idx="185">
                  <c:v>1.4471580313422192</c:v>
                </c:pt>
                <c:pt idx="186">
                  <c:v>1.4471580313422192</c:v>
                </c:pt>
                <c:pt idx="187">
                  <c:v>1.4313637641589874</c:v>
                </c:pt>
                <c:pt idx="188">
                  <c:v>1.4313637641589874</c:v>
                </c:pt>
                <c:pt idx="189">
                  <c:v>1.4313637641589874</c:v>
                </c:pt>
                <c:pt idx="190">
                  <c:v>1.414973347970818</c:v>
                </c:pt>
                <c:pt idx="191">
                  <c:v>1.414973347970818</c:v>
                </c:pt>
                <c:pt idx="192">
                  <c:v>1.3979400086720377</c:v>
                </c:pt>
                <c:pt idx="193">
                  <c:v>1.3979400086720377</c:v>
                </c:pt>
                <c:pt idx="194">
                  <c:v>1.3979400086720377</c:v>
                </c:pt>
                <c:pt idx="195">
                  <c:v>1.3979400086720377</c:v>
                </c:pt>
                <c:pt idx="196">
                  <c:v>1.3802112417116059</c:v>
                </c:pt>
                <c:pt idx="197">
                  <c:v>1.3802112417116059</c:v>
                </c:pt>
                <c:pt idx="198">
                  <c:v>1.3802112417116059</c:v>
                </c:pt>
                <c:pt idx="199">
                  <c:v>1.3617278360175928</c:v>
                </c:pt>
                <c:pt idx="200">
                  <c:v>1.3617278360175928</c:v>
                </c:pt>
                <c:pt idx="201">
                  <c:v>1.3424226808222062</c:v>
                </c:pt>
                <c:pt idx="202">
                  <c:v>1.3424226808222062</c:v>
                </c:pt>
                <c:pt idx="203">
                  <c:v>1.3424226808222062</c:v>
                </c:pt>
                <c:pt idx="204">
                  <c:v>1.3424226808222062</c:v>
                </c:pt>
                <c:pt idx="205">
                  <c:v>1.3424226808222062</c:v>
                </c:pt>
                <c:pt idx="206">
                  <c:v>1.3424226808222062</c:v>
                </c:pt>
                <c:pt idx="207">
                  <c:v>1.3222192947339193</c:v>
                </c:pt>
                <c:pt idx="208">
                  <c:v>1.3222192947339193</c:v>
                </c:pt>
                <c:pt idx="209">
                  <c:v>1.3222192947339193</c:v>
                </c:pt>
                <c:pt idx="210">
                  <c:v>1.3222192947339193</c:v>
                </c:pt>
                <c:pt idx="211">
                  <c:v>1.3010299956639813</c:v>
                </c:pt>
                <c:pt idx="212">
                  <c:v>1.3010299956639813</c:v>
                </c:pt>
                <c:pt idx="213">
                  <c:v>1.2787536009528289</c:v>
                </c:pt>
                <c:pt idx="214">
                  <c:v>1.2787536009528289</c:v>
                </c:pt>
                <c:pt idx="215">
                  <c:v>1.255272505103306</c:v>
                </c:pt>
                <c:pt idx="216">
                  <c:v>1.255272505103306</c:v>
                </c:pt>
                <c:pt idx="217">
                  <c:v>1.255272505103306</c:v>
                </c:pt>
                <c:pt idx="218">
                  <c:v>1.255272505103306</c:v>
                </c:pt>
                <c:pt idx="219">
                  <c:v>1.255272505103306</c:v>
                </c:pt>
                <c:pt idx="220">
                  <c:v>1.2304489213782739</c:v>
                </c:pt>
                <c:pt idx="221">
                  <c:v>1.2304489213782739</c:v>
                </c:pt>
                <c:pt idx="222">
                  <c:v>1.2304489213782739</c:v>
                </c:pt>
                <c:pt idx="223">
                  <c:v>1.2304489213782739</c:v>
                </c:pt>
                <c:pt idx="224">
                  <c:v>1.2304489213782739</c:v>
                </c:pt>
                <c:pt idx="225">
                  <c:v>1.2041199826559248</c:v>
                </c:pt>
                <c:pt idx="226">
                  <c:v>1.2041199826559248</c:v>
                </c:pt>
                <c:pt idx="227">
                  <c:v>1.2041199826559248</c:v>
                </c:pt>
                <c:pt idx="228">
                  <c:v>1.2041199826559248</c:v>
                </c:pt>
                <c:pt idx="229">
                  <c:v>1.2041199826559248</c:v>
                </c:pt>
                <c:pt idx="230">
                  <c:v>1.1760912590556813</c:v>
                </c:pt>
                <c:pt idx="231">
                  <c:v>1.1760912590556813</c:v>
                </c:pt>
                <c:pt idx="232">
                  <c:v>1.1760912590556813</c:v>
                </c:pt>
                <c:pt idx="233">
                  <c:v>1.146128035678238</c:v>
                </c:pt>
                <c:pt idx="234">
                  <c:v>1.146128035678238</c:v>
                </c:pt>
                <c:pt idx="235">
                  <c:v>1.146128035678238</c:v>
                </c:pt>
                <c:pt idx="236">
                  <c:v>1.146128035678238</c:v>
                </c:pt>
                <c:pt idx="237">
                  <c:v>1.146128035678238</c:v>
                </c:pt>
                <c:pt idx="238">
                  <c:v>1.146128035678238</c:v>
                </c:pt>
                <c:pt idx="239">
                  <c:v>1.146128035678238</c:v>
                </c:pt>
                <c:pt idx="240">
                  <c:v>1.1139433523068367</c:v>
                </c:pt>
                <c:pt idx="241">
                  <c:v>1.1139433523068367</c:v>
                </c:pt>
                <c:pt idx="242">
                  <c:v>1.1139433523068367</c:v>
                </c:pt>
                <c:pt idx="243">
                  <c:v>1.1139433523068367</c:v>
                </c:pt>
                <c:pt idx="244">
                  <c:v>1.1139433523068367</c:v>
                </c:pt>
                <c:pt idx="245">
                  <c:v>1.0791812460476249</c:v>
                </c:pt>
                <c:pt idx="246">
                  <c:v>1.0791812460476249</c:v>
                </c:pt>
                <c:pt idx="247">
                  <c:v>1.0791812460476249</c:v>
                </c:pt>
                <c:pt idx="248">
                  <c:v>1.0791812460476249</c:v>
                </c:pt>
                <c:pt idx="249">
                  <c:v>1.0791812460476249</c:v>
                </c:pt>
                <c:pt idx="250">
                  <c:v>1.0413926851582251</c:v>
                </c:pt>
                <c:pt idx="251">
                  <c:v>1.0413926851582251</c:v>
                </c:pt>
                <c:pt idx="252">
                  <c:v>1.0413926851582251</c:v>
                </c:pt>
                <c:pt idx="253">
                  <c:v>1.0413926851582251</c:v>
                </c:pt>
                <c:pt idx="254">
                  <c:v>1.0413926851582251</c:v>
                </c:pt>
                <c:pt idx="255">
                  <c:v>1.0413926851582251</c:v>
                </c:pt>
                <c:pt idx="256">
                  <c:v>1</c:v>
                </c:pt>
                <c:pt idx="257">
                  <c:v>1</c:v>
                </c:pt>
                <c:pt idx="258">
                  <c:v>1</c:v>
                </c:pt>
                <c:pt idx="259">
                  <c:v>1</c:v>
                </c:pt>
                <c:pt idx="260">
                  <c:v>1</c:v>
                </c:pt>
                <c:pt idx="261">
                  <c:v>1</c:v>
                </c:pt>
                <c:pt idx="262">
                  <c:v>1</c:v>
                </c:pt>
                <c:pt idx="263">
                  <c:v>1</c:v>
                </c:pt>
                <c:pt idx="264">
                  <c:v>1</c:v>
                </c:pt>
                <c:pt idx="265">
                  <c:v>0.95424250943932487</c:v>
                </c:pt>
                <c:pt idx="266">
                  <c:v>0.95424250943932487</c:v>
                </c:pt>
                <c:pt idx="267">
                  <c:v>0.95424250943932487</c:v>
                </c:pt>
                <c:pt idx="268">
                  <c:v>0.95424250943932487</c:v>
                </c:pt>
                <c:pt idx="269">
                  <c:v>0.95424250943932487</c:v>
                </c:pt>
                <c:pt idx="270">
                  <c:v>0.95424250943932487</c:v>
                </c:pt>
                <c:pt idx="271">
                  <c:v>0.90308998699194354</c:v>
                </c:pt>
                <c:pt idx="272">
                  <c:v>0.90308998699194354</c:v>
                </c:pt>
                <c:pt idx="273">
                  <c:v>0.90308998699194354</c:v>
                </c:pt>
                <c:pt idx="274">
                  <c:v>0.90308998699194354</c:v>
                </c:pt>
                <c:pt idx="275">
                  <c:v>0.90308998699194354</c:v>
                </c:pt>
                <c:pt idx="276">
                  <c:v>0.90308998699194354</c:v>
                </c:pt>
                <c:pt idx="277">
                  <c:v>0.90308998699194354</c:v>
                </c:pt>
                <c:pt idx="278">
                  <c:v>0.90308998699194354</c:v>
                </c:pt>
                <c:pt idx="279">
                  <c:v>0.90308998699194354</c:v>
                </c:pt>
                <c:pt idx="280">
                  <c:v>0.84509804001425681</c:v>
                </c:pt>
                <c:pt idx="281">
                  <c:v>0.84509804001425681</c:v>
                </c:pt>
                <c:pt idx="282">
                  <c:v>0.84509804001425681</c:v>
                </c:pt>
                <c:pt idx="283">
                  <c:v>0.84509804001425681</c:v>
                </c:pt>
                <c:pt idx="284">
                  <c:v>0.84509804001425681</c:v>
                </c:pt>
                <c:pt idx="285">
                  <c:v>0.84509804001425681</c:v>
                </c:pt>
                <c:pt idx="286">
                  <c:v>0.84509804001425681</c:v>
                </c:pt>
                <c:pt idx="287">
                  <c:v>0.84509804001425681</c:v>
                </c:pt>
                <c:pt idx="288">
                  <c:v>0.84509804001425681</c:v>
                </c:pt>
                <c:pt idx="289">
                  <c:v>0.77815125038364363</c:v>
                </c:pt>
                <c:pt idx="290">
                  <c:v>0.77815125038364363</c:v>
                </c:pt>
                <c:pt idx="291">
                  <c:v>0.77815125038364363</c:v>
                </c:pt>
                <c:pt idx="292">
                  <c:v>0.77815125038364363</c:v>
                </c:pt>
                <c:pt idx="293">
                  <c:v>0.77815125038364363</c:v>
                </c:pt>
                <c:pt idx="294">
                  <c:v>0.77815125038364363</c:v>
                </c:pt>
                <c:pt idx="295">
                  <c:v>0.77815125038364363</c:v>
                </c:pt>
                <c:pt idx="296">
                  <c:v>0.77815125038364363</c:v>
                </c:pt>
                <c:pt idx="297">
                  <c:v>0.69897000433601886</c:v>
                </c:pt>
                <c:pt idx="298">
                  <c:v>0.69897000433601886</c:v>
                </c:pt>
                <c:pt idx="299">
                  <c:v>0.69897000433601886</c:v>
                </c:pt>
                <c:pt idx="300">
                  <c:v>0.69897000433601886</c:v>
                </c:pt>
                <c:pt idx="301">
                  <c:v>0.69897000433601886</c:v>
                </c:pt>
                <c:pt idx="302">
                  <c:v>0.69897000433601886</c:v>
                </c:pt>
                <c:pt idx="303">
                  <c:v>0.69897000433601886</c:v>
                </c:pt>
                <c:pt idx="304">
                  <c:v>0.69897000433601886</c:v>
                </c:pt>
                <c:pt idx="305">
                  <c:v>0.69897000433601886</c:v>
                </c:pt>
                <c:pt idx="306">
                  <c:v>0.69897000433601886</c:v>
                </c:pt>
                <c:pt idx="307">
                  <c:v>0.6020599913279624</c:v>
                </c:pt>
                <c:pt idx="308">
                  <c:v>0.6020599913279624</c:v>
                </c:pt>
                <c:pt idx="309">
                  <c:v>0.6020599913279624</c:v>
                </c:pt>
                <c:pt idx="310">
                  <c:v>0.6020599913279624</c:v>
                </c:pt>
                <c:pt idx="311">
                  <c:v>0.6020599913279624</c:v>
                </c:pt>
                <c:pt idx="312">
                  <c:v>0.6020599913279624</c:v>
                </c:pt>
                <c:pt idx="313">
                  <c:v>0.6020599913279624</c:v>
                </c:pt>
                <c:pt idx="314">
                  <c:v>0.6020599913279624</c:v>
                </c:pt>
                <c:pt idx="315">
                  <c:v>0.6020599913279624</c:v>
                </c:pt>
                <c:pt idx="316">
                  <c:v>0.6020599913279624</c:v>
                </c:pt>
                <c:pt idx="317">
                  <c:v>0.6020599913279624</c:v>
                </c:pt>
                <c:pt idx="318">
                  <c:v>0.6020599913279624</c:v>
                </c:pt>
                <c:pt idx="319">
                  <c:v>0.47712125471966244</c:v>
                </c:pt>
                <c:pt idx="320">
                  <c:v>0.47712125471966244</c:v>
                </c:pt>
                <c:pt idx="321">
                  <c:v>0.47712125471966244</c:v>
                </c:pt>
                <c:pt idx="322">
                  <c:v>0.47712125471966244</c:v>
                </c:pt>
                <c:pt idx="323">
                  <c:v>0.47712125471966244</c:v>
                </c:pt>
                <c:pt idx="324">
                  <c:v>0.47712125471966244</c:v>
                </c:pt>
                <c:pt idx="325">
                  <c:v>0.47712125471966244</c:v>
                </c:pt>
                <c:pt idx="326">
                  <c:v>0.47712125471966244</c:v>
                </c:pt>
                <c:pt idx="327">
                  <c:v>0.47712125471966244</c:v>
                </c:pt>
                <c:pt idx="328">
                  <c:v>0.47712125471966244</c:v>
                </c:pt>
                <c:pt idx="329">
                  <c:v>0.47712125471966244</c:v>
                </c:pt>
                <c:pt idx="330">
                  <c:v>0.47712125471966244</c:v>
                </c:pt>
                <c:pt idx="331">
                  <c:v>0.47712125471966244</c:v>
                </c:pt>
                <c:pt idx="332">
                  <c:v>0.47712125471966244</c:v>
                </c:pt>
                <c:pt idx="333">
                  <c:v>0.47712125471966244</c:v>
                </c:pt>
                <c:pt idx="334">
                  <c:v>0.47712125471966244</c:v>
                </c:pt>
                <c:pt idx="335">
                  <c:v>0.47712125471966244</c:v>
                </c:pt>
                <c:pt idx="336">
                  <c:v>0.3010299956639812</c:v>
                </c:pt>
                <c:pt idx="337">
                  <c:v>0.3010299956639812</c:v>
                </c:pt>
                <c:pt idx="338">
                  <c:v>0.3010299956639812</c:v>
                </c:pt>
                <c:pt idx="339">
                  <c:v>0.3010299956639812</c:v>
                </c:pt>
                <c:pt idx="340">
                  <c:v>0.3010299956639812</c:v>
                </c:pt>
                <c:pt idx="341">
                  <c:v>0.3010299956639812</c:v>
                </c:pt>
                <c:pt idx="342">
                  <c:v>0.3010299956639812</c:v>
                </c:pt>
                <c:pt idx="343">
                  <c:v>0.3010299956639812</c:v>
                </c:pt>
                <c:pt idx="344">
                  <c:v>0.3010299956639812</c:v>
                </c:pt>
                <c:pt idx="345">
                  <c:v>0.3010299956639812</c:v>
                </c:pt>
                <c:pt idx="346">
                  <c:v>0.3010299956639812</c:v>
                </c:pt>
                <c:pt idx="347">
                  <c:v>0.3010299956639812</c:v>
                </c:pt>
                <c:pt idx="348">
                  <c:v>0.3010299956639812</c:v>
                </c:pt>
                <c:pt idx="349">
                  <c:v>0.3010299956639812</c:v>
                </c:pt>
                <c:pt idx="350">
                  <c:v>0.3010299956639812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ACC-4081-AF8E-59C36024B5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7058304"/>
        <c:axId val="1853756336"/>
      </c:scatterChart>
      <c:valAx>
        <c:axId val="16570583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3756336"/>
        <c:crosses val="autoZero"/>
        <c:crossBetween val="midCat"/>
      </c:valAx>
      <c:valAx>
        <c:axId val="1853756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70583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r-Latn-RS" sz="2800"/>
              <a:t>Albums by</a:t>
            </a:r>
            <a:r>
              <a:rPr lang="sr-Latn-RS" sz="2800" baseline="0"/>
              <a:t> decade</a:t>
            </a:r>
            <a:endParaRPr lang="en-US" sz="2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8.3333333333333332E-3"/>
                  <c:y val="-6.018518518518535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F24-4A7B-A226-991C6B318A79}"/>
                </c:ext>
              </c:extLst>
            </c:dLbl>
            <c:dLbl>
              <c:idx val="1"/>
              <c:layout>
                <c:manualLayout>
                  <c:x val="8.3333333333332829E-3"/>
                  <c:y val="-6.94444444444444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F24-4A7B-A226-991C6B318A79}"/>
                </c:ext>
              </c:extLst>
            </c:dLbl>
            <c:dLbl>
              <c:idx val="2"/>
              <c:layout>
                <c:manualLayout>
                  <c:x val="1.6666666666666666E-2"/>
                  <c:y val="-0.194444444444444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F24-4A7B-A226-991C6B318A79}"/>
                </c:ext>
              </c:extLst>
            </c:dLbl>
            <c:dLbl>
              <c:idx val="3"/>
              <c:layout>
                <c:manualLayout>
                  <c:x val="1.1111111111111112E-2"/>
                  <c:y val="-0.3055555555555556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F24-4A7B-A226-991C6B318A79}"/>
                </c:ext>
              </c:extLst>
            </c:dLbl>
            <c:dLbl>
              <c:idx val="4"/>
              <c:layout>
                <c:manualLayout>
                  <c:x val="1.6666666666666767E-2"/>
                  <c:y val="-0.2777777777777777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F24-4A7B-A226-991C6B318A7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[zadatak3.xlsx]A!$A$2:$A$6</c:f>
              <c:numCache>
                <c:formatCode>General</c:formatCode>
                <c:ptCount val="5"/>
                <c:pt idx="0">
                  <c:v>1970</c:v>
                </c:pt>
                <c:pt idx="1">
                  <c:v>1980</c:v>
                </c:pt>
                <c:pt idx="2">
                  <c:v>1990</c:v>
                </c:pt>
                <c:pt idx="3">
                  <c:v>2000</c:v>
                </c:pt>
                <c:pt idx="4">
                  <c:v>2010</c:v>
                </c:pt>
              </c:numCache>
            </c:numRef>
          </c:cat>
          <c:val>
            <c:numRef>
              <c:f>[zadatak3.xlsx]A!$C$2:$C$6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3646</c:v>
                </c:pt>
                <c:pt idx="3">
                  <c:v>7253</c:v>
                </c:pt>
                <c:pt idx="4">
                  <c:v>6295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F24-4A7B-A226-991C6B318A7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427448504"/>
        <c:axId val="427442928"/>
        <c:axId val="0"/>
      </c:bar3DChart>
      <c:catAx>
        <c:axId val="427448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/>
                  <a:t>Decade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7442928"/>
        <c:crosses val="autoZero"/>
        <c:auto val="1"/>
        <c:lblAlgn val="ctr"/>
        <c:lblOffset val="100"/>
        <c:noMultiLvlLbl val="0"/>
      </c:catAx>
      <c:valAx>
        <c:axId val="427442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# of albums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7448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r-Latn-RS" sz="2800"/>
              <a:t>Albums</a:t>
            </a:r>
            <a:r>
              <a:rPr lang="sr-Latn-RS" sz="2800" baseline="0"/>
              <a:t> by decade</a:t>
            </a:r>
            <a:endParaRPr lang="en-US" sz="2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C188-448C-9E65-FAA1C27D011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C188-448C-9E65-FAA1C27D011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C188-448C-9E65-FAA1C27D011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C188-448C-9E65-FAA1C27D011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C188-448C-9E65-FAA1C27D011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[zadatak3.xlsx]A!$A$2:$A$6</c:f>
              <c:numCache>
                <c:formatCode>General</c:formatCode>
                <c:ptCount val="5"/>
                <c:pt idx="0">
                  <c:v>1970</c:v>
                </c:pt>
                <c:pt idx="1">
                  <c:v>1980</c:v>
                </c:pt>
                <c:pt idx="2">
                  <c:v>1990</c:v>
                </c:pt>
                <c:pt idx="3">
                  <c:v>2000</c:v>
                </c:pt>
                <c:pt idx="4">
                  <c:v>2010</c:v>
                </c:pt>
              </c:numCache>
            </c:numRef>
          </c:cat>
          <c:val>
            <c:numRef>
              <c:f>[zadatak3.xlsx]A!$C$2:$C$6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3646</c:v>
                </c:pt>
                <c:pt idx="3">
                  <c:v>7253</c:v>
                </c:pt>
                <c:pt idx="4">
                  <c:v>6295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188-448C-9E65-FAA1C27D01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r-Latn-RS" sz="2800"/>
              <a:t>Number of albums by</a:t>
            </a:r>
            <a:r>
              <a:rPr lang="sr-Latn-RS" sz="2800" baseline="0"/>
              <a:t> genre</a:t>
            </a:r>
            <a:endParaRPr lang="en-US" sz="2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[zadatak3.xlsx]B!$A$2:$A$7</c:f>
              <c:strCache>
                <c:ptCount val="6"/>
                <c:pt idx="0">
                  <c:v>Rock</c:v>
                </c:pt>
                <c:pt idx="1">
                  <c:v>Folk, World,&amp; Country</c:v>
                </c:pt>
                <c:pt idx="2">
                  <c:v>Pop</c:v>
                </c:pt>
                <c:pt idx="3">
                  <c:v>Electronic</c:v>
                </c:pt>
                <c:pt idx="4">
                  <c:v>Jazz</c:v>
                </c:pt>
                <c:pt idx="5">
                  <c:v>Hip Hop</c:v>
                </c:pt>
              </c:strCache>
            </c:strRef>
          </c:cat>
          <c:val>
            <c:numRef>
              <c:f>[zadatak3.xlsx]B!$B$2:$B$7</c:f>
              <c:numCache>
                <c:formatCode>General</c:formatCode>
                <c:ptCount val="6"/>
                <c:pt idx="0">
                  <c:v>7333</c:v>
                </c:pt>
                <c:pt idx="1">
                  <c:v>5441</c:v>
                </c:pt>
                <c:pt idx="2">
                  <c:v>5045</c:v>
                </c:pt>
                <c:pt idx="3">
                  <c:v>2676</c:v>
                </c:pt>
                <c:pt idx="4">
                  <c:v>997</c:v>
                </c:pt>
                <c:pt idx="5">
                  <c:v>725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32-4193-82CC-F83B6C70453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585731240"/>
        <c:axId val="585735176"/>
        <c:axId val="0"/>
      </c:bar3DChart>
      <c:catAx>
        <c:axId val="5857312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/>
                  <a:t>Genre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5735176"/>
        <c:crosses val="autoZero"/>
        <c:auto val="1"/>
        <c:lblAlgn val="ctr"/>
        <c:lblOffset val="100"/>
        <c:noMultiLvlLbl val="0"/>
      </c:catAx>
      <c:valAx>
        <c:axId val="585735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/>
                  <a:t># of albums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5731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r-Latn-RS" sz="2800"/>
              <a:t>Number</a:t>
            </a:r>
            <a:r>
              <a:rPr lang="sr-Latn-RS" sz="2800" baseline="0"/>
              <a:t> of albums by genre</a:t>
            </a:r>
            <a:endParaRPr lang="en-US" sz="2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A1EB-4412-8277-5E8E353DA09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A1EB-4412-8277-5E8E353DA09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A1EB-4412-8277-5E8E353DA09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A1EB-4412-8277-5E8E353DA09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A1EB-4412-8277-5E8E353DA09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A1EB-4412-8277-5E8E353DA09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[zadatak3.xlsx]B!$A$2:$A$7</c:f>
              <c:strCache>
                <c:ptCount val="6"/>
                <c:pt idx="0">
                  <c:v>Rock</c:v>
                </c:pt>
                <c:pt idx="1">
                  <c:v>Folk, World,&amp; Country</c:v>
                </c:pt>
                <c:pt idx="2">
                  <c:v>Pop</c:v>
                </c:pt>
                <c:pt idx="3">
                  <c:v>Electronic</c:v>
                </c:pt>
                <c:pt idx="4">
                  <c:v>Jazz</c:v>
                </c:pt>
                <c:pt idx="5">
                  <c:v>Hip Hop</c:v>
                </c:pt>
              </c:strCache>
            </c:strRef>
          </c:cat>
          <c:val>
            <c:numRef>
              <c:f>[zadatak3.xlsx]B!$B$2:$B$7</c:f>
              <c:numCache>
                <c:formatCode>General</c:formatCode>
                <c:ptCount val="6"/>
                <c:pt idx="0">
                  <c:v>7333</c:v>
                </c:pt>
                <c:pt idx="1">
                  <c:v>5441</c:v>
                </c:pt>
                <c:pt idx="2">
                  <c:v>5045</c:v>
                </c:pt>
                <c:pt idx="3">
                  <c:v>2676</c:v>
                </c:pt>
                <c:pt idx="4">
                  <c:v>997</c:v>
                </c:pt>
                <c:pt idx="5">
                  <c:v>725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A1EB-4412-8277-5E8E353DA0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/>
              <a:t>Number</a:t>
            </a:r>
            <a:r>
              <a:rPr lang="en-US" sz="2800" baseline="0"/>
              <a:t> of songs by duration</a:t>
            </a:r>
            <a:endParaRPr lang="en-US" sz="2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'[zadatak3.xlsx]C'!$A$2:$A$6</c:f>
              <c:strCache>
                <c:ptCount val="5"/>
                <c:pt idx="0">
                  <c:v>1-90 s</c:v>
                </c:pt>
                <c:pt idx="1">
                  <c:v>91-180 s</c:v>
                </c:pt>
                <c:pt idx="2">
                  <c:v>181-270 s</c:v>
                </c:pt>
                <c:pt idx="3">
                  <c:v>271-360 s</c:v>
                </c:pt>
                <c:pt idx="4">
                  <c:v>&gt;360 s</c:v>
                </c:pt>
              </c:strCache>
            </c:strRef>
          </c:cat>
          <c:val>
            <c:numRef>
              <c:f>'[zadatak3.xlsx]C'!$B$2:$B$6</c:f>
              <c:numCache>
                <c:formatCode>General</c:formatCode>
                <c:ptCount val="5"/>
                <c:pt idx="0">
                  <c:v>219270</c:v>
                </c:pt>
                <c:pt idx="1">
                  <c:v>35336</c:v>
                </c:pt>
                <c:pt idx="2">
                  <c:v>103521</c:v>
                </c:pt>
                <c:pt idx="3">
                  <c:v>35431</c:v>
                </c:pt>
                <c:pt idx="4">
                  <c:v>393896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E7-43BA-A53B-51FBB5B4020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427402360"/>
        <c:axId val="427401048"/>
        <c:axId val="0"/>
      </c:bar3DChart>
      <c:catAx>
        <c:axId val="4274023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/>
                  <a:t>Duration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7401048"/>
        <c:crosses val="autoZero"/>
        <c:auto val="1"/>
        <c:lblAlgn val="ctr"/>
        <c:lblOffset val="100"/>
        <c:noMultiLvlLbl val="0"/>
      </c:catAx>
      <c:valAx>
        <c:axId val="427401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/>
                  <a:t># of songs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7402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/>
              <a:t>Number of songs by duration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0435-44C1-AACA-BC42CE55565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435-44C1-AACA-BC42CE55565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0435-44C1-AACA-BC42CE55565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0435-44C1-AACA-BC42CE55565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0435-44C1-AACA-BC42CE55565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'[zadatak3.xlsx]C'!$A$2:$A$6</c:f>
              <c:strCache>
                <c:ptCount val="5"/>
                <c:pt idx="0">
                  <c:v>1-90 s</c:v>
                </c:pt>
                <c:pt idx="1">
                  <c:v>91-180 s</c:v>
                </c:pt>
                <c:pt idx="2">
                  <c:v>181-270 s</c:v>
                </c:pt>
                <c:pt idx="3">
                  <c:v>271-360 s</c:v>
                </c:pt>
                <c:pt idx="4">
                  <c:v>&gt;360 s</c:v>
                </c:pt>
              </c:strCache>
            </c:strRef>
          </c:cat>
          <c:val>
            <c:numRef>
              <c:f>'[zadatak3.xlsx]C'!$B$2:$B$6</c:f>
              <c:numCache>
                <c:formatCode>General</c:formatCode>
                <c:ptCount val="5"/>
                <c:pt idx="0">
                  <c:v>219270</c:v>
                </c:pt>
                <c:pt idx="1">
                  <c:v>35336</c:v>
                </c:pt>
                <c:pt idx="2">
                  <c:v>103521</c:v>
                </c:pt>
                <c:pt idx="3">
                  <c:v>35431</c:v>
                </c:pt>
                <c:pt idx="4">
                  <c:v>393896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435-44C1-AACA-BC42CE5556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baseline="0"/>
              <a:t>Ratio of cyrilic and latin script in album names</a:t>
            </a:r>
            <a:endParaRPr lang="en-US" sz="2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1.1111111111111112E-2"/>
                  <c:y val="-0.1157407407407407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AD0-4504-AB0A-6A2CA966EAF0}"/>
                </c:ext>
              </c:extLst>
            </c:dLbl>
            <c:dLbl>
              <c:idx val="1"/>
              <c:layout>
                <c:manualLayout>
                  <c:x val="2.5000000000000001E-2"/>
                  <c:y val="-0.3194444444444444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AD0-4504-AB0A-6A2CA966EAF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[zadatak3.xlsx]D!$A$2:$A$3</c:f>
              <c:strCache>
                <c:ptCount val="2"/>
                <c:pt idx="0">
                  <c:v>Cyrilic</c:v>
                </c:pt>
                <c:pt idx="1">
                  <c:v>Latin</c:v>
                </c:pt>
              </c:strCache>
            </c:strRef>
          </c:cat>
          <c:val>
            <c:numRef>
              <c:f>[zadatak3.xlsx]D!$C$2:$C$3</c:f>
              <c:numCache>
                <c:formatCode>General</c:formatCode>
                <c:ptCount val="2"/>
                <c:pt idx="0">
                  <c:v>4.1878000000000002</c:v>
                </c:pt>
                <c:pt idx="1">
                  <c:v>95.812200000000004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AD0-4504-AB0A-6A2CA966EAF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603426104"/>
        <c:axId val="603428728"/>
        <c:axId val="0"/>
      </c:bar3DChart>
      <c:catAx>
        <c:axId val="6034261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/>
                  <a:t>Script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428728"/>
        <c:crosses val="autoZero"/>
        <c:auto val="1"/>
        <c:lblAlgn val="ctr"/>
        <c:lblOffset val="100"/>
        <c:noMultiLvlLbl val="0"/>
      </c:catAx>
      <c:valAx>
        <c:axId val="603428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/>
                  <a:t>Percentage of album names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426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EDD1DA-F524-4254-9AB7-544E70D83BA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79DBDE-E3C1-4788-82C3-4FC4EC88DA13}">
      <dgm:prSet phldrT="[Text]"/>
      <dgm:spPr/>
      <dgm:t>
        <a:bodyPr/>
        <a:lstStyle/>
        <a:p>
          <a:r>
            <a:rPr lang="en-US" dirty="0"/>
            <a:t>Web crawler</a:t>
          </a:r>
        </a:p>
      </dgm:t>
    </dgm:pt>
    <dgm:pt modelId="{4841E3FD-7859-4F55-97F9-83989B648233}" type="parTrans" cxnId="{ECE4D02F-AB76-4F64-997F-C663D1F35124}">
      <dgm:prSet/>
      <dgm:spPr/>
      <dgm:t>
        <a:bodyPr/>
        <a:lstStyle/>
        <a:p>
          <a:endParaRPr lang="en-US"/>
        </a:p>
      </dgm:t>
    </dgm:pt>
    <dgm:pt modelId="{02631A49-7CA7-4150-98E2-B8B080B9C9AB}" type="sibTrans" cxnId="{ECE4D02F-AB76-4F64-997F-C663D1F35124}">
      <dgm:prSet/>
      <dgm:spPr/>
      <dgm:t>
        <a:bodyPr/>
        <a:lstStyle/>
        <a:p>
          <a:endParaRPr lang="en-US"/>
        </a:p>
      </dgm:t>
    </dgm:pt>
    <dgm:pt modelId="{1B4FD470-435B-4876-B213-498B81C6AA5B}">
      <dgm:prSet/>
      <dgm:spPr/>
      <dgm:t>
        <a:bodyPr/>
        <a:lstStyle/>
        <a:p>
          <a:r>
            <a:rPr lang="en-US" dirty="0"/>
            <a:t>HTML parser</a:t>
          </a:r>
        </a:p>
      </dgm:t>
    </dgm:pt>
    <dgm:pt modelId="{E55EBD06-50DF-4FD1-9E28-A4D6953029E5}" type="parTrans" cxnId="{158EB796-CBC8-4811-ACE4-EF322DCD5CF9}">
      <dgm:prSet/>
      <dgm:spPr/>
      <dgm:t>
        <a:bodyPr/>
        <a:lstStyle/>
        <a:p>
          <a:endParaRPr lang="en-US"/>
        </a:p>
      </dgm:t>
    </dgm:pt>
    <dgm:pt modelId="{5E0270CF-DD61-41E1-81BC-34F8D19691DA}" type="sibTrans" cxnId="{158EB796-CBC8-4811-ACE4-EF322DCD5CF9}">
      <dgm:prSet/>
      <dgm:spPr/>
      <dgm:t>
        <a:bodyPr/>
        <a:lstStyle/>
        <a:p>
          <a:endParaRPr lang="en-US"/>
        </a:p>
      </dgm:t>
    </dgm:pt>
    <dgm:pt modelId="{8070B088-C8DA-4AC9-B23D-030157520DEC}">
      <dgm:prSet/>
      <dgm:spPr/>
      <dgm:t>
        <a:bodyPr/>
        <a:lstStyle/>
        <a:p>
          <a:r>
            <a:rPr lang="en-US" dirty="0"/>
            <a:t>Data analysis</a:t>
          </a:r>
        </a:p>
      </dgm:t>
    </dgm:pt>
    <dgm:pt modelId="{B7CB3589-4C1E-4E43-9D43-A53523AF6A5B}" type="parTrans" cxnId="{3B3E5343-4587-47CD-87A6-EDFC1E98F92A}">
      <dgm:prSet/>
      <dgm:spPr/>
      <dgm:t>
        <a:bodyPr/>
        <a:lstStyle/>
        <a:p>
          <a:endParaRPr lang="en-US"/>
        </a:p>
      </dgm:t>
    </dgm:pt>
    <dgm:pt modelId="{8100E796-A4AA-4C6B-976A-D1E3F56771A2}" type="sibTrans" cxnId="{3B3E5343-4587-47CD-87A6-EDFC1E98F92A}">
      <dgm:prSet/>
      <dgm:spPr/>
      <dgm:t>
        <a:bodyPr/>
        <a:lstStyle/>
        <a:p>
          <a:endParaRPr lang="en-US"/>
        </a:p>
      </dgm:t>
    </dgm:pt>
    <dgm:pt modelId="{EC9755A0-E36C-462B-A764-28A62CF3A820}">
      <dgm:prSet phldrT="[Text]"/>
      <dgm:spPr/>
      <dgm:t>
        <a:bodyPr/>
        <a:lstStyle/>
        <a:p>
          <a:r>
            <a:rPr lang="en-US" dirty="0"/>
            <a:t>Discovers and downloads HTML pages which represent individual records and artists</a:t>
          </a:r>
        </a:p>
      </dgm:t>
    </dgm:pt>
    <dgm:pt modelId="{CF96A1FC-D974-4BD4-B565-CB4553B0B4F1}" type="parTrans" cxnId="{B326191E-222E-48B7-BE08-F9C19DFA5B42}">
      <dgm:prSet/>
      <dgm:spPr/>
      <dgm:t>
        <a:bodyPr/>
        <a:lstStyle/>
        <a:p>
          <a:endParaRPr lang="en-US"/>
        </a:p>
      </dgm:t>
    </dgm:pt>
    <dgm:pt modelId="{D0899187-7DAA-457C-AB82-76114DA76E07}" type="sibTrans" cxnId="{B326191E-222E-48B7-BE08-F9C19DFA5B42}">
      <dgm:prSet/>
      <dgm:spPr/>
      <dgm:t>
        <a:bodyPr/>
        <a:lstStyle/>
        <a:p>
          <a:endParaRPr lang="en-US"/>
        </a:p>
      </dgm:t>
    </dgm:pt>
    <dgm:pt modelId="{78411826-D5B3-4FF3-8FB8-4349E2EBD584}">
      <dgm:prSet/>
      <dgm:spPr/>
      <dgm:t>
        <a:bodyPr/>
        <a:lstStyle/>
        <a:p>
          <a:r>
            <a:rPr lang="en-US" dirty="0"/>
            <a:t>Reads raw HTML data from cache, parses it for needed data and inserts data into database</a:t>
          </a:r>
        </a:p>
      </dgm:t>
    </dgm:pt>
    <dgm:pt modelId="{EC71F8DB-E1B0-4E19-8958-041A420D5D83}" type="parTrans" cxnId="{D6CDF696-19B1-4343-8746-ABDE3F48A09F}">
      <dgm:prSet/>
      <dgm:spPr/>
      <dgm:t>
        <a:bodyPr/>
        <a:lstStyle/>
        <a:p>
          <a:endParaRPr lang="en-US"/>
        </a:p>
      </dgm:t>
    </dgm:pt>
    <dgm:pt modelId="{59277113-E73D-4CC6-9595-E99F4EB03C9F}" type="sibTrans" cxnId="{D6CDF696-19B1-4343-8746-ABDE3F48A09F}">
      <dgm:prSet/>
      <dgm:spPr/>
      <dgm:t>
        <a:bodyPr/>
        <a:lstStyle/>
        <a:p>
          <a:endParaRPr lang="en-US"/>
        </a:p>
      </dgm:t>
    </dgm:pt>
    <dgm:pt modelId="{4DE811AB-A1CC-47DB-BA1F-BEC5968488E3}">
      <dgm:prSet/>
      <dgm:spPr/>
      <dgm:t>
        <a:bodyPr/>
        <a:lstStyle/>
        <a:p>
          <a:r>
            <a:rPr lang="en-US" dirty="0"/>
            <a:t>Scripts querying database and extracting meaningful information</a:t>
          </a:r>
        </a:p>
      </dgm:t>
    </dgm:pt>
    <dgm:pt modelId="{B14BFA41-C9B7-499F-B942-EA4B8A287DE6}" type="parTrans" cxnId="{FBAD3147-44A5-4FD2-8B66-CCA853858B72}">
      <dgm:prSet/>
      <dgm:spPr/>
      <dgm:t>
        <a:bodyPr/>
        <a:lstStyle/>
        <a:p>
          <a:endParaRPr lang="en-US"/>
        </a:p>
      </dgm:t>
    </dgm:pt>
    <dgm:pt modelId="{A74F4690-AAF3-40DB-8050-BA4FA2B5BB85}" type="sibTrans" cxnId="{FBAD3147-44A5-4FD2-8B66-CCA853858B72}">
      <dgm:prSet/>
      <dgm:spPr/>
      <dgm:t>
        <a:bodyPr/>
        <a:lstStyle/>
        <a:p>
          <a:endParaRPr lang="en-US"/>
        </a:p>
      </dgm:t>
    </dgm:pt>
    <dgm:pt modelId="{6DB5BBDA-98D5-471D-9F40-043446BBEE64}" type="pres">
      <dgm:prSet presAssocID="{19EDD1DA-F524-4254-9AB7-544E70D83BA1}" presName="linear" presStyleCnt="0">
        <dgm:presLayoutVars>
          <dgm:dir/>
          <dgm:animLvl val="lvl"/>
          <dgm:resizeHandles val="exact"/>
        </dgm:presLayoutVars>
      </dgm:prSet>
      <dgm:spPr/>
    </dgm:pt>
    <dgm:pt modelId="{DC16554E-2299-4B86-BF93-6A18A9A17F25}" type="pres">
      <dgm:prSet presAssocID="{5979DBDE-E3C1-4788-82C3-4FC4EC88DA13}" presName="parentLin" presStyleCnt="0"/>
      <dgm:spPr/>
    </dgm:pt>
    <dgm:pt modelId="{9932ED1D-3237-4361-B84D-43F966249BE7}" type="pres">
      <dgm:prSet presAssocID="{5979DBDE-E3C1-4788-82C3-4FC4EC88DA13}" presName="parentLeftMargin" presStyleLbl="node1" presStyleIdx="0" presStyleCnt="3"/>
      <dgm:spPr/>
    </dgm:pt>
    <dgm:pt modelId="{F989BB48-0EAE-42D1-A920-15D25FD54999}" type="pres">
      <dgm:prSet presAssocID="{5979DBDE-E3C1-4788-82C3-4FC4EC88DA1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30C375A-EC55-41CF-B6CD-620FAF6D2D2B}" type="pres">
      <dgm:prSet presAssocID="{5979DBDE-E3C1-4788-82C3-4FC4EC88DA13}" presName="negativeSpace" presStyleCnt="0"/>
      <dgm:spPr/>
    </dgm:pt>
    <dgm:pt modelId="{BB05A916-28C9-4A02-B81C-BC05DF199ACB}" type="pres">
      <dgm:prSet presAssocID="{5979DBDE-E3C1-4788-82C3-4FC4EC88DA13}" presName="childText" presStyleLbl="conFgAcc1" presStyleIdx="0" presStyleCnt="3">
        <dgm:presLayoutVars>
          <dgm:bulletEnabled val="1"/>
        </dgm:presLayoutVars>
      </dgm:prSet>
      <dgm:spPr/>
    </dgm:pt>
    <dgm:pt modelId="{3E0EEC89-F593-4C37-B91B-D5388C9A03A5}" type="pres">
      <dgm:prSet presAssocID="{02631A49-7CA7-4150-98E2-B8B080B9C9AB}" presName="spaceBetweenRectangles" presStyleCnt="0"/>
      <dgm:spPr/>
    </dgm:pt>
    <dgm:pt modelId="{8C2AF7DC-0C6A-4355-B840-F386F44842AD}" type="pres">
      <dgm:prSet presAssocID="{1B4FD470-435B-4876-B213-498B81C6AA5B}" presName="parentLin" presStyleCnt="0"/>
      <dgm:spPr/>
    </dgm:pt>
    <dgm:pt modelId="{2CD9CA98-5479-445A-8E60-E6BE96AA3BEF}" type="pres">
      <dgm:prSet presAssocID="{1B4FD470-435B-4876-B213-498B81C6AA5B}" presName="parentLeftMargin" presStyleLbl="node1" presStyleIdx="0" presStyleCnt="3"/>
      <dgm:spPr/>
    </dgm:pt>
    <dgm:pt modelId="{F36F3138-83E1-47EC-B441-7E41B95BBC3A}" type="pres">
      <dgm:prSet presAssocID="{1B4FD470-435B-4876-B213-498B81C6AA5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E6D4493-A464-4E59-BF7E-28B587BA66D4}" type="pres">
      <dgm:prSet presAssocID="{1B4FD470-435B-4876-B213-498B81C6AA5B}" presName="negativeSpace" presStyleCnt="0"/>
      <dgm:spPr/>
    </dgm:pt>
    <dgm:pt modelId="{9676048D-C220-4994-92E0-79B937D42B8D}" type="pres">
      <dgm:prSet presAssocID="{1B4FD470-435B-4876-B213-498B81C6AA5B}" presName="childText" presStyleLbl="conFgAcc1" presStyleIdx="1" presStyleCnt="3">
        <dgm:presLayoutVars>
          <dgm:bulletEnabled val="1"/>
        </dgm:presLayoutVars>
      </dgm:prSet>
      <dgm:spPr/>
    </dgm:pt>
    <dgm:pt modelId="{803B9D78-B8CD-47F7-A86A-2BFB962085EA}" type="pres">
      <dgm:prSet presAssocID="{5E0270CF-DD61-41E1-81BC-34F8D19691DA}" presName="spaceBetweenRectangles" presStyleCnt="0"/>
      <dgm:spPr/>
    </dgm:pt>
    <dgm:pt modelId="{460F020F-DBCD-4B54-BCB1-4DC5B303151C}" type="pres">
      <dgm:prSet presAssocID="{8070B088-C8DA-4AC9-B23D-030157520DEC}" presName="parentLin" presStyleCnt="0"/>
      <dgm:spPr/>
    </dgm:pt>
    <dgm:pt modelId="{494CBF90-4776-45A3-80F3-7CB034E4C94B}" type="pres">
      <dgm:prSet presAssocID="{8070B088-C8DA-4AC9-B23D-030157520DEC}" presName="parentLeftMargin" presStyleLbl="node1" presStyleIdx="1" presStyleCnt="3"/>
      <dgm:spPr/>
    </dgm:pt>
    <dgm:pt modelId="{7124470C-9EB9-4444-B141-477089F9EF5F}" type="pres">
      <dgm:prSet presAssocID="{8070B088-C8DA-4AC9-B23D-030157520DE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6226156-3ECC-4818-A2F3-EE0A3254A0E0}" type="pres">
      <dgm:prSet presAssocID="{8070B088-C8DA-4AC9-B23D-030157520DEC}" presName="negativeSpace" presStyleCnt="0"/>
      <dgm:spPr/>
    </dgm:pt>
    <dgm:pt modelId="{ACF1E12C-D491-42AD-9D54-C0D8CDD691A7}" type="pres">
      <dgm:prSet presAssocID="{8070B088-C8DA-4AC9-B23D-030157520DE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326191E-222E-48B7-BE08-F9C19DFA5B42}" srcId="{5979DBDE-E3C1-4788-82C3-4FC4EC88DA13}" destId="{EC9755A0-E36C-462B-A764-28A62CF3A820}" srcOrd="0" destOrd="0" parTransId="{CF96A1FC-D974-4BD4-B565-CB4553B0B4F1}" sibTransId="{D0899187-7DAA-457C-AB82-76114DA76E07}"/>
    <dgm:cxn modelId="{ECE4D02F-AB76-4F64-997F-C663D1F35124}" srcId="{19EDD1DA-F524-4254-9AB7-544E70D83BA1}" destId="{5979DBDE-E3C1-4788-82C3-4FC4EC88DA13}" srcOrd="0" destOrd="0" parTransId="{4841E3FD-7859-4F55-97F9-83989B648233}" sibTransId="{02631A49-7CA7-4150-98E2-B8B080B9C9AB}"/>
    <dgm:cxn modelId="{B8D8AE3E-F905-45BE-8A8E-2ABB6004D888}" type="presOf" srcId="{78411826-D5B3-4FF3-8FB8-4349E2EBD584}" destId="{9676048D-C220-4994-92E0-79B937D42B8D}" srcOrd="0" destOrd="0" presId="urn:microsoft.com/office/officeart/2005/8/layout/list1"/>
    <dgm:cxn modelId="{3B3E5343-4587-47CD-87A6-EDFC1E98F92A}" srcId="{19EDD1DA-F524-4254-9AB7-544E70D83BA1}" destId="{8070B088-C8DA-4AC9-B23D-030157520DEC}" srcOrd="2" destOrd="0" parTransId="{B7CB3589-4C1E-4E43-9D43-A53523AF6A5B}" sibTransId="{8100E796-A4AA-4C6B-976A-D1E3F56771A2}"/>
    <dgm:cxn modelId="{FBAD3147-44A5-4FD2-8B66-CCA853858B72}" srcId="{8070B088-C8DA-4AC9-B23D-030157520DEC}" destId="{4DE811AB-A1CC-47DB-BA1F-BEC5968488E3}" srcOrd="0" destOrd="0" parTransId="{B14BFA41-C9B7-499F-B942-EA4B8A287DE6}" sibTransId="{A74F4690-AAF3-40DB-8050-BA4FA2B5BB85}"/>
    <dgm:cxn modelId="{92C96C87-E15A-47A3-92AA-A0EBA3EC954E}" type="presOf" srcId="{1B4FD470-435B-4876-B213-498B81C6AA5B}" destId="{F36F3138-83E1-47EC-B441-7E41B95BBC3A}" srcOrd="1" destOrd="0" presId="urn:microsoft.com/office/officeart/2005/8/layout/list1"/>
    <dgm:cxn modelId="{158EB796-CBC8-4811-ACE4-EF322DCD5CF9}" srcId="{19EDD1DA-F524-4254-9AB7-544E70D83BA1}" destId="{1B4FD470-435B-4876-B213-498B81C6AA5B}" srcOrd="1" destOrd="0" parTransId="{E55EBD06-50DF-4FD1-9E28-A4D6953029E5}" sibTransId="{5E0270CF-DD61-41E1-81BC-34F8D19691DA}"/>
    <dgm:cxn modelId="{D6CDF696-19B1-4343-8746-ABDE3F48A09F}" srcId="{1B4FD470-435B-4876-B213-498B81C6AA5B}" destId="{78411826-D5B3-4FF3-8FB8-4349E2EBD584}" srcOrd="0" destOrd="0" parTransId="{EC71F8DB-E1B0-4E19-8958-041A420D5D83}" sibTransId="{59277113-E73D-4CC6-9595-E99F4EB03C9F}"/>
    <dgm:cxn modelId="{5BE5A59F-55A8-4F50-8A06-43A116FAD52C}" type="presOf" srcId="{1B4FD470-435B-4876-B213-498B81C6AA5B}" destId="{2CD9CA98-5479-445A-8E60-E6BE96AA3BEF}" srcOrd="0" destOrd="0" presId="urn:microsoft.com/office/officeart/2005/8/layout/list1"/>
    <dgm:cxn modelId="{51D9A5A7-3469-47C6-935D-D4BFF0349D98}" type="presOf" srcId="{8070B088-C8DA-4AC9-B23D-030157520DEC}" destId="{494CBF90-4776-45A3-80F3-7CB034E4C94B}" srcOrd="0" destOrd="0" presId="urn:microsoft.com/office/officeart/2005/8/layout/list1"/>
    <dgm:cxn modelId="{03CE36BF-0012-40F1-8642-E75C13E37BE3}" type="presOf" srcId="{19EDD1DA-F524-4254-9AB7-544E70D83BA1}" destId="{6DB5BBDA-98D5-471D-9F40-043446BBEE64}" srcOrd="0" destOrd="0" presId="urn:microsoft.com/office/officeart/2005/8/layout/list1"/>
    <dgm:cxn modelId="{AAB9EBC1-F530-4011-8DF5-47FE6792AADC}" type="presOf" srcId="{8070B088-C8DA-4AC9-B23D-030157520DEC}" destId="{7124470C-9EB9-4444-B141-477089F9EF5F}" srcOrd="1" destOrd="0" presId="urn:microsoft.com/office/officeart/2005/8/layout/list1"/>
    <dgm:cxn modelId="{290EFCCF-66BD-4EAD-8508-650CB2604348}" type="presOf" srcId="{4DE811AB-A1CC-47DB-BA1F-BEC5968488E3}" destId="{ACF1E12C-D491-42AD-9D54-C0D8CDD691A7}" srcOrd="0" destOrd="0" presId="urn:microsoft.com/office/officeart/2005/8/layout/list1"/>
    <dgm:cxn modelId="{96A7BAE7-573A-47EE-83BE-205675F04BF8}" type="presOf" srcId="{EC9755A0-E36C-462B-A764-28A62CF3A820}" destId="{BB05A916-28C9-4A02-B81C-BC05DF199ACB}" srcOrd="0" destOrd="0" presId="urn:microsoft.com/office/officeart/2005/8/layout/list1"/>
    <dgm:cxn modelId="{A36565E9-4A77-4E4F-B6AD-76AD150F10E2}" type="presOf" srcId="{5979DBDE-E3C1-4788-82C3-4FC4EC88DA13}" destId="{F989BB48-0EAE-42D1-A920-15D25FD54999}" srcOrd="1" destOrd="0" presId="urn:microsoft.com/office/officeart/2005/8/layout/list1"/>
    <dgm:cxn modelId="{99C4E1F3-34BB-43DD-AB67-BCF12AF62C80}" type="presOf" srcId="{5979DBDE-E3C1-4788-82C3-4FC4EC88DA13}" destId="{9932ED1D-3237-4361-B84D-43F966249BE7}" srcOrd="0" destOrd="0" presId="urn:microsoft.com/office/officeart/2005/8/layout/list1"/>
    <dgm:cxn modelId="{96777A94-ECED-486E-9AEE-8B08E1E8E803}" type="presParOf" srcId="{6DB5BBDA-98D5-471D-9F40-043446BBEE64}" destId="{DC16554E-2299-4B86-BF93-6A18A9A17F25}" srcOrd="0" destOrd="0" presId="urn:microsoft.com/office/officeart/2005/8/layout/list1"/>
    <dgm:cxn modelId="{9EBB7C47-5797-4E73-B431-73C75C8263C0}" type="presParOf" srcId="{DC16554E-2299-4B86-BF93-6A18A9A17F25}" destId="{9932ED1D-3237-4361-B84D-43F966249BE7}" srcOrd="0" destOrd="0" presId="urn:microsoft.com/office/officeart/2005/8/layout/list1"/>
    <dgm:cxn modelId="{E9A5C652-C1FC-4EDE-AF11-6F2F8875909A}" type="presParOf" srcId="{DC16554E-2299-4B86-BF93-6A18A9A17F25}" destId="{F989BB48-0EAE-42D1-A920-15D25FD54999}" srcOrd="1" destOrd="0" presId="urn:microsoft.com/office/officeart/2005/8/layout/list1"/>
    <dgm:cxn modelId="{EDE3B56C-2E09-437F-9B0D-7F16A763DADB}" type="presParOf" srcId="{6DB5BBDA-98D5-471D-9F40-043446BBEE64}" destId="{930C375A-EC55-41CF-B6CD-620FAF6D2D2B}" srcOrd="1" destOrd="0" presId="urn:microsoft.com/office/officeart/2005/8/layout/list1"/>
    <dgm:cxn modelId="{21CE55F7-3968-410C-BF40-B1F046EA353A}" type="presParOf" srcId="{6DB5BBDA-98D5-471D-9F40-043446BBEE64}" destId="{BB05A916-28C9-4A02-B81C-BC05DF199ACB}" srcOrd="2" destOrd="0" presId="urn:microsoft.com/office/officeart/2005/8/layout/list1"/>
    <dgm:cxn modelId="{3C0513BF-9E2C-4036-8090-BBC88CFDCD16}" type="presParOf" srcId="{6DB5BBDA-98D5-471D-9F40-043446BBEE64}" destId="{3E0EEC89-F593-4C37-B91B-D5388C9A03A5}" srcOrd="3" destOrd="0" presId="urn:microsoft.com/office/officeart/2005/8/layout/list1"/>
    <dgm:cxn modelId="{13C5FBE8-58E2-41E6-A46D-8AD5DEE0609A}" type="presParOf" srcId="{6DB5BBDA-98D5-471D-9F40-043446BBEE64}" destId="{8C2AF7DC-0C6A-4355-B840-F386F44842AD}" srcOrd="4" destOrd="0" presId="urn:microsoft.com/office/officeart/2005/8/layout/list1"/>
    <dgm:cxn modelId="{02B2B65A-3FB5-4803-B3AA-43BBB8F463E4}" type="presParOf" srcId="{8C2AF7DC-0C6A-4355-B840-F386F44842AD}" destId="{2CD9CA98-5479-445A-8E60-E6BE96AA3BEF}" srcOrd="0" destOrd="0" presId="urn:microsoft.com/office/officeart/2005/8/layout/list1"/>
    <dgm:cxn modelId="{83631125-C900-400D-8092-600E4FA5E38B}" type="presParOf" srcId="{8C2AF7DC-0C6A-4355-B840-F386F44842AD}" destId="{F36F3138-83E1-47EC-B441-7E41B95BBC3A}" srcOrd="1" destOrd="0" presId="urn:microsoft.com/office/officeart/2005/8/layout/list1"/>
    <dgm:cxn modelId="{0ED856D2-285A-4570-A960-B9E1064F6CA0}" type="presParOf" srcId="{6DB5BBDA-98D5-471D-9F40-043446BBEE64}" destId="{0E6D4493-A464-4E59-BF7E-28B587BA66D4}" srcOrd="5" destOrd="0" presId="urn:microsoft.com/office/officeart/2005/8/layout/list1"/>
    <dgm:cxn modelId="{1ACA2EF1-D363-4D80-A5AB-53FD81126D17}" type="presParOf" srcId="{6DB5BBDA-98D5-471D-9F40-043446BBEE64}" destId="{9676048D-C220-4994-92E0-79B937D42B8D}" srcOrd="6" destOrd="0" presId="urn:microsoft.com/office/officeart/2005/8/layout/list1"/>
    <dgm:cxn modelId="{0E8815D5-C35E-4573-BCF5-8D3D610EEB95}" type="presParOf" srcId="{6DB5BBDA-98D5-471D-9F40-043446BBEE64}" destId="{803B9D78-B8CD-47F7-A86A-2BFB962085EA}" srcOrd="7" destOrd="0" presId="urn:microsoft.com/office/officeart/2005/8/layout/list1"/>
    <dgm:cxn modelId="{D10EF439-C69B-4364-A6DE-B2A18400BF12}" type="presParOf" srcId="{6DB5BBDA-98D5-471D-9F40-043446BBEE64}" destId="{460F020F-DBCD-4B54-BCB1-4DC5B303151C}" srcOrd="8" destOrd="0" presId="urn:microsoft.com/office/officeart/2005/8/layout/list1"/>
    <dgm:cxn modelId="{5B62B2DC-335F-4FE5-8AFD-DBB90F055172}" type="presParOf" srcId="{460F020F-DBCD-4B54-BCB1-4DC5B303151C}" destId="{494CBF90-4776-45A3-80F3-7CB034E4C94B}" srcOrd="0" destOrd="0" presId="urn:microsoft.com/office/officeart/2005/8/layout/list1"/>
    <dgm:cxn modelId="{A2C92861-A57A-4A7F-AC42-D8FA5E9939F4}" type="presParOf" srcId="{460F020F-DBCD-4B54-BCB1-4DC5B303151C}" destId="{7124470C-9EB9-4444-B141-477089F9EF5F}" srcOrd="1" destOrd="0" presId="urn:microsoft.com/office/officeart/2005/8/layout/list1"/>
    <dgm:cxn modelId="{EC2221B4-8DF2-4EF5-9590-693E2A7AF635}" type="presParOf" srcId="{6DB5BBDA-98D5-471D-9F40-043446BBEE64}" destId="{C6226156-3ECC-4818-A2F3-EE0A3254A0E0}" srcOrd="9" destOrd="0" presId="urn:microsoft.com/office/officeart/2005/8/layout/list1"/>
    <dgm:cxn modelId="{1778DA73-7FB2-4AFF-82C7-C69E96E35E5D}" type="presParOf" srcId="{6DB5BBDA-98D5-471D-9F40-043446BBEE64}" destId="{ACF1E12C-D491-42AD-9D54-C0D8CDD691A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37ABF8-EC62-4937-905A-273798BBCE4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FE67B8-E209-4273-B19D-DEA53A838D4A}">
      <dgm:prSet phldrT="[Text]"/>
      <dgm:spPr/>
      <dgm:t>
        <a:bodyPr/>
        <a:lstStyle/>
        <a:p>
          <a:r>
            <a:rPr lang="en-US" dirty="0"/>
            <a:t>7 countries (YU + undefined)</a:t>
          </a:r>
        </a:p>
      </dgm:t>
    </dgm:pt>
    <dgm:pt modelId="{59330BDF-42E2-42F0-8D76-2BB517E71208}" type="parTrans" cxnId="{130647AC-328C-4AAD-9B73-C05007830F76}">
      <dgm:prSet/>
      <dgm:spPr/>
      <dgm:t>
        <a:bodyPr/>
        <a:lstStyle/>
        <a:p>
          <a:endParaRPr lang="en-US"/>
        </a:p>
      </dgm:t>
    </dgm:pt>
    <dgm:pt modelId="{881DE1B0-2EBF-428C-94D5-A67E6606DF07}" type="sibTrans" cxnId="{130647AC-328C-4AAD-9B73-C05007830F76}">
      <dgm:prSet/>
      <dgm:spPr/>
      <dgm:t>
        <a:bodyPr/>
        <a:lstStyle/>
        <a:p>
          <a:endParaRPr lang="en-US"/>
        </a:p>
      </dgm:t>
    </dgm:pt>
    <dgm:pt modelId="{704F650C-5670-4ABE-9385-B43FFF19BFFB}">
      <dgm:prSet phldrT="[Text]"/>
      <dgm:spPr/>
      <dgm:t>
        <a:bodyPr/>
        <a:lstStyle/>
        <a:p>
          <a:r>
            <a:rPr lang="en-US" dirty="0"/>
            <a:t>628 different formats</a:t>
          </a:r>
        </a:p>
      </dgm:t>
    </dgm:pt>
    <dgm:pt modelId="{1B55F5C9-BE55-458A-BCE8-6579E8F9ACC9}" type="parTrans" cxnId="{AE6D6D64-57E9-4ED0-9FFD-5A576D55D34B}">
      <dgm:prSet/>
      <dgm:spPr/>
      <dgm:t>
        <a:bodyPr/>
        <a:lstStyle/>
        <a:p>
          <a:endParaRPr lang="en-US"/>
        </a:p>
      </dgm:t>
    </dgm:pt>
    <dgm:pt modelId="{7A0C5BD3-1B36-44C4-A19B-AEF9C8C28DF4}" type="sibTrans" cxnId="{AE6D6D64-57E9-4ED0-9FFD-5A576D55D34B}">
      <dgm:prSet/>
      <dgm:spPr/>
      <dgm:t>
        <a:bodyPr/>
        <a:lstStyle/>
        <a:p>
          <a:endParaRPr lang="en-US"/>
        </a:p>
      </dgm:t>
    </dgm:pt>
    <dgm:pt modelId="{D7A315BC-BEE4-41E5-834B-530960613F8F}">
      <dgm:prSet phldrT="[Text]"/>
      <dgm:spPr/>
      <dgm:t>
        <a:bodyPr/>
        <a:lstStyle/>
        <a:p>
          <a:r>
            <a:rPr lang="en-US" dirty="0"/>
            <a:t>15 genres</a:t>
          </a:r>
        </a:p>
      </dgm:t>
    </dgm:pt>
    <dgm:pt modelId="{F846DB03-CDE2-4789-8930-C2C0EF8D2AE9}" type="parTrans" cxnId="{F9904B03-1ACF-4913-BF9A-5BFB41B0E892}">
      <dgm:prSet/>
      <dgm:spPr/>
      <dgm:t>
        <a:bodyPr/>
        <a:lstStyle/>
        <a:p>
          <a:endParaRPr lang="en-US"/>
        </a:p>
      </dgm:t>
    </dgm:pt>
    <dgm:pt modelId="{40BB9FE8-DBE9-4AD9-B249-58B12204E3FF}" type="sibTrans" cxnId="{F9904B03-1ACF-4913-BF9A-5BFB41B0E892}">
      <dgm:prSet/>
      <dgm:spPr/>
      <dgm:t>
        <a:bodyPr/>
        <a:lstStyle/>
        <a:p>
          <a:endParaRPr lang="en-US"/>
        </a:p>
      </dgm:t>
    </dgm:pt>
    <dgm:pt modelId="{34494544-B86E-4F12-82A9-3D7F85F239DC}">
      <dgm:prSet phldrT="[Text]"/>
      <dgm:spPr/>
      <dgm:t>
        <a:bodyPr/>
        <a:lstStyle/>
        <a:p>
          <a:r>
            <a:rPr lang="en-US" dirty="0"/>
            <a:t>375 music styles</a:t>
          </a:r>
        </a:p>
      </dgm:t>
    </dgm:pt>
    <dgm:pt modelId="{B8C2D1E9-10A8-4EA9-A046-BEBA175021D9}" type="parTrans" cxnId="{390F4785-C730-449C-B8ED-DC9844D9C51C}">
      <dgm:prSet/>
      <dgm:spPr/>
      <dgm:t>
        <a:bodyPr/>
        <a:lstStyle/>
        <a:p>
          <a:endParaRPr lang="en-US"/>
        </a:p>
      </dgm:t>
    </dgm:pt>
    <dgm:pt modelId="{95A49F41-15D4-45B2-B3AC-3C2C6E123072}" type="sibTrans" cxnId="{390F4785-C730-449C-B8ED-DC9844D9C51C}">
      <dgm:prSet/>
      <dgm:spPr/>
      <dgm:t>
        <a:bodyPr/>
        <a:lstStyle/>
        <a:p>
          <a:endParaRPr lang="en-US"/>
        </a:p>
      </dgm:t>
    </dgm:pt>
    <dgm:pt modelId="{4A9B87C5-0964-478F-97B0-53D174B1CC30}">
      <dgm:prSet phldrT="[Text]"/>
      <dgm:spPr/>
      <dgm:t>
        <a:bodyPr/>
        <a:lstStyle/>
        <a:p>
          <a:r>
            <a:rPr lang="en-US" dirty="0"/>
            <a:t>41565 records</a:t>
          </a:r>
        </a:p>
      </dgm:t>
    </dgm:pt>
    <dgm:pt modelId="{5BFFEF08-06CD-4BB8-B745-BEA677A80C7E}" type="parTrans" cxnId="{C2C43D35-7743-44D2-8597-5D8EE8E502C4}">
      <dgm:prSet/>
      <dgm:spPr/>
      <dgm:t>
        <a:bodyPr/>
        <a:lstStyle/>
        <a:p>
          <a:endParaRPr lang="en-US"/>
        </a:p>
      </dgm:t>
    </dgm:pt>
    <dgm:pt modelId="{C1BC1169-61E2-4553-AAD1-0B2E9331D63D}" type="sibTrans" cxnId="{C2C43D35-7743-44D2-8597-5D8EE8E502C4}">
      <dgm:prSet/>
      <dgm:spPr/>
      <dgm:t>
        <a:bodyPr/>
        <a:lstStyle/>
        <a:p>
          <a:endParaRPr lang="en-US"/>
        </a:p>
      </dgm:t>
    </dgm:pt>
    <dgm:pt modelId="{F0AE9126-8A8F-48F5-A48D-9C93A315A9D3}">
      <dgm:prSet phldrT="[Text]"/>
      <dgm:spPr/>
      <dgm:t>
        <a:bodyPr/>
        <a:lstStyle/>
        <a:p>
          <a:r>
            <a:rPr lang="en-US"/>
            <a:t>431647 songs</a:t>
          </a:r>
          <a:endParaRPr lang="en-US" dirty="0"/>
        </a:p>
      </dgm:t>
    </dgm:pt>
    <dgm:pt modelId="{AC136DB6-E529-4EB9-8D4D-E02011E5E78B}" type="parTrans" cxnId="{CFEDFFF3-60E0-4701-9D5F-B92373388FC7}">
      <dgm:prSet/>
      <dgm:spPr/>
      <dgm:t>
        <a:bodyPr/>
        <a:lstStyle/>
        <a:p>
          <a:endParaRPr lang="en-US"/>
        </a:p>
      </dgm:t>
    </dgm:pt>
    <dgm:pt modelId="{007AEF96-659A-4776-9EDD-B5F47159460F}" type="sibTrans" cxnId="{CFEDFFF3-60E0-4701-9D5F-B92373388FC7}">
      <dgm:prSet/>
      <dgm:spPr/>
      <dgm:t>
        <a:bodyPr/>
        <a:lstStyle/>
        <a:p>
          <a:endParaRPr lang="en-US"/>
        </a:p>
      </dgm:t>
    </dgm:pt>
    <dgm:pt modelId="{8FD6B269-AF9F-477F-8D5B-9FA115268EAE}" type="pres">
      <dgm:prSet presAssocID="{1C37ABF8-EC62-4937-905A-273798BBCE45}" presName="diagram" presStyleCnt="0">
        <dgm:presLayoutVars>
          <dgm:dir/>
          <dgm:resizeHandles val="exact"/>
        </dgm:presLayoutVars>
      </dgm:prSet>
      <dgm:spPr/>
    </dgm:pt>
    <dgm:pt modelId="{06EDDF7A-571F-49C9-A44E-CAFE74B17DD8}" type="pres">
      <dgm:prSet presAssocID="{C6FE67B8-E209-4273-B19D-DEA53A838D4A}" presName="node" presStyleLbl="node1" presStyleIdx="0" presStyleCnt="6">
        <dgm:presLayoutVars>
          <dgm:bulletEnabled val="1"/>
        </dgm:presLayoutVars>
      </dgm:prSet>
      <dgm:spPr/>
    </dgm:pt>
    <dgm:pt modelId="{3BEFD705-58C0-4F2B-B134-06BCDBF479DA}" type="pres">
      <dgm:prSet presAssocID="{881DE1B0-2EBF-428C-94D5-A67E6606DF07}" presName="sibTrans" presStyleCnt="0"/>
      <dgm:spPr/>
    </dgm:pt>
    <dgm:pt modelId="{1B735779-471E-4302-9C66-884A0EEF9A18}" type="pres">
      <dgm:prSet presAssocID="{704F650C-5670-4ABE-9385-B43FFF19BFFB}" presName="node" presStyleLbl="node1" presStyleIdx="1" presStyleCnt="6">
        <dgm:presLayoutVars>
          <dgm:bulletEnabled val="1"/>
        </dgm:presLayoutVars>
      </dgm:prSet>
      <dgm:spPr/>
    </dgm:pt>
    <dgm:pt modelId="{86337CB7-2B1D-439A-884A-68003AA61229}" type="pres">
      <dgm:prSet presAssocID="{7A0C5BD3-1B36-44C4-A19B-AEF9C8C28DF4}" presName="sibTrans" presStyleCnt="0"/>
      <dgm:spPr/>
    </dgm:pt>
    <dgm:pt modelId="{AB7032F5-10D6-469D-AB0B-D7F4D6AB99DC}" type="pres">
      <dgm:prSet presAssocID="{D7A315BC-BEE4-41E5-834B-530960613F8F}" presName="node" presStyleLbl="node1" presStyleIdx="2" presStyleCnt="6">
        <dgm:presLayoutVars>
          <dgm:bulletEnabled val="1"/>
        </dgm:presLayoutVars>
      </dgm:prSet>
      <dgm:spPr/>
    </dgm:pt>
    <dgm:pt modelId="{7FB40C00-25FB-41C7-8E38-1FEDA459C859}" type="pres">
      <dgm:prSet presAssocID="{40BB9FE8-DBE9-4AD9-B249-58B12204E3FF}" presName="sibTrans" presStyleCnt="0"/>
      <dgm:spPr/>
    </dgm:pt>
    <dgm:pt modelId="{49E091CB-CE8F-4940-BB01-8359E54452A6}" type="pres">
      <dgm:prSet presAssocID="{34494544-B86E-4F12-82A9-3D7F85F239DC}" presName="node" presStyleLbl="node1" presStyleIdx="3" presStyleCnt="6">
        <dgm:presLayoutVars>
          <dgm:bulletEnabled val="1"/>
        </dgm:presLayoutVars>
      </dgm:prSet>
      <dgm:spPr/>
    </dgm:pt>
    <dgm:pt modelId="{C40D5821-DAB6-458C-B312-46EC1BFA7023}" type="pres">
      <dgm:prSet presAssocID="{95A49F41-15D4-45B2-B3AC-3C2C6E123072}" presName="sibTrans" presStyleCnt="0"/>
      <dgm:spPr/>
    </dgm:pt>
    <dgm:pt modelId="{894CDB5E-934A-4972-884A-B2EA2B263D63}" type="pres">
      <dgm:prSet presAssocID="{4A9B87C5-0964-478F-97B0-53D174B1CC30}" presName="node" presStyleLbl="node1" presStyleIdx="4" presStyleCnt="6">
        <dgm:presLayoutVars>
          <dgm:bulletEnabled val="1"/>
        </dgm:presLayoutVars>
      </dgm:prSet>
      <dgm:spPr/>
    </dgm:pt>
    <dgm:pt modelId="{BFC1BF96-F62D-4C77-9CB0-592239366546}" type="pres">
      <dgm:prSet presAssocID="{C1BC1169-61E2-4553-AAD1-0B2E9331D63D}" presName="sibTrans" presStyleCnt="0"/>
      <dgm:spPr/>
    </dgm:pt>
    <dgm:pt modelId="{C3BD40C2-D5D8-4D3E-B358-2114C7C1685E}" type="pres">
      <dgm:prSet presAssocID="{F0AE9126-8A8F-48F5-A48D-9C93A315A9D3}" presName="node" presStyleLbl="node1" presStyleIdx="5" presStyleCnt="6">
        <dgm:presLayoutVars>
          <dgm:bulletEnabled val="1"/>
        </dgm:presLayoutVars>
      </dgm:prSet>
      <dgm:spPr/>
    </dgm:pt>
  </dgm:ptLst>
  <dgm:cxnLst>
    <dgm:cxn modelId="{F9904B03-1ACF-4913-BF9A-5BFB41B0E892}" srcId="{1C37ABF8-EC62-4937-905A-273798BBCE45}" destId="{D7A315BC-BEE4-41E5-834B-530960613F8F}" srcOrd="2" destOrd="0" parTransId="{F846DB03-CDE2-4789-8930-C2C0EF8D2AE9}" sibTransId="{40BB9FE8-DBE9-4AD9-B249-58B12204E3FF}"/>
    <dgm:cxn modelId="{C2C43D35-7743-44D2-8597-5D8EE8E502C4}" srcId="{1C37ABF8-EC62-4937-905A-273798BBCE45}" destId="{4A9B87C5-0964-478F-97B0-53D174B1CC30}" srcOrd="4" destOrd="0" parTransId="{5BFFEF08-06CD-4BB8-B745-BEA677A80C7E}" sibTransId="{C1BC1169-61E2-4553-AAD1-0B2E9331D63D}"/>
    <dgm:cxn modelId="{AE6D6D64-57E9-4ED0-9FFD-5A576D55D34B}" srcId="{1C37ABF8-EC62-4937-905A-273798BBCE45}" destId="{704F650C-5670-4ABE-9385-B43FFF19BFFB}" srcOrd="1" destOrd="0" parTransId="{1B55F5C9-BE55-458A-BCE8-6579E8F9ACC9}" sibTransId="{7A0C5BD3-1B36-44C4-A19B-AEF9C8C28DF4}"/>
    <dgm:cxn modelId="{68636B77-3F92-45B7-A6AE-5FE62C7219DE}" type="presOf" srcId="{F0AE9126-8A8F-48F5-A48D-9C93A315A9D3}" destId="{C3BD40C2-D5D8-4D3E-B358-2114C7C1685E}" srcOrd="0" destOrd="0" presId="urn:microsoft.com/office/officeart/2005/8/layout/default"/>
    <dgm:cxn modelId="{390F4785-C730-449C-B8ED-DC9844D9C51C}" srcId="{1C37ABF8-EC62-4937-905A-273798BBCE45}" destId="{34494544-B86E-4F12-82A9-3D7F85F239DC}" srcOrd="3" destOrd="0" parTransId="{B8C2D1E9-10A8-4EA9-A046-BEBA175021D9}" sibTransId="{95A49F41-15D4-45B2-B3AC-3C2C6E123072}"/>
    <dgm:cxn modelId="{130647AC-328C-4AAD-9B73-C05007830F76}" srcId="{1C37ABF8-EC62-4937-905A-273798BBCE45}" destId="{C6FE67B8-E209-4273-B19D-DEA53A838D4A}" srcOrd="0" destOrd="0" parTransId="{59330BDF-42E2-42F0-8D76-2BB517E71208}" sibTransId="{881DE1B0-2EBF-428C-94D5-A67E6606DF07}"/>
    <dgm:cxn modelId="{22EF56AD-56E4-4F7C-8C76-0851874942EF}" type="presOf" srcId="{1C37ABF8-EC62-4937-905A-273798BBCE45}" destId="{8FD6B269-AF9F-477F-8D5B-9FA115268EAE}" srcOrd="0" destOrd="0" presId="urn:microsoft.com/office/officeart/2005/8/layout/default"/>
    <dgm:cxn modelId="{C1B977B9-4911-4966-A6DF-CD1D46E3F028}" type="presOf" srcId="{4A9B87C5-0964-478F-97B0-53D174B1CC30}" destId="{894CDB5E-934A-4972-884A-B2EA2B263D63}" srcOrd="0" destOrd="0" presId="urn:microsoft.com/office/officeart/2005/8/layout/default"/>
    <dgm:cxn modelId="{DAC3F3BD-9B33-4D39-959F-705B610F1515}" type="presOf" srcId="{C6FE67B8-E209-4273-B19D-DEA53A838D4A}" destId="{06EDDF7A-571F-49C9-A44E-CAFE74B17DD8}" srcOrd="0" destOrd="0" presId="urn:microsoft.com/office/officeart/2005/8/layout/default"/>
    <dgm:cxn modelId="{E715ADE3-7C2F-4EF5-82D0-E2AD5E946891}" type="presOf" srcId="{704F650C-5670-4ABE-9385-B43FFF19BFFB}" destId="{1B735779-471E-4302-9C66-884A0EEF9A18}" srcOrd="0" destOrd="0" presId="urn:microsoft.com/office/officeart/2005/8/layout/default"/>
    <dgm:cxn modelId="{770A3AEE-97B9-4BDF-8755-571B7AC230B4}" type="presOf" srcId="{34494544-B86E-4F12-82A9-3D7F85F239DC}" destId="{49E091CB-CE8F-4940-BB01-8359E54452A6}" srcOrd="0" destOrd="0" presId="urn:microsoft.com/office/officeart/2005/8/layout/default"/>
    <dgm:cxn modelId="{CFEDFFF3-60E0-4701-9D5F-B92373388FC7}" srcId="{1C37ABF8-EC62-4937-905A-273798BBCE45}" destId="{F0AE9126-8A8F-48F5-A48D-9C93A315A9D3}" srcOrd="5" destOrd="0" parTransId="{AC136DB6-E529-4EB9-8D4D-E02011E5E78B}" sibTransId="{007AEF96-659A-4776-9EDD-B5F47159460F}"/>
    <dgm:cxn modelId="{DB6730FC-701E-41AB-9F19-358A69154A68}" type="presOf" srcId="{D7A315BC-BEE4-41E5-834B-530960613F8F}" destId="{AB7032F5-10D6-469D-AB0B-D7F4D6AB99DC}" srcOrd="0" destOrd="0" presId="urn:microsoft.com/office/officeart/2005/8/layout/default"/>
    <dgm:cxn modelId="{0EAEDB86-A95A-4BEE-B0AD-F835B5206737}" type="presParOf" srcId="{8FD6B269-AF9F-477F-8D5B-9FA115268EAE}" destId="{06EDDF7A-571F-49C9-A44E-CAFE74B17DD8}" srcOrd="0" destOrd="0" presId="urn:microsoft.com/office/officeart/2005/8/layout/default"/>
    <dgm:cxn modelId="{4FC64573-1306-4290-BB18-37F56F3D12F5}" type="presParOf" srcId="{8FD6B269-AF9F-477F-8D5B-9FA115268EAE}" destId="{3BEFD705-58C0-4F2B-B134-06BCDBF479DA}" srcOrd="1" destOrd="0" presId="urn:microsoft.com/office/officeart/2005/8/layout/default"/>
    <dgm:cxn modelId="{4988EBB2-8400-4C69-B57C-A0AE3D658BD1}" type="presParOf" srcId="{8FD6B269-AF9F-477F-8D5B-9FA115268EAE}" destId="{1B735779-471E-4302-9C66-884A0EEF9A18}" srcOrd="2" destOrd="0" presId="urn:microsoft.com/office/officeart/2005/8/layout/default"/>
    <dgm:cxn modelId="{2674CE9F-CA96-4819-A55F-9FD4264A1623}" type="presParOf" srcId="{8FD6B269-AF9F-477F-8D5B-9FA115268EAE}" destId="{86337CB7-2B1D-439A-884A-68003AA61229}" srcOrd="3" destOrd="0" presId="urn:microsoft.com/office/officeart/2005/8/layout/default"/>
    <dgm:cxn modelId="{2884351B-BE8A-4EE6-9CC2-247B0FD7B7E0}" type="presParOf" srcId="{8FD6B269-AF9F-477F-8D5B-9FA115268EAE}" destId="{AB7032F5-10D6-469D-AB0B-D7F4D6AB99DC}" srcOrd="4" destOrd="0" presId="urn:microsoft.com/office/officeart/2005/8/layout/default"/>
    <dgm:cxn modelId="{FC6E8726-677F-4BCD-9400-1573466757AD}" type="presParOf" srcId="{8FD6B269-AF9F-477F-8D5B-9FA115268EAE}" destId="{7FB40C00-25FB-41C7-8E38-1FEDA459C859}" srcOrd="5" destOrd="0" presId="urn:microsoft.com/office/officeart/2005/8/layout/default"/>
    <dgm:cxn modelId="{22885A20-3BC9-4DAB-949B-7D733A268469}" type="presParOf" srcId="{8FD6B269-AF9F-477F-8D5B-9FA115268EAE}" destId="{49E091CB-CE8F-4940-BB01-8359E54452A6}" srcOrd="6" destOrd="0" presId="urn:microsoft.com/office/officeart/2005/8/layout/default"/>
    <dgm:cxn modelId="{127416EE-8852-4A14-9034-11CA05B9BA20}" type="presParOf" srcId="{8FD6B269-AF9F-477F-8D5B-9FA115268EAE}" destId="{C40D5821-DAB6-458C-B312-46EC1BFA7023}" srcOrd="7" destOrd="0" presId="urn:microsoft.com/office/officeart/2005/8/layout/default"/>
    <dgm:cxn modelId="{9936A812-E0D8-47AC-BD68-4F4F9EDB0AA1}" type="presParOf" srcId="{8FD6B269-AF9F-477F-8D5B-9FA115268EAE}" destId="{894CDB5E-934A-4972-884A-B2EA2B263D63}" srcOrd="8" destOrd="0" presId="urn:microsoft.com/office/officeart/2005/8/layout/default"/>
    <dgm:cxn modelId="{24F54CA9-36E8-4630-88C8-0D71F8FB3840}" type="presParOf" srcId="{8FD6B269-AF9F-477F-8D5B-9FA115268EAE}" destId="{BFC1BF96-F62D-4C77-9CB0-592239366546}" srcOrd="9" destOrd="0" presId="urn:microsoft.com/office/officeart/2005/8/layout/default"/>
    <dgm:cxn modelId="{BC351092-FA2D-46F6-90F4-C201FBF7C7AC}" type="presParOf" srcId="{8FD6B269-AF9F-477F-8D5B-9FA115268EAE}" destId="{C3BD40C2-D5D8-4D3E-B358-2114C7C1685E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05A916-28C9-4A02-B81C-BC05DF199ACB}">
      <dsp:nvSpPr>
        <dsp:cNvPr id="0" name=""/>
        <dsp:cNvSpPr/>
      </dsp:nvSpPr>
      <dsp:spPr>
        <a:xfrm>
          <a:off x="0" y="424417"/>
          <a:ext cx="10515600" cy="1212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58216" rIns="816127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Discovers and downloads HTML pages which represent individual records and artists</a:t>
          </a:r>
        </a:p>
      </dsp:txBody>
      <dsp:txXfrm>
        <a:off x="0" y="424417"/>
        <a:ext cx="10515600" cy="1212750"/>
      </dsp:txXfrm>
    </dsp:sp>
    <dsp:sp modelId="{F989BB48-0EAE-42D1-A920-15D25FD54999}">
      <dsp:nvSpPr>
        <dsp:cNvPr id="0" name=""/>
        <dsp:cNvSpPr/>
      </dsp:nvSpPr>
      <dsp:spPr>
        <a:xfrm>
          <a:off x="525780" y="99697"/>
          <a:ext cx="736092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Web crawler</a:t>
          </a:r>
        </a:p>
      </dsp:txBody>
      <dsp:txXfrm>
        <a:off x="557483" y="131400"/>
        <a:ext cx="7297514" cy="586034"/>
      </dsp:txXfrm>
    </dsp:sp>
    <dsp:sp modelId="{9676048D-C220-4994-92E0-79B937D42B8D}">
      <dsp:nvSpPr>
        <dsp:cNvPr id="0" name=""/>
        <dsp:cNvSpPr/>
      </dsp:nvSpPr>
      <dsp:spPr>
        <a:xfrm>
          <a:off x="0" y="2080687"/>
          <a:ext cx="10515600" cy="1212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58216" rIns="816127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Reads raw HTML data from cache, parses it for needed data and inserts data into database</a:t>
          </a:r>
        </a:p>
      </dsp:txBody>
      <dsp:txXfrm>
        <a:off x="0" y="2080687"/>
        <a:ext cx="10515600" cy="1212750"/>
      </dsp:txXfrm>
    </dsp:sp>
    <dsp:sp modelId="{F36F3138-83E1-47EC-B441-7E41B95BBC3A}">
      <dsp:nvSpPr>
        <dsp:cNvPr id="0" name=""/>
        <dsp:cNvSpPr/>
      </dsp:nvSpPr>
      <dsp:spPr>
        <a:xfrm>
          <a:off x="525780" y="1755967"/>
          <a:ext cx="736092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HTML parser</a:t>
          </a:r>
        </a:p>
      </dsp:txBody>
      <dsp:txXfrm>
        <a:off x="557483" y="1787670"/>
        <a:ext cx="7297514" cy="586034"/>
      </dsp:txXfrm>
    </dsp:sp>
    <dsp:sp modelId="{ACF1E12C-D491-42AD-9D54-C0D8CDD691A7}">
      <dsp:nvSpPr>
        <dsp:cNvPr id="0" name=""/>
        <dsp:cNvSpPr/>
      </dsp:nvSpPr>
      <dsp:spPr>
        <a:xfrm>
          <a:off x="0" y="3736957"/>
          <a:ext cx="10515600" cy="918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58216" rIns="816127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Scripts querying database and extracting meaningful information</a:t>
          </a:r>
        </a:p>
      </dsp:txBody>
      <dsp:txXfrm>
        <a:off x="0" y="3736957"/>
        <a:ext cx="10515600" cy="918225"/>
      </dsp:txXfrm>
    </dsp:sp>
    <dsp:sp modelId="{7124470C-9EB9-4444-B141-477089F9EF5F}">
      <dsp:nvSpPr>
        <dsp:cNvPr id="0" name=""/>
        <dsp:cNvSpPr/>
      </dsp:nvSpPr>
      <dsp:spPr>
        <a:xfrm>
          <a:off x="525780" y="3412237"/>
          <a:ext cx="736092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analysis</a:t>
          </a:r>
        </a:p>
      </dsp:txBody>
      <dsp:txXfrm>
        <a:off x="557483" y="3443940"/>
        <a:ext cx="7297514" cy="5860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EDDF7A-571F-49C9-A44E-CAFE74B17DD8}">
      <dsp:nvSpPr>
        <dsp:cNvPr id="0" name=""/>
        <dsp:cNvSpPr/>
      </dsp:nvSpPr>
      <dsp:spPr>
        <a:xfrm>
          <a:off x="0" y="170663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7 countries (YU + undefined)</a:t>
          </a:r>
        </a:p>
      </dsp:txBody>
      <dsp:txXfrm>
        <a:off x="0" y="170663"/>
        <a:ext cx="2539999" cy="1524000"/>
      </dsp:txXfrm>
    </dsp:sp>
    <dsp:sp modelId="{1B735779-471E-4302-9C66-884A0EEF9A18}">
      <dsp:nvSpPr>
        <dsp:cNvPr id="0" name=""/>
        <dsp:cNvSpPr/>
      </dsp:nvSpPr>
      <dsp:spPr>
        <a:xfrm>
          <a:off x="2794000" y="170663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628 different formats</a:t>
          </a:r>
        </a:p>
      </dsp:txBody>
      <dsp:txXfrm>
        <a:off x="2794000" y="170663"/>
        <a:ext cx="2539999" cy="1524000"/>
      </dsp:txXfrm>
    </dsp:sp>
    <dsp:sp modelId="{AB7032F5-10D6-469D-AB0B-D7F4D6AB99DC}">
      <dsp:nvSpPr>
        <dsp:cNvPr id="0" name=""/>
        <dsp:cNvSpPr/>
      </dsp:nvSpPr>
      <dsp:spPr>
        <a:xfrm>
          <a:off x="5587999" y="170663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15 genres</a:t>
          </a:r>
        </a:p>
      </dsp:txBody>
      <dsp:txXfrm>
        <a:off x="5587999" y="170663"/>
        <a:ext cx="2539999" cy="1524000"/>
      </dsp:txXfrm>
    </dsp:sp>
    <dsp:sp modelId="{49E091CB-CE8F-4940-BB01-8359E54452A6}">
      <dsp:nvSpPr>
        <dsp:cNvPr id="0" name=""/>
        <dsp:cNvSpPr/>
      </dsp:nvSpPr>
      <dsp:spPr>
        <a:xfrm>
          <a:off x="0" y="1948663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375 music styles</a:t>
          </a:r>
        </a:p>
      </dsp:txBody>
      <dsp:txXfrm>
        <a:off x="0" y="1948663"/>
        <a:ext cx="2539999" cy="1524000"/>
      </dsp:txXfrm>
    </dsp:sp>
    <dsp:sp modelId="{894CDB5E-934A-4972-884A-B2EA2B263D63}">
      <dsp:nvSpPr>
        <dsp:cNvPr id="0" name=""/>
        <dsp:cNvSpPr/>
      </dsp:nvSpPr>
      <dsp:spPr>
        <a:xfrm>
          <a:off x="2794000" y="1948663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41565 records</a:t>
          </a:r>
        </a:p>
      </dsp:txBody>
      <dsp:txXfrm>
        <a:off x="2794000" y="1948663"/>
        <a:ext cx="2539999" cy="1524000"/>
      </dsp:txXfrm>
    </dsp:sp>
    <dsp:sp modelId="{C3BD40C2-D5D8-4D3E-B358-2114C7C1685E}">
      <dsp:nvSpPr>
        <dsp:cNvPr id="0" name=""/>
        <dsp:cNvSpPr/>
      </dsp:nvSpPr>
      <dsp:spPr>
        <a:xfrm>
          <a:off x="5587999" y="1948663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431647 songs</a:t>
          </a:r>
          <a:endParaRPr lang="en-US" sz="3200" kern="1200" dirty="0"/>
        </a:p>
      </dsp:txBody>
      <dsp:txXfrm>
        <a:off x="5587999" y="1948663"/>
        <a:ext cx="2539999" cy="1524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A031-2D98-4973-B360-98264FADFEA5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643B900-106E-4583-9A29-805AB15BBCD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0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A031-2D98-4973-B360-98264FADFEA5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3B900-106E-4583-9A29-805AB15BBCD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592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A031-2D98-4973-B360-98264FADFEA5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3B900-106E-4583-9A29-805AB15BBCD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24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A031-2D98-4973-B360-98264FADFEA5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3B900-106E-4583-9A29-805AB15BBCD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543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A031-2D98-4973-B360-98264FADFEA5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3B900-106E-4583-9A29-805AB15BBCD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377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A031-2D98-4973-B360-98264FADFEA5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3B900-106E-4583-9A29-805AB15BBCD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63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A031-2D98-4973-B360-98264FADFEA5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3B900-106E-4583-9A29-805AB15BBCD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247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A031-2D98-4973-B360-98264FADFEA5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3B900-106E-4583-9A29-805AB15BBCDE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39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A031-2D98-4973-B360-98264FADFEA5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3B900-106E-4583-9A29-805AB15B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83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A031-2D98-4973-B360-98264FADFEA5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3B900-106E-4583-9A29-805AB15BBCD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94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CB5A031-2D98-4973-B360-98264FADFEA5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3B900-106E-4583-9A29-805AB15BBCD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77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5A031-2D98-4973-B360-98264FADFEA5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643B900-106E-4583-9A29-805AB15BBCD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518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EBCCC-F090-4D45-92CC-D322DFB6FB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EESTech</a:t>
            </a:r>
            <a:r>
              <a:rPr lang="en-US" dirty="0"/>
              <a:t> Challenge 2018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AA105-FF89-481F-BD21-D7DEF429B6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845173"/>
          </a:xfrm>
        </p:spPr>
        <p:txBody>
          <a:bodyPr>
            <a:normAutofit/>
          </a:bodyPr>
          <a:lstStyle/>
          <a:p>
            <a:r>
              <a:rPr lang="en-US" dirty="0"/>
              <a:t>Mr. Human</a:t>
            </a:r>
          </a:p>
          <a:p>
            <a:r>
              <a:rPr lang="en-US" sz="1400" dirty="0" err="1"/>
              <a:t>Aleksa</a:t>
            </a:r>
            <a:r>
              <a:rPr lang="en-US" sz="1400" dirty="0"/>
              <a:t> Maru</a:t>
            </a:r>
            <a:r>
              <a:rPr lang="sr-Latn-RS" sz="1400" dirty="0" err="1"/>
              <a:t>šić</a:t>
            </a:r>
            <a:br>
              <a:rPr lang="sr-Latn-RS" sz="1400" dirty="0"/>
            </a:br>
            <a:r>
              <a:rPr lang="sr-Latn-RS" sz="1400" dirty="0"/>
              <a:t>Nikola Jovanović</a:t>
            </a:r>
            <a:br>
              <a:rPr lang="sr-Latn-RS" sz="1400" dirty="0"/>
            </a:br>
            <a:r>
              <a:rPr lang="sr-Latn-RS" sz="1400" dirty="0"/>
              <a:t>Nikola Pavlović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09884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D8A0B-E356-46CC-8127-3088EB815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T2) d) 50 top Credits persons: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25A3EC6-5660-4163-AD3D-57B5FA90C1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82171"/>
              </p:ext>
            </p:extLst>
          </p:nvPr>
        </p:nvGraphicFramePr>
        <p:xfrm>
          <a:off x="838200" y="2112983"/>
          <a:ext cx="4930504" cy="362415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964474">
                  <a:extLst>
                    <a:ext uri="{9D8B030D-6E8A-4147-A177-3AD203B41FA5}">
                      <a16:colId xmlns:a16="http://schemas.microsoft.com/office/drawing/2014/main" val="2851689507"/>
                    </a:ext>
                  </a:extLst>
                </a:gridCol>
                <a:gridCol w="3122023">
                  <a:extLst>
                    <a:ext uri="{9D8B030D-6E8A-4147-A177-3AD203B41FA5}">
                      <a16:colId xmlns:a16="http://schemas.microsoft.com/office/drawing/2014/main" val="2664699495"/>
                    </a:ext>
                  </a:extLst>
                </a:gridCol>
                <a:gridCol w="844007">
                  <a:extLst>
                    <a:ext uri="{9D8B030D-6E8A-4147-A177-3AD203B41FA5}">
                      <a16:colId xmlns:a16="http://schemas.microsoft.com/office/drawing/2014/main" val="1826824465"/>
                    </a:ext>
                  </a:extLst>
                </a:gridCol>
              </a:tblGrid>
              <a:tr h="724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Traditional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51563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1319043"/>
                  </a:ext>
                </a:extLst>
              </a:tr>
              <a:tr h="724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Lennon-McCartney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9508609"/>
                  </a:ext>
                </a:extLst>
              </a:tr>
              <a:tr h="724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Duke Ellington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10657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2461323"/>
                  </a:ext>
                </a:extLst>
              </a:tr>
              <a:tr h="724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Franz Schubert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326256"/>
                  </a:ext>
                </a:extLst>
              </a:tr>
              <a:tr h="724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Bob Dylan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8071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8578824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CFC186B-5B2F-419F-8688-757B7BEAA8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995057"/>
              </p:ext>
            </p:extLst>
          </p:nvPr>
        </p:nvGraphicFramePr>
        <p:xfrm>
          <a:off x="6423298" y="2112983"/>
          <a:ext cx="4930504" cy="362415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964474">
                  <a:extLst>
                    <a:ext uri="{9D8B030D-6E8A-4147-A177-3AD203B41FA5}">
                      <a16:colId xmlns:a16="http://schemas.microsoft.com/office/drawing/2014/main" val="2851689507"/>
                    </a:ext>
                  </a:extLst>
                </a:gridCol>
                <a:gridCol w="3167017">
                  <a:extLst>
                    <a:ext uri="{9D8B030D-6E8A-4147-A177-3AD203B41FA5}">
                      <a16:colId xmlns:a16="http://schemas.microsoft.com/office/drawing/2014/main" val="2664699495"/>
                    </a:ext>
                  </a:extLst>
                </a:gridCol>
                <a:gridCol w="799013">
                  <a:extLst>
                    <a:ext uri="{9D8B030D-6E8A-4147-A177-3AD203B41FA5}">
                      <a16:colId xmlns:a16="http://schemas.microsoft.com/office/drawing/2014/main" val="927532969"/>
                    </a:ext>
                  </a:extLst>
                </a:gridCol>
              </a:tblGrid>
              <a:tr h="724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Johannes Brahms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7891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1319043"/>
                  </a:ext>
                </a:extLst>
              </a:tr>
              <a:tr h="724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Georg Friedrich Handel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7450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9508609"/>
                  </a:ext>
                </a:extLst>
              </a:tr>
              <a:tr h="724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Folk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2461323"/>
                  </a:ext>
                </a:extLst>
              </a:tr>
              <a:tr h="724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Frederic Chopin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7130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326256"/>
                  </a:ext>
                </a:extLst>
              </a:tr>
              <a:tr h="724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Giuseppe Verdi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6752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85788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5983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D8A0B-E356-46CC-8127-3088EB815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T2) d) 50 top Vocals: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36DDCBA-0574-420F-A09F-1F7E99250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20694"/>
              </p:ext>
            </p:extLst>
          </p:nvPr>
        </p:nvGraphicFramePr>
        <p:xfrm>
          <a:off x="838200" y="2112983"/>
          <a:ext cx="4930504" cy="362415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964474">
                  <a:extLst>
                    <a:ext uri="{9D8B030D-6E8A-4147-A177-3AD203B41FA5}">
                      <a16:colId xmlns:a16="http://schemas.microsoft.com/office/drawing/2014/main" val="2851689507"/>
                    </a:ext>
                  </a:extLst>
                </a:gridCol>
                <a:gridCol w="3122023">
                  <a:extLst>
                    <a:ext uri="{9D8B030D-6E8A-4147-A177-3AD203B41FA5}">
                      <a16:colId xmlns:a16="http://schemas.microsoft.com/office/drawing/2014/main" val="2664699495"/>
                    </a:ext>
                  </a:extLst>
                </a:gridCol>
                <a:gridCol w="844007">
                  <a:extLst>
                    <a:ext uri="{9D8B030D-6E8A-4147-A177-3AD203B41FA5}">
                      <a16:colId xmlns:a16="http://schemas.microsoft.com/office/drawing/2014/main" val="1826824465"/>
                    </a:ext>
                  </a:extLst>
                </a:gridCol>
              </a:tblGrid>
              <a:tr h="724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Dietrich Fischer-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Dieskau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1319043"/>
                  </a:ext>
                </a:extLst>
              </a:tr>
              <a:tr h="724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Wiener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Staatsopernchor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9508609"/>
                  </a:ext>
                </a:extLst>
              </a:tr>
              <a:tr h="724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Maria Callas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2461323"/>
                  </a:ext>
                </a:extLst>
              </a:tr>
              <a:tr h="724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Tessa Niles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326256"/>
                  </a:ext>
                </a:extLst>
              </a:tr>
              <a:tr h="724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Theo Adam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8578824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2C5D71E-4D07-4E86-8CD3-FDA19C9CF0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864274"/>
              </p:ext>
            </p:extLst>
          </p:nvPr>
        </p:nvGraphicFramePr>
        <p:xfrm>
          <a:off x="6423298" y="2112983"/>
          <a:ext cx="4930504" cy="362415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964474">
                  <a:extLst>
                    <a:ext uri="{9D8B030D-6E8A-4147-A177-3AD203B41FA5}">
                      <a16:colId xmlns:a16="http://schemas.microsoft.com/office/drawing/2014/main" val="2851689507"/>
                    </a:ext>
                  </a:extLst>
                </a:gridCol>
                <a:gridCol w="3167017">
                  <a:extLst>
                    <a:ext uri="{9D8B030D-6E8A-4147-A177-3AD203B41FA5}">
                      <a16:colId xmlns:a16="http://schemas.microsoft.com/office/drawing/2014/main" val="2664699495"/>
                    </a:ext>
                  </a:extLst>
                </a:gridCol>
                <a:gridCol w="799013">
                  <a:extLst>
                    <a:ext uri="{9D8B030D-6E8A-4147-A177-3AD203B41FA5}">
                      <a16:colId xmlns:a16="http://schemas.microsoft.com/office/drawing/2014/main" val="927532969"/>
                    </a:ext>
                  </a:extLst>
                </a:gridCol>
              </a:tblGrid>
              <a:tr h="724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Paul McCartney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1319043"/>
                  </a:ext>
                </a:extLst>
              </a:tr>
              <a:tr h="724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Edda </a:t>
                      </a:r>
                      <a:r>
                        <a:rPr lang="en-US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dellOrso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9508609"/>
                  </a:ext>
                </a:extLst>
              </a:tr>
              <a:tr h="724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Katie </a:t>
                      </a:r>
                      <a:r>
                        <a:rPr lang="en-US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Kissoon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2461323"/>
                  </a:ext>
                </a:extLst>
              </a:tr>
              <a:tr h="724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Mick Jagger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326256"/>
                  </a:ext>
                </a:extLst>
              </a:tr>
              <a:tr h="724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Eric Clapton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85788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4100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D8A0B-E356-46CC-8127-3088EB815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T2) d) 50 top Writing &amp; Arrangement persons: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D8336D-3728-4B35-A93F-7981EF6A2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852508"/>
              </p:ext>
            </p:extLst>
          </p:nvPr>
        </p:nvGraphicFramePr>
        <p:xfrm>
          <a:off x="838200" y="2112983"/>
          <a:ext cx="4930504" cy="362415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964474">
                  <a:extLst>
                    <a:ext uri="{9D8B030D-6E8A-4147-A177-3AD203B41FA5}">
                      <a16:colId xmlns:a16="http://schemas.microsoft.com/office/drawing/2014/main" val="2851689507"/>
                    </a:ext>
                  </a:extLst>
                </a:gridCol>
                <a:gridCol w="3122023">
                  <a:extLst>
                    <a:ext uri="{9D8B030D-6E8A-4147-A177-3AD203B41FA5}">
                      <a16:colId xmlns:a16="http://schemas.microsoft.com/office/drawing/2014/main" val="2664699495"/>
                    </a:ext>
                  </a:extLst>
                </a:gridCol>
                <a:gridCol w="844007">
                  <a:extLst>
                    <a:ext uri="{9D8B030D-6E8A-4147-A177-3AD203B41FA5}">
                      <a16:colId xmlns:a16="http://schemas.microsoft.com/office/drawing/2014/main" val="1826824465"/>
                    </a:ext>
                  </a:extLst>
                </a:gridCol>
              </a:tblGrid>
              <a:tr h="724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Traditional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1319043"/>
                  </a:ext>
                </a:extLst>
              </a:tr>
              <a:tr h="724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Lennon-McCartney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13389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9508609"/>
                  </a:ext>
                </a:extLst>
              </a:tr>
              <a:tr h="724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Duke Ellington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9452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2461323"/>
                  </a:ext>
                </a:extLst>
              </a:tr>
              <a:tr h="724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Franz Schubert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9095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326256"/>
                  </a:ext>
                </a:extLst>
              </a:tr>
              <a:tr h="724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Johannes Brahms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7879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8578824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0C259E3-B73A-48D5-A26A-5E6984E3F4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565506"/>
              </p:ext>
            </p:extLst>
          </p:nvPr>
        </p:nvGraphicFramePr>
        <p:xfrm>
          <a:off x="6423298" y="2112983"/>
          <a:ext cx="4930504" cy="362415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964474">
                  <a:extLst>
                    <a:ext uri="{9D8B030D-6E8A-4147-A177-3AD203B41FA5}">
                      <a16:colId xmlns:a16="http://schemas.microsoft.com/office/drawing/2014/main" val="2851689507"/>
                    </a:ext>
                  </a:extLst>
                </a:gridCol>
                <a:gridCol w="3167017">
                  <a:extLst>
                    <a:ext uri="{9D8B030D-6E8A-4147-A177-3AD203B41FA5}">
                      <a16:colId xmlns:a16="http://schemas.microsoft.com/office/drawing/2014/main" val="2664699495"/>
                    </a:ext>
                  </a:extLst>
                </a:gridCol>
                <a:gridCol w="799013">
                  <a:extLst>
                    <a:ext uri="{9D8B030D-6E8A-4147-A177-3AD203B41FA5}">
                      <a16:colId xmlns:a16="http://schemas.microsoft.com/office/drawing/2014/main" val="927532969"/>
                    </a:ext>
                  </a:extLst>
                </a:gridCol>
              </a:tblGrid>
              <a:tr h="724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Bob Dylan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7477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1319043"/>
                  </a:ext>
                </a:extLst>
              </a:tr>
              <a:tr h="724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Georg Friedrich Hendel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7445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9508609"/>
                  </a:ext>
                </a:extLst>
              </a:tr>
              <a:tr h="724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Folk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7278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2461323"/>
                  </a:ext>
                </a:extLst>
              </a:tr>
              <a:tr h="724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Frederic Chopin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326256"/>
                  </a:ext>
                </a:extLst>
              </a:tr>
              <a:tr h="724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Giuseppe Verdi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85788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965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D8A0B-E356-46CC-8127-3088EB815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T2) e) 100 most frequent songs: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B81FA5-ED88-428A-8CC1-4916B0CA9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350728"/>
              </p:ext>
            </p:extLst>
          </p:nvPr>
        </p:nvGraphicFramePr>
        <p:xfrm>
          <a:off x="838200" y="2112983"/>
          <a:ext cx="4930504" cy="362415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964474">
                  <a:extLst>
                    <a:ext uri="{9D8B030D-6E8A-4147-A177-3AD203B41FA5}">
                      <a16:colId xmlns:a16="http://schemas.microsoft.com/office/drawing/2014/main" val="2851689507"/>
                    </a:ext>
                  </a:extLst>
                </a:gridCol>
                <a:gridCol w="3122023">
                  <a:extLst>
                    <a:ext uri="{9D8B030D-6E8A-4147-A177-3AD203B41FA5}">
                      <a16:colId xmlns:a16="http://schemas.microsoft.com/office/drawing/2014/main" val="2664699495"/>
                    </a:ext>
                  </a:extLst>
                </a:gridCol>
                <a:gridCol w="844007">
                  <a:extLst>
                    <a:ext uri="{9D8B030D-6E8A-4147-A177-3AD203B41FA5}">
                      <a16:colId xmlns:a16="http://schemas.microsoft.com/office/drawing/2014/main" val="1826824465"/>
                    </a:ext>
                  </a:extLst>
                </a:gridCol>
              </a:tblGrid>
              <a:tr h="724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Intro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1319043"/>
                  </a:ext>
                </a:extLst>
              </a:tr>
              <a:tr h="724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Outro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9508609"/>
                  </a:ext>
                </a:extLst>
              </a:tr>
              <a:tr h="724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Ljubav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2461323"/>
                  </a:ext>
                </a:extLst>
              </a:tr>
              <a:tr h="724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326256"/>
                  </a:ext>
                </a:extLst>
              </a:tr>
              <a:tr h="724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Jedina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8578824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74B4894-466A-4098-BA53-FC178B5701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549895"/>
              </p:ext>
            </p:extLst>
          </p:nvPr>
        </p:nvGraphicFramePr>
        <p:xfrm>
          <a:off x="6423298" y="2112983"/>
          <a:ext cx="4930504" cy="362415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964474">
                  <a:extLst>
                    <a:ext uri="{9D8B030D-6E8A-4147-A177-3AD203B41FA5}">
                      <a16:colId xmlns:a16="http://schemas.microsoft.com/office/drawing/2014/main" val="2851689507"/>
                    </a:ext>
                  </a:extLst>
                </a:gridCol>
                <a:gridCol w="3167017">
                  <a:extLst>
                    <a:ext uri="{9D8B030D-6E8A-4147-A177-3AD203B41FA5}">
                      <a16:colId xmlns:a16="http://schemas.microsoft.com/office/drawing/2014/main" val="2664699495"/>
                    </a:ext>
                  </a:extLst>
                </a:gridCol>
                <a:gridCol w="799013">
                  <a:extLst>
                    <a:ext uri="{9D8B030D-6E8A-4147-A177-3AD203B41FA5}">
                      <a16:colId xmlns:a16="http://schemas.microsoft.com/office/drawing/2014/main" val="927532969"/>
                    </a:ext>
                  </a:extLst>
                </a:gridCol>
              </a:tblGrid>
              <a:tr h="724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Bez </a:t>
                      </a:r>
                      <a:r>
                        <a:rPr lang="en-US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Tebe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1319043"/>
                  </a:ext>
                </a:extLst>
              </a:tr>
              <a:tr h="724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Sanjam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9508609"/>
                  </a:ext>
                </a:extLst>
              </a:tr>
              <a:tr h="724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</a:t>
                      </a: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 Ja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2461323"/>
                  </a:ext>
                </a:extLst>
              </a:tr>
              <a:tr h="724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Allegro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326256"/>
                  </a:ext>
                </a:extLst>
              </a:tr>
              <a:tr h="724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Sarajevo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85788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065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D8A0B-E356-46CC-8127-3088EB815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T2) e) And some more: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B81FA5-ED88-428A-8CC1-4916B0CA9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805000"/>
              </p:ext>
            </p:extLst>
          </p:nvPr>
        </p:nvGraphicFramePr>
        <p:xfrm>
          <a:off x="838200" y="2112983"/>
          <a:ext cx="4930504" cy="362415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964474">
                  <a:extLst>
                    <a:ext uri="{9D8B030D-6E8A-4147-A177-3AD203B41FA5}">
                      <a16:colId xmlns:a16="http://schemas.microsoft.com/office/drawing/2014/main" val="2851689507"/>
                    </a:ext>
                  </a:extLst>
                </a:gridCol>
                <a:gridCol w="3122023">
                  <a:extLst>
                    <a:ext uri="{9D8B030D-6E8A-4147-A177-3AD203B41FA5}">
                      <a16:colId xmlns:a16="http://schemas.microsoft.com/office/drawing/2014/main" val="2664699495"/>
                    </a:ext>
                  </a:extLst>
                </a:gridCol>
                <a:gridCol w="844007">
                  <a:extLst>
                    <a:ext uri="{9D8B030D-6E8A-4147-A177-3AD203B41FA5}">
                      <a16:colId xmlns:a16="http://schemas.microsoft.com/office/drawing/2014/main" val="1826824465"/>
                    </a:ext>
                  </a:extLst>
                </a:gridCol>
              </a:tblGrid>
              <a:tr h="724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Ostani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1319043"/>
                  </a:ext>
                </a:extLst>
              </a:tr>
              <a:tr h="724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Odlazim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9508609"/>
                  </a:ext>
                </a:extLst>
              </a:tr>
              <a:tr h="724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Samo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2461323"/>
                  </a:ext>
                </a:extLst>
              </a:tr>
              <a:tr h="724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Uspavanka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326256"/>
                  </a:ext>
                </a:extLst>
              </a:tr>
              <a:tr h="724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8578824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74B4894-466A-4098-BA53-FC178B5701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028814"/>
              </p:ext>
            </p:extLst>
          </p:nvPr>
        </p:nvGraphicFramePr>
        <p:xfrm>
          <a:off x="6423298" y="2112983"/>
          <a:ext cx="4930504" cy="362415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964474">
                  <a:extLst>
                    <a:ext uri="{9D8B030D-6E8A-4147-A177-3AD203B41FA5}">
                      <a16:colId xmlns:a16="http://schemas.microsoft.com/office/drawing/2014/main" val="2851689507"/>
                    </a:ext>
                  </a:extLst>
                </a:gridCol>
                <a:gridCol w="3167017">
                  <a:extLst>
                    <a:ext uri="{9D8B030D-6E8A-4147-A177-3AD203B41FA5}">
                      <a16:colId xmlns:a16="http://schemas.microsoft.com/office/drawing/2014/main" val="2664699495"/>
                    </a:ext>
                  </a:extLst>
                </a:gridCol>
                <a:gridCol w="799013">
                  <a:extLst>
                    <a:ext uri="{9D8B030D-6E8A-4147-A177-3AD203B41FA5}">
                      <a16:colId xmlns:a16="http://schemas.microsoft.com/office/drawing/2014/main" val="927532969"/>
                    </a:ext>
                  </a:extLst>
                </a:gridCol>
              </a:tblGrid>
              <a:tr h="724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1319043"/>
                  </a:ext>
                </a:extLst>
              </a:tr>
              <a:tr h="724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9508609"/>
                  </a:ext>
                </a:extLst>
              </a:tr>
              <a:tr h="724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2461323"/>
                  </a:ext>
                </a:extLst>
              </a:tr>
              <a:tr h="724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Zaboravi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326256"/>
                  </a:ext>
                </a:extLst>
              </a:tr>
              <a:tr h="724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Zauvijek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85788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7407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D8A0B-E356-46CC-8127-3088EB815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T3) a)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F86FCF2E-44D9-4054-9CC3-9F7D705FBC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979829"/>
              </p:ext>
            </p:extLst>
          </p:nvPr>
        </p:nvGraphicFramePr>
        <p:xfrm>
          <a:off x="838200" y="1074057"/>
          <a:ext cx="10515600" cy="5102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72655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D8A0B-E356-46CC-8127-3088EB815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T3) a)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829C615C-64DF-430D-B281-AE785499CD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6300980"/>
              </p:ext>
            </p:extLst>
          </p:nvPr>
        </p:nvGraphicFramePr>
        <p:xfrm>
          <a:off x="838200" y="1074057"/>
          <a:ext cx="10515600" cy="5102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14762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D8A0B-E356-46CC-8127-3088EB815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T3) b)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9C7E1C6-9A9B-4738-B02D-4F4FF7426F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4531351"/>
              </p:ext>
            </p:extLst>
          </p:nvPr>
        </p:nvGraphicFramePr>
        <p:xfrm>
          <a:off x="838200" y="1001486"/>
          <a:ext cx="10515600" cy="51754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41125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D8A0B-E356-46CC-8127-3088EB815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T3) b)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79E15C0-FCB7-4C62-A12F-37CB68320B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6562119"/>
              </p:ext>
            </p:extLst>
          </p:nvPr>
        </p:nvGraphicFramePr>
        <p:xfrm>
          <a:off x="838200" y="986971"/>
          <a:ext cx="10515600" cy="51899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87563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D8A0B-E356-46CC-8127-3088EB815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T3) c)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C6DEA88-7C29-4365-99A3-54D0925767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1088271"/>
              </p:ext>
            </p:extLst>
          </p:nvPr>
        </p:nvGraphicFramePr>
        <p:xfrm>
          <a:off x="838200" y="1030514"/>
          <a:ext cx="10515600" cy="51464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88396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05C5B-FCA9-4809-B56F-10250D20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763445E1-6953-4304-8CF2-975B5E0265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564102"/>
              </p:ext>
            </p:extLst>
          </p:nvPr>
        </p:nvGraphicFramePr>
        <p:xfrm>
          <a:off x="838200" y="1750422"/>
          <a:ext cx="10515600" cy="4754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206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D8A0B-E356-46CC-8127-3088EB815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T3) c)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6A6E169-2C1D-4903-99B2-3E82DF467B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4277608"/>
              </p:ext>
            </p:extLst>
          </p:nvPr>
        </p:nvGraphicFramePr>
        <p:xfrm>
          <a:off x="838200" y="1045029"/>
          <a:ext cx="10515600" cy="5131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46143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D8A0B-E356-46CC-8127-3088EB815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T3) d)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15DE1B9-D112-4059-A24B-EC76D213EE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9273334"/>
              </p:ext>
            </p:extLst>
          </p:nvPr>
        </p:nvGraphicFramePr>
        <p:xfrm>
          <a:off x="838200" y="1030514"/>
          <a:ext cx="10515600" cy="51464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24826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D8A0B-E356-46CC-8127-3088EB815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T3) d)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95BAC97-491B-425F-8552-B9E0750C86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754688"/>
              </p:ext>
            </p:extLst>
          </p:nvPr>
        </p:nvGraphicFramePr>
        <p:xfrm>
          <a:off x="838200" y="1030514"/>
          <a:ext cx="10515600" cy="51464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9603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D8A0B-E356-46CC-8127-3088EB815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T3) e)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282C462-695F-4AF4-B3D7-D8C6BA2626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0141442"/>
              </p:ext>
            </p:extLst>
          </p:nvPr>
        </p:nvGraphicFramePr>
        <p:xfrm>
          <a:off x="838200" y="1045029"/>
          <a:ext cx="10515600" cy="5131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5349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D8A0B-E356-46CC-8127-3088EB815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T3) e)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C84C03-AD7D-4708-91DF-51486B6F60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5051019"/>
              </p:ext>
            </p:extLst>
          </p:nvPr>
        </p:nvGraphicFramePr>
        <p:xfrm>
          <a:off x="838200" y="1059543"/>
          <a:ext cx="10515600" cy="5117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2142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74E72C-0440-461C-B760-DFA58D887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741238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BCAEE-F29E-4676-8582-1B27018E1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basic info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43140DC-0A4A-4831-A23C-8F2EE4F41B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29344"/>
              </p:ext>
            </p:extLst>
          </p:nvPr>
        </p:nvGraphicFramePr>
        <p:xfrm>
          <a:off x="2032000" y="2155371"/>
          <a:ext cx="8128000" cy="3643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6458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D8A0B-E356-46CC-8127-3088EB815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T2) a) Records by genre: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EF736-AC9A-434E-86DB-FC3F7E69D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/>
            </a:pPr>
            <a:endParaRPr lang="en-US" dirty="0"/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BB733A5-3382-480E-B47F-47553FDCF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177211"/>
              </p:ext>
            </p:extLst>
          </p:nvPr>
        </p:nvGraphicFramePr>
        <p:xfrm>
          <a:off x="502455" y="2069686"/>
          <a:ext cx="5175249" cy="4100584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63901">
                  <a:extLst>
                    <a:ext uri="{9D8B030D-6E8A-4147-A177-3AD203B41FA5}">
                      <a16:colId xmlns:a16="http://schemas.microsoft.com/office/drawing/2014/main" val="3792279032"/>
                    </a:ext>
                  </a:extLst>
                </a:gridCol>
                <a:gridCol w="2892148">
                  <a:extLst>
                    <a:ext uri="{9D8B030D-6E8A-4147-A177-3AD203B41FA5}">
                      <a16:colId xmlns:a16="http://schemas.microsoft.com/office/drawing/2014/main" val="213370767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74628791"/>
                    </a:ext>
                  </a:extLst>
                </a:gridCol>
              </a:tblGrid>
              <a:tr h="5125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Electronic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14426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609507"/>
                  </a:ext>
                </a:extLst>
              </a:tr>
              <a:tr h="5125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3079804"/>
                  </a:ext>
                </a:extLst>
              </a:tr>
              <a:tr h="5125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11138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1960214"/>
                  </a:ext>
                </a:extLst>
              </a:tr>
              <a:tr h="5125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Folk, World, &amp; Country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8979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71389734"/>
                  </a:ext>
                </a:extLst>
              </a:tr>
              <a:tr h="5125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Hip Hop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99406809"/>
                  </a:ext>
                </a:extLst>
              </a:tr>
              <a:tr h="5125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Jazz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45675186"/>
                  </a:ext>
                </a:extLst>
              </a:tr>
              <a:tr h="5125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Funk / Soul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1976309"/>
                  </a:ext>
                </a:extLst>
              </a:tr>
              <a:tr h="5125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Classical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158585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C913B95-6D24-4A00-BE0F-90744B6E1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537858"/>
              </p:ext>
            </p:extLst>
          </p:nvPr>
        </p:nvGraphicFramePr>
        <p:xfrm>
          <a:off x="6457952" y="2069685"/>
          <a:ext cx="5231593" cy="3605399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60704">
                  <a:extLst>
                    <a:ext uri="{9D8B030D-6E8A-4147-A177-3AD203B41FA5}">
                      <a16:colId xmlns:a16="http://schemas.microsoft.com/office/drawing/2014/main" val="2124751230"/>
                    </a:ext>
                  </a:extLst>
                </a:gridCol>
                <a:gridCol w="2889504">
                  <a:extLst>
                    <a:ext uri="{9D8B030D-6E8A-4147-A177-3AD203B41FA5}">
                      <a16:colId xmlns:a16="http://schemas.microsoft.com/office/drawing/2014/main" val="2791863454"/>
                    </a:ext>
                  </a:extLst>
                </a:gridCol>
                <a:gridCol w="1281385">
                  <a:extLst>
                    <a:ext uri="{9D8B030D-6E8A-4147-A177-3AD203B41FA5}">
                      <a16:colId xmlns:a16="http://schemas.microsoft.com/office/drawing/2014/main" val="2703298343"/>
                    </a:ext>
                  </a:extLst>
                </a:gridCol>
              </a:tblGrid>
              <a:tr h="5150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Blues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71212330"/>
                  </a:ext>
                </a:extLst>
              </a:tr>
              <a:tr h="5150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Reggae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4754871"/>
                  </a:ext>
                </a:extLst>
              </a:tr>
              <a:tr h="5150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Non-Music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7846160"/>
                  </a:ext>
                </a:extLst>
              </a:tr>
              <a:tr h="5150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8507295"/>
                  </a:ext>
                </a:extLst>
              </a:tr>
              <a:tr h="5150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Stage&amp; Screen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2653615"/>
                  </a:ext>
                </a:extLst>
              </a:tr>
              <a:tr h="5150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Children's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1529431"/>
                  </a:ext>
                </a:extLst>
              </a:tr>
              <a:tr h="5150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Brass&amp; Military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42164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3452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D8A0B-E356-46CC-8127-3088EB815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T2) b)</a:t>
            </a:r>
            <a:r>
              <a:rPr lang="sr-Latn-RS" dirty="0"/>
              <a:t> </a:t>
            </a:r>
            <a:r>
              <a:rPr lang="en-US" dirty="0"/>
              <a:t>Records by style: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20138DA-FDCB-4B03-9CA5-F8EDF64D3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505735"/>
              </p:ext>
            </p:extLst>
          </p:nvPr>
        </p:nvGraphicFramePr>
        <p:xfrm>
          <a:off x="502455" y="2084201"/>
          <a:ext cx="5175249" cy="4084368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63901">
                  <a:extLst>
                    <a:ext uri="{9D8B030D-6E8A-4147-A177-3AD203B41FA5}">
                      <a16:colId xmlns:a16="http://schemas.microsoft.com/office/drawing/2014/main" val="3792279032"/>
                    </a:ext>
                  </a:extLst>
                </a:gridCol>
                <a:gridCol w="2892148">
                  <a:extLst>
                    <a:ext uri="{9D8B030D-6E8A-4147-A177-3AD203B41FA5}">
                      <a16:colId xmlns:a16="http://schemas.microsoft.com/office/drawing/2014/main" val="213370767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74628791"/>
                    </a:ext>
                  </a:extLst>
                </a:gridCol>
              </a:tblGrid>
              <a:tr h="5105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Folk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5827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609507"/>
                  </a:ext>
                </a:extLst>
              </a:tr>
              <a:tr h="5105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Pop Rock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3134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3079804"/>
                  </a:ext>
                </a:extLst>
              </a:tr>
              <a:tr h="5105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Techno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3067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1960214"/>
                  </a:ext>
                </a:extLst>
              </a:tr>
              <a:tr h="5105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Vocal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2546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71389734"/>
                  </a:ext>
                </a:extLst>
              </a:tr>
              <a:tr h="5105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Europop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2334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99406809"/>
                  </a:ext>
                </a:extLst>
              </a:tr>
              <a:tr h="5105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Ballad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2307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45675186"/>
                  </a:ext>
                </a:extLst>
              </a:tr>
              <a:tr h="5105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Punk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2160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1976309"/>
                  </a:ext>
                </a:extLst>
              </a:tr>
              <a:tr h="5105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Alternative Rock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2040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158585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4468FB2-1DAD-434B-8F27-6471A566C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464513"/>
              </p:ext>
            </p:extLst>
          </p:nvPr>
        </p:nvGraphicFramePr>
        <p:xfrm>
          <a:off x="6457952" y="2084200"/>
          <a:ext cx="5231593" cy="35911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60704">
                  <a:extLst>
                    <a:ext uri="{9D8B030D-6E8A-4147-A177-3AD203B41FA5}">
                      <a16:colId xmlns:a16="http://schemas.microsoft.com/office/drawing/2014/main" val="2124751230"/>
                    </a:ext>
                  </a:extLst>
                </a:gridCol>
                <a:gridCol w="2889504">
                  <a:extLst>
                    <a:ext uri="{9D8B030D-6E8A-4147-A177-3AD203B41FA5}">
                      <a16:colId xmlns:a16="http://schemas.microsoft.com/office/drawing/2014/main" val="2791863454"/>
                    </a:ext>
                  </a:extLst>
                </a:gridCol>
                <a:gridCol w="1281385">
                  <a:extLst>
                    <a:ext uri="{9D8B030D-6E8A-4147-A177-3AD203B41FA5}">
                      <a16:colId xmlns:a16="http://schemas.microsoft.com/office/drawing/2014/main" val="2703298343"/>
                    </a:ext>
                  </a:extLst>
                </a:gridCol>
              </a:tblGrid>
              <a:tr h="5130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Experimental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1951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71212330"/>
                  </a:ext>
                </a:extLst>
              </a:tr>
              <a:tr h="5130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Noise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1751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4754871"/>
                  </a:ext>
                </a:extLst>
              </a:tr>
              <a:tr h="5130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Electro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1580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7846160"/>
                  </a:ext>
                </a:extLst>
              </a:tr>
              <a:tr h="5130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Progressive House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1483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8507295"/>
                  </a:ext>
                </a:extLst>
              </a:tr>
              <a:tr h="5130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Hardcore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1292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2653615"/>
                  </a:ext>
                </a:extLst>
              </a:tr>
              <a:tr h="5130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Ambient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1134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1529431"/>
                  </a:ext>
                </a:extLst>
              </a:tr>
              <a:tr h="5130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House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1119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42164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0533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D8A0B-E356-46CC-8127-3088EB815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T2) b)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65DD160-87F2-494D-B485-2790EAC3F7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6467281"/>
              </p:ext>
            </p:extLst>
          </p:nvPr>
        </p:nvGraphicFramePr>
        <p:xfrm>
          <a:off x="838200" y="1045029"/>
          <a:ext cx="10515600" cy="5131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61134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D8A0B-E356-46CC-8127-3088EB815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T2) b)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8196906-8532-4D11-B6DB-959FE76EBC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4418593"/>
              </p:ext>
            </p:extLst>
          </p:nvPr>
        </p:nvGraphicFramePr>
        <p:xfrm>
          <a:off x="838200" y="1045029"/>
          <a:ext cx="10515600" cy="5131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45156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D8A0B-E356-46CC-8127-3088EB815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T2) c) 10 albums with most versions: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814344B-0E2B-400A-80B3-BA4E61E35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071168"/>
              </p:ext>
            </p:extLst>
          </p:nvPr>
        </p:nvGraphicFramePr>
        <p:xfrm>
          <a:off x="838200" y="2112983"/>
          <a:ext cx="4930504" cy="362415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964474">
                  <a:extLst>
                    <a:ext uri="{9D8B030D-6E8A-4147-A177-3AD203B41FA5}">
                      <a16:colId xmlns:a16="http://schemas.microsoft.com/office/drawing/2014/main" val="2851689507"/>
                    </a:ext>
                  </a:extLst>
                </a:gridCol>
                <a:gridCol w="3204755">
                  <a:extLst>
                    <a:ext uri="{9D8B030D-6E8A-4147-A177-3AD203B41FA5}">
                      <a16:colId xmlns:a16="http://schemas.microsoft.com/office/drawing/2014/main" val="2664699495"/>
                    </a:ext>
                  </a:extLst>
                </a:gridCol>
                <a:gridCol w="761275">
                  <a:extLst>
                    <a:ext uri="{9D8B030D-6E8A-4147-A177-3AD203B41FA5}">
                      <a16:colId xmlns:a16="http://schemas.microsoft.com/office/drawing/2014/main" val="1826824465"/>
                    </a:ext>
                  </a:extLst>
                </a:gridCol>
              </a:tblGrid>
              <a:tr h="724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Sredinom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1319043"/>
                  </a:ext>
                </a:extLst>
              </a:tr>
              <a:tr h="724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Esad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Plavi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9508609"/>
                  </a:ext>
                </a:extLst>
              </a:tr>
              <a:tr h="724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Pratim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2461323"/>
                  </a:ext>
                </a:extLst>
              </a:tr>
              <a:tr h="724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Zavi</a:t>
                      </a:r>
                      <a:r>
                        <a:rPr lang="sr-Latn-R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aj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326256"/>
                  </a:ext>
                </a:extLst>
              </a:tr>
              <a:tr h="724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Fild</a:t>
                      </a:r>
                      <a:r>
                        <a:rPr lang="sr-Latn-R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ž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 Vi</a:t>
                      </a:r>
                      <a:r>
                        <a:rPr lang="sr-Latn-R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š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8578824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9C0EFA5-B45F-4223-BF18-2607AD822D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06196"/>
              </p:ext>
            </p:extLst>
          </p:nvPr>
        </p:nvGraphicFramePr>
        <p:xfrm>
          <a:off x="6423298" y="2112983"/>
          <a:ext cx="4930504" cy="362415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964474">
                  <a:extLst>
                    <a:ext uri="{9D8B030D-6E8A-4147-A177-3AD203B41FA5}">
                      <a16:colId xmlns:a16="http://schemas.microsoft.com/office/drawing/2014/main" val="2851689507"/>
                    </a:ext>
                  </a:extLst>
                </a:gridCol>
                <a:gridCol w="3251199">
                  <a:extLst>
                    <a:ext uri="{9D8B030D-6E8A-4147-A177-3AD203B41FA5}">
                      <a16:colId xmlns:a16="http://schemas.microsoft.com/office/drawing/2014/main" val="2664699495"/>
                    </a:ext>
                  </a:extLst>
                </a:gridCol>
                <a:gridCol w="714831">
                  <a:extLst>
                    <a:ext uri="{9D8B030D-6E8A-4147-A177-3AD203B41FA5}">
                      <a16:colId xmlns:a16="http://schemas.microsoft.com/office/drawing/2014/main" val="927532969"/>
                    </a:ext>
                  </a:extLst>
                </a:gridCol>
              </a:tblGrid>
              <a:tr h="724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Ispo</a:t>
                      </a:r>
                      <a:r>
                        <a:rPr lang="sr-Latn-R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čet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1319043"/>
                  </a:ext>
                </a:extLst>
              </a:tr>
              <a:tr h="724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Đ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9508609"/>
                  </a:ext>
                </a:extLst>
              </a:tr>
              <a:tr h="724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Igra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Bez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Granica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2461323"/>
                  </a:ext>
                </a:extLst>
              </a:tr>
              <a:tr h="724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Uspavanka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Za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Radmilu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326256"/>
                  </a:ext>
                </a:extLst>
              </a:tr>
              <a:tr h="724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Noothgrush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85788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916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D8A0B-E356-46CC-8127-3088EB815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T2) c) And some more: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814344B-0E2B-400A-80B3-BA4E61E35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604632"/>
              </p:ext>
            </p:extLst>
          </p:nvPr>
        </p:nvGraphicFramePr>
        <p:xfrm>
          <a:off x="838200" y="2112985"/>
          <a:ext cx="4930504" cy="362415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964474">
                  <a:extLst>
                    <a:ext uri="{9D8B030D-6E8A-4147-A177-3AD203B41FA5}">
                      <a16:colId xmlns:a16="http://schemas.microsoft.com/office/drawing/2014/main" val="2851689507"/>
                    </a:ext>
                  </a:extLst>
                </a:gridCol>
                <a:gridCol w="3204755">
                  <a:extLst>
                    <a:ext uri="{9D8B030D-6E8A-4147-A177-3AD203B41FA5}">
                      <a16:colId xmlns:a16="http://schemas.microsoft.com/office/drawing/2014/main" val="2664699495"/>
                    </a:ext>
                  </a:extLst>
                </a:gridCol>
                <a:gridCol w="761275">
                  <a:extLst>
                    <a:ext uri="{9D8B030D-6E8A-4147-A177-3AD203B41FA5}">
                      <a16:colId xmlns:a16="http://schemas.microsoft.com/office/drawing/2014/main" val="1826824465"/>
                    </a:ext>
                  </a:extLst>
                </a:gridCol>
              </a:tblGrid>
              <a:tr h="724830"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Bolje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Svatovi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1319043"/>
                  </a:ext>
                </a:extLst>
              </a:tr>
              <a:tr h="724830"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Smak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Svijeta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9508609"/>
                  </a:ext>
                </a:extLst>
              </a:tr>
              <a:tr h="724830"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Jazz Postcard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2461323"/>
                  </a:ext>
                </a:extLst>
              </a:tr>
              <a:tr h="724830"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</a:t>
                      </a:r>
                      <a:r>
                        <a:rPr lang="sr-Latn-R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evo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2004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326256"/>
                  </a:ext>
                </a:extLst>
              </a:tr>
              <a:tr h="724830"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Ahoj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8578824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9C0EFA5-B45F-4223-BF18-2607AD822D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201909"/>
              </p:ext>
            </p:extLst>
          </p:nvPr>
        </p:nvGraphicFramePr>
        <p:xfrm>
          <a:off x="6423298" y="2112985"/>
          <a:ext cx="4930504" cy="362415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964474">
                  <a:extLst>
                    <a:ext uri="{9D8B030D-6E8A-4147-A177-3AD203B41FA5}">
                      <a16:colId xmlns:a16="http://schemas.microsoft.com/office/drawing/2014/main" val="2851689507"/>
                    </a:ext>
                  </a:extLst>
                </a:gridCol>
                <a:gridCol w="3251199">
                  <a:extLst>
                    <a:ext uri="{9D8B030D-6E8A-4147-A177-3AD203B41FA5}">
                      <a16:colId xmlns:a16="http://schemas.microsoft.com/office/drawing/2014/main" val="2664699495"/>
                    </a:ext>
                  </a:extLst>
                </a:gridCol>
                <a:gridCol w="714831">
                  <a:extLst>
                    <a:ext uri="{9D8B030D-6E8A-4147-A177-3AD203B41FA5}">
                      <a16:colId xmlns:a16="http://schemas.microsoft.com/office/drawing/2014/main" val="927532969"/>
                    </a:ext>
                  </a:extLst>
                </a:gridCol>
              </a:tblGrid>
              <a:tr h="724830"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Fotografija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1319043"/>
                  </a:ext>
                </a:extLst>
              </a:tr>
              <a:tr h="724830"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Bitanga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Princeza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9508609"/>
                  </a:ext>
                </a:extLst>
              </a:tr>
              <a:tr h="724830"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Milo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Moje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2461323"/>
                  </a:ext>
                </a:extLst>
              </a:tr>
              <a:tr h="724830"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Unca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Fibre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326256"/>
                  </a:ext>
                </a:extLst>
              </a:tr>
              <a:tr h="724830"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Bijelo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Dugme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85788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64387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663</TotalTime>
  <Words>673</Words>
  <Application>Microsoft Office PowerPoint</Application>
  <PresentationFormat>Widescreen</PresentationFormat>
  <Paragraphs>370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Gill Sans MT</vt:lpstr>
      <vt:lpstr>Gallery</vt:lpstr>
      <vt:lpstr>EESTech Challenge 2018</vt:lpstr>
      <vt:lpstr>Summary</vt:lpstr>
      <vt:lpstr>Some basic info</vt:lpstr>
      <vt:lpstr>T2) a) Records by genre:</vt:lpstr>
      <vt:lpstr>T2) b) Records by style:</vt:lpstr>
      <vt:lpstr>T2) b)</vt:lpstr>
      <vt:lpstr>T2) b)</vt:lpstr>
      <vt:lpstr>T2) c) 10 albums with most versions:</vt:lpstr>
      <vt:lpstr>T2) c) And some more:</vt:lpstr>
      <vt:lpstr>T2) d) 50 top Credits persons:</vt:lpstr>
      <vt:lpstr>T2) d) 50 top Vocals:</vt:lpstr>
      <vt:lpstr>T2) d) 50 top Writing &amp; Arrangement persons:</vt:lpstr>
      <vt:lpstr>T2) e) 100 most frequent songs:</vt:lpstr>
      <vt:lpstr>T2) e) And some more:</vt:lpstr>
      <vt:lpstr>T3) a)</vt:lpstr>
      <vt:lpstr>T3) a)</vt:lpstr>
      <vt:lpstr>T3) b)</vt:lpstr>
      <vt:lpstr>T3) b)</vt:lpstr>
      <vt:lpstr>T3) c)</vt:lpstr>
      <vt:lpstr>T3) c)</vt:lpstr>
      <vt:lpstr>T3) d)</vt:lpstr>
      <vt:lpstr>T3) d)</vt:lpstr>
      <vt:lpstr>T3) e)</vt:lpstr>
      <vt:lpstr>T3) e)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EESTech Challenge 2018</dc:title>
  <dc:creator>Никола Јовановић</dc:creator>
  <cp:lastModifiedBy>Никола Јовановић</cp:lastModifiedBy>
  <cp:revision>37</cp:revision>
  <dcterms:created xsi:type="dcterms:W3CDTF">2018-04-01T03:32:35Z</dcterms:created>
  <dcterms:modified xsi:type="dcterms:W3CDTF">2018-04-01T14:39:53Z</dcterms:modified>
</cp:coreProperties>
</file>