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5AA2F6-8F71-4632-AF79-B25E17BADBC2}" v="2376" dt="2020-07-24T20:25:56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7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2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2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1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0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5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2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1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6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5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035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community/examples.html" TargetMode="External"/><Relationship Id="rId2" Type="http://schemas.openxmlformats.org/officeDocument/2006/relationships/hyperlink" Target="https://github.com/Yog9/SnapSh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fmi.uni-sofia.bg/course/view.php?id=6082" TargetMode="External"/><Relationship Id="rId5" Type="http://schemas.openxmlformats.org/officeDocument/2006/relationships/hyperlink" Target="https://github.com/ReactTraining/react-router/issues/5237" TargetMode="External"/><Relationship Id="rId4" Type="http://schemas.openxmlformats.org/officeDocument/2006/relationships/hyperlink" Target="https://discord.com/develop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88000">
              <a:schemeClr val="bg1">
                <a:shade val="94000"/>
                <a:satMod val="11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  <a:ea typeface="+mj-lt"/>
                <a:cs typeface="+mj-lt"/>
              </a:rPr>
              <a:t>AUX-BOT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FULLSTACK APPLICATION WITH NODE.JS + EXPRESS.JS + REACT.JS </a:t>
            </a:r>
          </a:p>
          <a:p>
            <a:pPr algn="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A6F4-15A3-4813-B042-A6C9CD71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Съдържание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3F97-D7F2-4E79-83E5-F18CB7B68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1. Увод</a:t>
            </a:r>
            <a:r>
              <a:rPr lang="en-US" dirty="0"/>
              <a:t> </a:t>
            </a:r>
            <a:endParaRPr lang="en-US"/>
          </a:p>
          <a:p>
            <a:pPr marL="305435" indent="-305435"/>
            <a:r>
              <a:rPr lang="en-US"/>
              <a:t>2. Комуникация между приложенията, архитектура</a:t>
            </a:r>
            <a:endParaRPr lang="en-US" dirty="0"/>
          </a:p>
          <a:p>
            <a:pPr marL="305435" indent="-305435"/>
            <a:r>
              <a:rPr lang="en-US"/>
              <a:t>3.</a:t>
            </a:r>
            <a:r>
              <a:rPr lang="en-US" dirty="0"/>
              <a:t> </a:t>
            </a:r>
            <a:r>
              <a:rPr lang="en-US"/>
              <a:t>Frontend архитектура</a:t>
            </a:r>
            <a:endParaRPr lang="en-US" dirty="0"/>
          </a:p>
          <a:p>
            <a:pPr marL="305435" indent="-305435"/>
            <a:r>
              <a:rPr lang="en-US"/>
              <a:t>4. Backend архитектура</a:t>
            </a:r>
          </a:p>
          <a:p>
            <a:pPr marL="305435" indent="-305435"/>
            <a:r>
              <a:rPr lang="en-US"/>
              <a:t>5. Bot API</a:t>
            </a:r>
          </a:p>
          <a:p>
            <a:pPr marL="305435" indent="-305435"/>
            <a:r>
              <a:rPr lang="en-US"/>
              <a:t>6. Използвани ресурси</a:t>
            </a:r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3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D666-62EA-4103-B781-4DDA4FF2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Увод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D5E91-8CFA-48EC-92BD-9E9F8057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Целта на </a:t>
            </a:r>
            <a:r>
              <a:rPr lang="en-US" b="1" dirty="0"/>
              <a:t>AUXBOT</a:t>
            </a:r>
            <a:r>
              <a:rPr lang="en-US" dirty="0"/>
              <a:t> е да оптимизира скучни ежедневни задачи, отнемащи много време на хората, да предотврати </a:t>
            </a:r>
            <a:r>
              <a:rPr lang="en-US"/>
              <a:t>човешки грешки при извършването им и да напомня на потребителите за тези задачи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Двете начални цели на приложението са:</a:t>
            </a:r>
            <a:endParaRPr lang="en-US" dirty="0"/>
          </a:p>
          <a:p>
            <a:pPr marL="0" indent="0">
              <a:buNone/>
            </a:pPr>
            <a:r>
              <a:rPr lang="en-US"/>
              <a:t>- да анализира и групира поръчки/желания на много хора (за поръчване храна, организиране на събития)</a:t>
            </a:r>
          </a:p>
          <a:p>
            <a:pPr marL="0" indent="0">
              <a:buNone/>
            </a:pPr>
            <a:r>
              <a:rPr lang="en-US" dirty="0"/>
              <a:t>- да запълни липсата на функционалност в някои чат приложения като Discord - невъзможността да се създаде </a:t>
            </a:r>
            <a:r>
              <a:rPr lang="en-US"/>
              <a:t>проучване (Poll) като използва реакции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Бъдещето развитие на бота позволява да се създадат по-сложни функционалности в които бота може да анализира данни и напомня на потребителя през чат-канала за специфични събития. </a:t>
            </a:r>
          </a:p>
          <a:p>
            <a:pPr marL="0" indent="0">
              <a:buNone/>
            </a:pPr>
            <a:r>
              <a:rPr lang="en-US"/>
              <a:t>Като пример - поставяне на талончета за Зелена зона, нещо с което може би почти всички сме се сблъсквали. Ботът може да анализира снимка на талончета, да разбере дали те са валидни - и ако не са, да съобщи на потребителя. А ако са - да му напомни преди изтичането им, за да не бъде глобен той ако забрави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1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815E-4897-4354-9B73-5EEA6244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Комуникация между приложенията, архитектура</a:t>
            </a:r>
          </a:p>
          <a:p>
            <a:endParaRPr lang="en-US" dirty="0"/>
          </a:p>
        </p:txBody>
      </p:sp>
      <p:pic>
        <p:nvPicPr>
          <p:cNvPr id="7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6F5B1F4E-AD9F-40CB-BADA-BE4D10510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270" y="2340864"/>
            <a:ext cx="6015459" cy="3634486"/>
          </a:xfrm>
        </p:spPr>
      </p:pic>
    </p:spTree>
    <p:extLst>
      <p:ext uri="{BB962C8B-B14F-4D97-AF65-F5344CB8AC3E}">
        <p14:creationId xmlns:p14="http://schemas.microsoft.com/office/powerpoint/2010/main" val="174344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79F5-5738-4834-AD46-925FCF9C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Frontend архитектура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CE87-CC3F-4391-86E1-6F8E204F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Модуларна навигация използваща basename</a:t>
            </a:r>
          </a:p>
          <a:p>
            <a:pPr marL="305435" indent="-305435"/>
            <a:r>
              <a:rPr lang="en-US"/>
              <a:t>Разделен Context между модулите</a:t>
            </a:r>
          </a:p>
          <a:p>
            <a:pPr marL="305435" indent="-305435"/>
            <a:r>
              <a:rPr lang="en-US"/>
              <a:t>Връзка на WS през Context – effects</a:t>
            </a:r>
            <a:endParaRPr lang="en-US" dirty="0"/>
          </a:p>
          <a:p>
            <a:pPr marL="305435" indent="-305435"/>
            <a:r>
              <a:rPr lang="en-US"/>
              <a:t>Runtime rendered forms - конфигуреми параметри за всяка команда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6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7FC0-0DBA-4843-8305-971C468C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Backend архитектура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52A4-B948-4BE2-BD08-B99C3F3D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Многослоен API – Routes, Business, Storage, Models (Mongoose Schema)</a:t>
            </a:r>
            <a:endParaRPr lang="en-US" dirty="0"/>
          </a:p>
          <a:p>
            <a:pPr marL="305435" indent="-305435"/>
            <a:r>
              <a:rPr lang="en-US"/>
              <a:t>Express-like Bot command handlers (командите се изпълняват от закачени handler-и към сървъра)</a:t>
            </a:r>
          </a:p>
          <a:p>
            <a:pPr marL="305435" indent="-305435"/>
            <a:r>
              <a:rPr lang="en-US"/>
              <a:t>WS layer - използване на Observable и Subscribtion над данните идващи от WS и от Discord за да се изпращат данни в реално време в канали на определени групи хора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3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A9AC-7CF0-4AAF-B31F-5A5A1D10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99CA7-2920-47FB-BD2C-6908DAF74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Еднослойна microservice архитектура - всеки един аспект от чата е имплементиран като отделен модул със специфична комуникация на данни</a:t>
            </a:r>
          </a:p>
          <a:p>
            <a:pPr marL="629920" lvl="1" indent="-305435">
              <a:lnSpc>
                <a:spcPct val="110000"/>
              </a:lnSpc>
            </a:pPr>
            <a:r>
              <a:rPr lang="en-US"/>
              <a:t>CommandRunner - директно извикване на модула с конкретни функции, изпращащи съобщения към Discord</a:t>
            </a:r>
            <a:endParaRPr lang="en-US" dirty="0"/>
          </a:p>
          <a:p>
            <a:pPr marL="629920" lvl="1" indent="-305435">
              <a:lnSpc>
                <a:spcPct val="110000"/>
              </a:lnSpc>
            </a:pPr>
            <a:r>
              <a:rPr lang="en-US"/>
              <a:t>MessageHistory – комуникация базирана на </a:t>
            </a:r>
            <a:r>
              <a:rPr lang="en-US" b="1"/>
              <a:t>събития</a:t>
            </a:r>
            <a:r>
              <a:rPr lang="en-US"/>
              <a:t>. Модулът предоставя Observable обекти, към които произволно приложение може да слуша и филтрира каквото му е нужно</a:t>
            </a:r>
            <a:endParaRPr lang="en-US" b="1" dirty="0"/>
          </a:p>
          <a:p>
            <a:pPr marL="629920" lvl="1" indent="-305435">
              <a:lnSpc>
                <a:spcPct val="110000"/>
              </a:lnSpc>
            </a:pPr>
            <a:r>
              <a:rPr lang="en-US"/>
              <a:t>MessageReader - директно извикване, връщащо Observable. Всяко приложение може да извика функция, която връща Observable към даден канал / дадено събитие, за което приложението иска да слуша във времето</a:t>
            </a:r>
          </a:p>
        </p:txBody>
      </p:sp>
    </p:spTree>
    <p:extLst>
      <p:ext uri="{BB962C8B-B14F-4D97-AF65-F5344CB8AC3E}">
        <p14:creationId xmlns:p14="http://schemas.microsoft.com/office/powerpoint/2010/main" val="194540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B59F-A4E0-4B4B-BFE0-E08AD514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Използвани ресурси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ACF2-E6E2-4B51-9701-ACFB01C7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>
                <a:ea typeface="+mn-lt"/>
                <a:cs typeface="+mn-lt"/>
              </a:rPr>
              <a:t>Примерен реакт проект - </a:t>
            </a:r>
            <a:r>
              <a:rPr lang="en-US" u="sng" dirty="0">
                <a:ea typeface="+mn-lt"/>
                <a:cs typeface="+mn-lt"/>
                <a:hlinkClick r:id="rId2"/>
              </a:rPr>
              <a:t>https://github.com/Yog9/SnapShot</a:t>
            </a:r>
            <a:endParaRPr lang="en-US">
              <a:ea typeface="+mn-lt"/>
              <a:cs typeface="+mn-lt"/>
            </a:endParaRPr>
          </a:p>
          <a:p>
            <a:pPr marL="629920" lvl="1" indent="-305435"/>
            <a:r>
              <a:rPr lang="en-US">
                <a:ea typeface="+mn-lt"/>
                <a:cs typeface="+mn-lt"/>
              </a:rPr>
              <a:t>Предоставен от официалния сайт на React - </a:t>
            </a:r>
            <a:r>
              <a:rPr lang="en-US" u="sng" dirty="0">
                <a:ea typeface="+mn-lt"/>
                <a:cs typeface="+mn-lt"/>
                <a:hlinkClick r:id="rId3"/>
              </a:rPr>
              <a:t>https://reactjs.org/community/examples.html</a:t>
            </a:r>
            <a:endParaRPr lang="en-US" dirty="0">
              <a:ea typeface="+mn-lt"/>
              <a:cs typeface="+mn-lt"/>
            </a:endParaRPr>
          </a:p>
          <a:p>
            <a:pPr marL="305435" indent="-305435"/>
            <a:r>
              <a:rPr lang="en-US">
                <a:ea typeface="+mn-lt"/>
                <a:cs typeface="+mn-lt"/>
              </a:rPr>
              <a:t>Discord developer portal + API documentation - </a:t>
            </a:r>
            <a:r>
              <a:rPr lang="en-US" u="sng" dirty="0">
                <a:ea typeface="+mn-lt"/>
                <a:cs typeface="+mn-lt"/>
                <a:hlinkClick r:id="rId4"/>
              </a:rPr>
              <a:t>https://discord.com/developers</a:t>
            </a:r>
            <a:endParaRPr lang="en-US">
              <a:ea typeface="+mn-lt"/>
              <a:cs typeface="+mn-lt"/>
            </a:endParaRPr>
          </a:p>
          <a:p>
            <a:pPr marL="305435" indent="-305435"/>
            <a:r>
              <a:rPr lang="en-US">
                <a:ea typeface="+mn-lt"/>
                <a:cs typeface="+mn-lt"/>
              </a:rPr>
              <a:t>React-router github repository issues - </a:t>
            </a:r>
            <a:r>
              <a:rPr lang="en-US" u="sng" dirty="0">
                <a:ea typeface="+mn-lt"/>
                <a:cs typeface="+mn-lt"/>
                <a:hlinkClick r:id="rId5"/>
              </a:rPr>
              <a:t>https://github.com/ReactTraining/react-router/issues/5237</a:t>
            </a:r>
            <a:r>
              <a:rPr lang="en-US">
                <a:ea typeface="+mn-lt"/>
                <a:cs typeface="+mn-lt"/>
              </a:rPr>
              <a:t>. Решение на проблема с basename навигация в един модул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Мудъл - </a:t>
            </a:r>
            <a:r>
              <a:rPr lang="en-US" u="sng" dirty="0">
                <a:ea typeface="+mn-lt"/>
                <a:cs typeface="+mn-lt"/>
                <a:hlinkClick r:id="rId6"/>
              </a:rPr>
              <a:t>https://learn.fmi.uni-sofia.bg/course/view.php?id=6082</a:t>
            </a:r>
            <a:endParaRPr lang="en-US" dirty="0">
              <a:ea typeface="+mn-lt"/>
              <a:cs typeface="+mn-lt"/>
            </a:endParaRP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938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DividendVTI</vt:lpstr>
      <vt:lpstr>AUX-BOT</vt:lpstr>
      <vt:lpstr>Съдържание</vt:lpstr>
      <vt:lpstr>Увод</vt:lpstr>
      <vt:lpstr>Комуникация между приложенията, архитектура </vt:lpstr>
      <vt:lpstr>Frontend архитектура</vt:lpstr>
      <vt:lpstr>Backend архитектура</vt:lpstr>
      <vt:lpstr>BOT API</vt:lpstr>
      <vt:lpstr>Използвани ресурси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218</cp:revision>
  <dcterms:created xsi:type="dcterms:W3CDTF">2020-07-24T12:43:01Z</dcterms:created>
  <dcterms:modified xsi:type="dcterms:W3CDTF">2020-07-24T20:25:58Z</dcterms:modified>
</cp:coreProperties>
</file>