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212E0-A0FA-F93E-A767-6CAF31DD4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CB4B88-0526-9582-A7C0-98F4FF63A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202097-1CE1-E343-9A7F-B04623DB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2DFF-F827-CF44-B349-BBAAC4838FF9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F99F31-8A1A-5261-74DC-F0680AD4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2BADCD-D69D-9F57-0769-FB79AEA0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BDF6-E3DC-074F-9D49-95DAF81E2B9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74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4D1E9-1A2C-8FAD-8DB5-E7225C2E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C5F892-5777-7C86-44DF-CD686BD60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991F40-E345-8D98-D38D-19507C52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2DFF-F827-CF44-B349-BBAAC4838FF9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A8B8E-5845-83DA-218F-E2A0F85D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B5A405-F776-BD1E-5012-7F840B03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BDF6-E3DC-074F-9D49-95DAF81E2B9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55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4868C73-3E3A-55F5-C898-F893EF28C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C0EDF6-6A8F-273F-E858-8C0872D9B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4B3898-16F1-9BC6-0E05-1352950B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2DFF-F827-CF44-B349-BBAAC4838FF9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1FEABA-BFFB-3DB7-473C-23324455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ED5756-2CA8-247B-B599-F277067B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BDF6-E3DC-074F-9D49-95DAF81E2B9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37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372B4-7E7A-9687-A4CF-73AD4AF0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4E161-8247-FFA0-17B2-9E3F9D0B1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12162F-D843-32D4-BFBD-704B7729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2DFF-F827-CF44-B349-BBAAC4838FF9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2BDF8-AF9D-5F6E-CA97-5D381D87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9646BD-1411-D684-66C0-60B4918F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BDF6-E3DC-074F-9D49-95DAF81E2B9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01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57D737-CFE4-ADA6-159B-B6333299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AA7767-DCCF-42E2-DE12-9521782F6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E4751B-4474-2208-93E4-01456B6A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2DFF-F827-CF44-B349-BBAAC4838FF9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D2D8D7-C336-B21B-A5C1-5D96362F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9F64F7-2646-A2BC-E616-14791837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BDF6-E3DC-074F-9D49-95DAF81E2B9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1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E0FD7-946C-F2AF-DCD8-31C721CF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F14B43-FB94-3175-379C-6190202E4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72C9CE-18BD-A180-FFC5-0267F5794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5429EE-022B-177F-BBEC-79C515D5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2DFF-F827-CF44-B349-BBAAC4838FF9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9FB353-18A7-58AB-F2D3-AF2AF7C4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487BE0-1275-BA65-FB84-9978BDB0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BDF6-E3DC-074F-9D49-95DAF81E2B9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56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2A859-9943-0C4B-60C1-2092890E9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478A4D-FE34-ED3A-887A-EC482DD4E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718FE7-6C3F-061C-537D-D40846D92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61EF60-16F4-F08D-11CD-97BA5B69A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062577-8089-5706-56F7-4107E817B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F0053A7-0754-CE4C-A33C-4726EE8B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2DFF-F827-CF44-B349-BBAAC4838FF9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E14AE0-EC92-D470-E6D0-6364BD3C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A7FCEF-B96E-D48B-EEF3-A60D4FFC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BDF6-E3DC-074F-9D49-95DAF81E2B9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80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7F0E6-4A9E-1F46-122C-6FC5166D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69B55E-93F5-EF56-32D9-53F2B98CE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2DFF-F827-CF44-B349-BBAAC4838FF9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121A29-E2BE-AE4F-AB5B-57ECC270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B039C3-E3E7-27FF-3BCF-AA539C0F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BDF6-E3DC-074F-9D49-95DAF81E2B9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03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17EEE6-D7DD-D903-5110-7BF61A45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2DFF-F827-CF44-B349-BBAAC4838FF9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71C575-84C8-69E3-6D67-19DCAE55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3E9770-8FB6-83D9-5577-B61CFFC0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BDF6-E3DC-074F-9D49-95DAF81E2B9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3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8EB1E-477A-AB8C-0F8C-67C0BE3A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81EF5C-1D1F-3129-5132-F980474FF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5E820-4C64-DB7A-1B5C-D3A46A5F2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383CEF-CEEA-2384-E039-17A30A18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2DFF-F827-CF44-B349-BBAAC4838FF9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1D2E58-6492-5404-F345-E3E8397D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EE269E-3E17-7CED-17FE-6B9D3EBB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BDF6-E3DC-074F-9D49-95DAF81E2B9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98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C143A-BF9A-E4FA-3EDA-6F806E7C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5C832E-F7BE-D353-139E-D127D2289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E5B4CB-306F-F6FC-9C6A-E3D80FFFC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2B2605-1656-3133-F6D8-033068F0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2DFF-F827-CF44-B349-BBAAC4838FF9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1CFFBA-6051-F33B-7F9E-B99F7467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BB911D-AF9A-DC3D-9542-092D74FF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BDF6-E3DC-074F-9D49-95DAF81E2B9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73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03F013-A2D7-74CF-9A14-D91E56F3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A95479-80DD-2EB4-7D1E-8A920A1BB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2A6AAF-FD89-3D4A-312E-8325D17FA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82DFF-F827-CF44-B349-BBAAC4838FF9}" type="datetimeFigureOut">
              <a:rPr lang="en-GB" smtClean="0"/>
              <a:t>30/06/2022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E3A08C-FE7C-2C48-BD21-C5C8ABCBA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056ADF-2ACD-E649-8796-3BD306511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BDF6-E3DC-074F-9D49-95DAF81E2B9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07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05B563F-F0F6-7B8A-D9A9-A01442CED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14" y="92467"/>
            <a:ext cx="6897467" cy="184902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A941C35-EA9D-4E05-7548-841AFE4F0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152" y="1829589"/>
            <a:ext cx="7407709" cy="502841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046F8AC-D23B-F7DE-9DA3-57B6E74B12A7}"/>
              </a:ext>
            </a:extLst>
          </p:cNvPr>
          <p:cNvSpPr txBox="1"/>
          <p:nvPr/>
        </p:nvSpPr>
        <p:spPr>
          <a:xfrm>
            <a:off x="195208" y="3213556"/>
            <a:ext cx="220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HARTER ROMAN" panose="02040503050506020203" pitchFamily="18" charset="0"/>
              </a:rPr>
              <a:t>All 41 size bins</a:t>
            </a:r>
          </a:p>
        </p:txBody>
      </p:sp>
    </p:spTree>
    <p:extLst>
      <p:ext uri="{BB962C8B-B14F-4D97-AF65-F5344CB8AC3E}">
        <p14:creationId xmlns:p14="http://schemas.microsoft.com/office/powerpoint/2010/main" val="232885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437C36E-DB4C-CEE9-4ADA-4B30874EA424}"/>
              </a:ext>
            </a:extLst>
          </p:cNvPr>
          <p:cNvSpPr/>
          <p:nvPr/>
        </p:nvSpPr>
        <p:spPr>
          <a:xfrm>
            <a:off x="85923" y="3429000"/>
            <a:ext cx="2874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CHARTER ROMAN" panose="02040503050506020203" pitchFamily="18" charset="0"/>
              </a:rPr>
              <a:t>Size Bin 1 and 2 combined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3F40C0B-9409-7393-2DDE-7A25A64AF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428" y="315233"/>
            <a:ext cx="6594538" cy="176781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3AA7849-D32F-DF07-F335-1EE126D77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069" y="2053938"/>
            <a:ext cx="7077203" cy="480406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5AEB641-4620-A978-AEA2-27C58BA53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2" y="3798332"/>
            <a:ext cx="2874506" cy="59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68B1F3A-F950-EAA2-7B57-0273BD7929EC}"/>
              </a:ext>
            </a:extLst>
          </p:cNvPr>
          <p:cNvSpPr/>
          <p:nvPr/>
        </p:nvSpPr>
        <p:spPr>
          <a:xfrm>
            <a:off x="0" y="3244334"/>
            <a:ext cx="3130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CHARTER ROMAN" panose="02040503050506020203" pitchFamily="18" charset="0"/>
              </a:rPr>
              <a:t>Size Bin 1, 2 and 3 combined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2A28D75-FE03-67CA-789B-CBE1605B5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795" y="217253"/>
            <a:ext cx="6633639" cy="178907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5A8122A-9A3C-4BDF-3FB9-D18FD3348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985" y="2006325"/>
            <a:ext cx="7147346" cy="48516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F13554B-7AAF-1769-3874-F0888ADDB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5" y="3613666"/>
            <a:ext cx="3069114" cy="93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2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B378C3D-F800-758D-CA63-FC4950E4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0" y="1885090"/>
            <a:ext cx="7325946" cy="497291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41C405D-5B45-810A-F9C4-3261F2C62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085" y="72915"/>
            <a:ext cx="6719302" cy="181217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EED4698-37AB-C7B9-902D-7B151FB0CAE0}"/>
              </a:ext>
            </a:extLst>
          </p:cNvPr>
          <p:cNvSpPr/>
          <p:nvPr/>
        </p:nvSpPr>
        <p:spPr>
          <a:xfrm>
            <a:off x="0" y="3244334"/>
            <a:ext cx="2465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CHARTER ROMAN" panose="02040503050506020203" pitchFamily="18" charset="0"/>
              </a:rPr>
              <a:t>Size Bin 1, 2, 3 and 4 combined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190ED4F-681B-8C28-0771-F2AE753B9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9" y="3890665"/>
            <a:ext cx="2602951" cy="102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5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4866CE3-9D58-9529-E9F7-0F63AF9D4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318" y="246580"/>
            <a:ext cx="6453363" cy="636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Macintosh PowerPoint</Application>
  <PresentationFormat>Breitbild</PresentationFormat>
  <Paragraphs>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CHARTER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2</cp:revision>
  <dcterms:created xsi:type="dcterms:W3CDTF">2022-06-30T16:21:51Z</dcterms:created>
  <dcterms:modified xsi:type="dcterms:W3CDTF">2022-07-01T08:26:23Z</dcterms:modified>
</cp:coreProperties>
</file>