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2627A-A990-1042-554C-52FEF22C2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1919B8-2A6A-991E-1C29-63BB3C8E1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AB271-3B62-FB0E-E28E-99482AB6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DE90-BD9C-A64B-A82F-6157DC199A05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4B9A47-F2EF-A082-1207-0DBD1EDA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B6568-1803-5A99-F6F6-85DED0D8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0BD-2AA0-714D-A76D-757DB5B3E0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17D39-874F-D942-B15C-D9D059D2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CF134D-0B99-876B-1301-585196986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D0CB2-95CB-A4A0-1B0E-990E9CF0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DE90-BD9C-A64B-A82F-6157DC199A05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B94764-B187-9FCB-3BF0-A53E6DD9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A5385B-7EBC-BE9B-FCB1-F01C20DB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0BD-2AA0-714D-A76D-757DB5B3E0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79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7EDBB9-1AB9-CAAB-0A85-F9A6CCC96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CB907E-A70B-5B78-332A-D94B05EB6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ADEACA-E203-16C9-BC44-4723CE76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DE90-BD9C-A64B-A82F-6157DC199A05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5992A-DCCE-09B4-A6F8-49303F6C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5EA24-6315-71AF-1A96-BA95DFA2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0BD-2AA0-714D-A76D-757DB5B3E0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96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97DE8-6A3B-6435-FBCA-C0D96CBF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CA37A-B004-110E-3C25-AA3C6BFE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99624-B58E-0B94-9332-6E4C8427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DE90-BD9C-A64B-A82F-6157DC199A05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26E1F2-F014-EAAF-0B8E-1591098C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08FF4E-7B3E-A270-2800-CA9E6180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0BD-2AA0-714D-A76D-757DB5B3E0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88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5B390-B7B8-D19A-2314-FB11E27B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CEA48A-5476-7720-E0A6-EF588F83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8C6075-81AA-45A0-5C9D-96F903D8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DE90-BD9C-A64B-A82F-6157DC199A05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9E5C90-C836-7C37-D11E-00768979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A1DC9-29DC-C82D-C94D-DB9D1656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0BD-2AA0-714D-A76D-757DB5B3E0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60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26454-4D34-6678-9F45-C6619AB6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EFE66-636B-F740-D75C-33326E1D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9261F7-4966-8875-1E1D-2AAC2D550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4577AD-2A9C-56B9-DF13-56D71389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DE90-BD9C-A64B-A82F-6157DC199A05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ADA96-8A2F-BCF1-F099-65E7C711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57A64E-DA64-9220-2CC1-F95AEAAF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0BD-2AA0-714D-A76D-757DB5B3E0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14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35434-8462-CDE6-6850-90452DDE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7EA6FF-CC7F-C8BE-463D-5D11A397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842AD2-D301-8076-2A32-2C48404BD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84C234-124E-11F1-EF06-AA0B17463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7C94A0-0898-040F-60CF-31C349B87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FB158A-6A9E-7586-F2DD-CC1BD710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DE90-BD9C-A64B-A82F-6157DC199A05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60A54E-4082-3C96-FF6E-8E54B284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BA3F55-180E-0FB4-795C-52E19547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0BD-2AA0-714D-A76D-757DB5B3E0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23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E7834-6EA4-5AB9-A188-19B05C37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696FC8-9567-FC6C-BF8F-4841B9E1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DE90-BD9C-A64B-A82F-6157DC199A05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B5ED2C-50EF-3C73-8DCB-00C09980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349F8-BD08-CA3A-6634-C78A0C7D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0BD-2AA0-714D-A76D-757DB5B3E0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1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170572-BE11-FF1F-EAC5-5E326D55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DE90-BD9C-A64B-A82F-6157DC199A05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6BC800-CC9C-45C8-DC50-4F5C8FD8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33E7E2-2AAE-1E40-7900-CBA72F33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0BD-2AA0-714D-A76D-757DB5B3E0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2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7BE50-7054-738E-631B-15C332C4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853DF9-7931-FE8D-D834-B926CF9A7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4440E-FCDB-6E3A-7C12-3FDE39203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7CC081-7393-4062-406F-6DE9B200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DE90-BD9C-A64B-A82F-6157DC199A05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DF479F-1D72-9103-B89E-2319D6AE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764CA5-214C-3B93-8FC9-C0CD4B8F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0BD-2AA0-714D-A76D-757DB5B3E0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A862B-3B82-5559-4C39-B178BFBA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A20EE5-7177-4D6F-0BB6-BBC23B25F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E9C5FE-FE66-F37A-5A2B-0E1930160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A6FF87-6528-ACD1-C16B-85140C22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DE90-BD9C-A64B-A82F-6157DC199A05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5755E1-D6EB-B036-CF86-FB3C3C8D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58D399-FDF1-4FE7-E4BC-CFE0DDA3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80BD-2AA0-714D-A76D-757DB5B3E0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2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71B100-1F93-57F1-6592-72E79C00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8E4400-675F-FE68-0461-14CFA6872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5EC80-3005-AA22-F353-BC390895F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DE90-BD9C-A64B-A82F-6157DC199A05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8E7DE5-0532-3B41-AED5-F8988EEAA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6AE74-86DA-0483-0A8C-D208C27F0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D80BD-2AA0-714D-A76D-757DB5B3E0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05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7C1968-5EC5-E4DB-C548-888669DC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431" y="2674775"/>
            <a:ext cx="7884951" cy="29877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D345BC-E81B-2C3D-8ED4-3B9295AB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0" y="2668759"/>
            <a:ext cx="4035033" cy="3070562"/>
          </a:xfrm>
          <a:prstGeom prst="rect">
            <a:avLst/>
          </a:prstGeom>
        </p:spPr>
      </p:pic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50786BE6-DEE1-7D5A-DDCC-B26601DF6CD0}"/>
              </a:ext>
            </a:extLst>
          </p:cNvPr>
          <p:cNvSpPr/>
          <p:nvPr/>
        </p:nvSpPr>
        <p:spPr>
          <a:xfrm flipV="1">
            <a:off x="4535424" y="2876764"/>
            <a:ext cx="6725052" cy="2116476"/>
          </a:xfrm>
          <a:prstGeom prst="rtTriangl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7622C2C-34F4-B94F-8DB2-6811F50B6B13}"/>
              </a:ext>
            </a:extLst>
          </p:cNvPr>
          <p:cNvCxnSpPr>
            <a:cxnSpLocks/>
          </p:cNvCxnSpPr>
          <p:nvPr/>
        </p:nvCxnSpPr>
        <p:spPr>
          <a:xfrm flipV="1">
            <a:off x="2383604" y="2743200"/>
            <a:ext cx="0" cy="26096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96A1365-7602-3B3E-25C8-B7A502CA2E04}"/>
              </a:ext>
            </a:extLst>
          </p:cNvPr>
          <p:cNvSpPr txBox="1"/>
          <p:nvPr/>
        </p:nvSpPr>
        <p:spPr>
          <a:xfrm>
            <a:off x="2351605" y="4204040"/>
            <a:ext cx="183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harter Roman" panose="02040503050506020203" pitchFamily="18" charset="0"/>
              </a:rPr>
              <a:t>2000 km</a:t>
            </a:r>
          </a:p>
        </p:txBody>
      </p:sp>
      <p:sp>
        <p:nvSpPr>
          <p:cNvPr id="14" name="Rechtwinkliges Dreieck 13">
            <a:extLst>
              <a:ext uri="{FF2B5EF4-FFF2-40B4-BE49-F238E27FC236}">
                <a16:creationId xmlns:a16="http://schemas.microsoft.com/office/drawing/2014/main" id="{C476083A-A00C-C762-6D3B-92E79291DE4D}"/>
              </a:ext>
            </a:extLst>
          </p:cNvPr>
          <p:cNvSpPr/>
          <p:nvPr/>
        </p:nvSpPr>
        <p:spPr>
          <a:xfrm flipV="1">
            <a:off x="760838" y="4695288"/>
            <a:ext cx="991757" cy="536336"/>
          </a:xfrm>
          <a:prstGeom prst="rtTriangl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winkliges Dreieck 14">
            <a:extLst>
              <a:ext uri="{FF2B5EF4-FFF2-40B4-BE49-F238E27FC236}">
                <a16:creationId xmlns:a16="http://schemas.microsoft.com/office/drawing/2014/main" id="{15789E7B-AA02-68F8-68F7-DD8EB68959FD}"/>
              </a:ext>
            </a:extLst>
          </p:cNvPr>
          <p:cNvSpPr/>
          <p:nvPr/>
        </p:nvSpPr>
        <p:spPr>
          <a:xfrm flipV="1">
            <a:off x="1768471" y="3727402"/>
            <a:ext cx="599256" cy="967886"/>
          </a:xfrm>
          <a:prstGeom prst="rtTriangl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3A1FD45-0D16-0179-07BF-987FC0924A82}"/>
              </a:ext>
            </a:extLst>
          </p:cNvPr>
          <p:cNvSpPr/>
          <p:nvPr/>
        </p:nvSpPr>
        <p:spPr>
          <a:xfrm>
            <a:off x="760838" y="3727402"/>
            <a:ext cx="1007633" cy="96788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7CCE4DF-D4B2-6B93-4F42-CFC835656426}"/>
              </a:ext>
            </a:extLst>
          </p:cNvPr>
          <p:cNvSpPr/>
          <p:nvPr/>
        </p:nvSpPr>
        <p:spPr>
          <a:xfrm>
            <a:off x="922324" y="3235301"/>
            <a:ext cx="1153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harter Roman" panose="02040503050506020203" pitchFamily="18" charset="0"/>
              </a:rPr>
              <a:t>Trackable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4E19A4F-2BCD-5BD2-2277-49CD2BAFF0EF}"/>
              </a:ext>
            </a:extLst>
          </p:cNvPr>
          <p:cNvSpPr/>
          <p:nvPr/>
        </p:nvSpPr>
        <p:spPr>
          <a:xfrm>
            <a:off x="760838" y="2743200"/>
            <a:ext cx="1606888" cy="984202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A421177-D85E-44C2-600E-62A1EA2296A0}"/>
              </a:ext>
            </a:extLst>
          </p:cNvPr>
          <p:cNvSpPr txBox="1"/>
          <p:nvPr/>
        </p:nvSpPr>
        <p:spPr>
          <a:xfrm>
            <a:off x="5428037" y="3244334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harter Roman" panose="02040503050506020203" pitchFamily="18" charset="0"/>
              </a:rPr>
              <a:t>Trackable</a:t>
            </a:r>
          </a:p>
        </p:txBody>
      </p:sp>
    </p:spTree>
    <p:extLst>
      <p:ext uri="{BB962C8B-B14F-4D97-AF65-F5344CB8AC3E}">
        <p14:creationId xmlns:p14="http://schemas.microsoft.com/office/powerpoint/2010/main" val="28724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Charter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3</cp:revision>
  <dcterms:created xsi:type="dcterms:W3CDTF">2022-06-26T21:28:36Z</dcterms:created>
  <dcterms:modified xsi:type="dcterms:W3CDTF">2022-06-27T19:30:25Z</dcterms:modified>
</cp:coreProperties>
</file>