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94676"/>
  </p:normalViewPr>
  <p:slideViewPr>
    <p:cSldViewPr snapToGrid="0" snapToObjects="1">
      <p:cViewPr>
        <p:scale>
          <a:sx n="174" d="100"/>
          <a:sy n="174" d="100"/>
        </p:scale>
        <p:origin x="-39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2A994-305F-B27F-7F66-328F9CAE4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D78FCA-EFFE-02F3-A756-EB8E34762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16F2F-595E-DB11-3E5F-DD1EB89F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E34C1-CA85-BDAB-85FF-FEC9F872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F18C2-53E4-8199-9002-755F883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3DB6C-6469-4740-7B4A-10976BF2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45038-759B-CD04-CD32-BA06CB74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4E8A6-6F1C-633D-D8E9-3C1C2212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0EF6B0-406E-34A6-6734-E04E7B6E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69A43-7678-51BB-8970-BFB4F116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9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1ADECD-3176-E893-CE85-25D95EBDC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F74169-8449-996C-13FF-CEDF31EDE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AC7B-6F1E-2B5A-2129-ABC3D2E9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A6D06-4972-86EF-321C-F9935883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3A8AE2-70AA-F8C2-8C7A-30313D92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87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07BEB-24B6-22E5-6A26-4567EA4A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6D320-0387-10D5-0E0A-DD7B96CD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B33301-9017-FA2F-CDF2-064EE46C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2CB5F2-C17E-C672-ECBD-3B4D8200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84ADD-242C-994C-56E0-67D23443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228D8-5064-6C1C-4151-FAE798F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29724D-F17E-E4FE-E966-9980F335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6B227-70F3-23E5-AB1D-6D9A4B06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266265-6E73-DF21-5971-A14CFD73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1F841B-661E-CE3D-F3A4-4578CA52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2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2AF9A-C266-F992-FA49-77F09ECA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70DFB-5E4D-E885-BCD4-B564B3769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D812FC-7A06-DF9E-6FE8-033301E58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136917-9CBE-E3E0-7721-691037E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F3A1C5-4A3A-F7EE-67E9-9B64B6CB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CEFD79-4596-C0A3-0C5A-2919ED8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0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1814-36B7-8E2A-60BF-E162A4B7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AB227-7880-FB02-D67D-C11FB091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FE8C8-CD50-1815-3969-AD67042C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027AFA-7092-3CC1-D8C7-381F76D4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6D9783-07D5-9460-03D7-666638AD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D01165-6446-844E-C13B-0454D1D0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885B6-8DB0-B44E-CC35-992CA688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7DA9AA-9E3F-8B43-AD26-625F1676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02CC9-DC51-46EF-4150-7AD1B0E3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41ABF0-EEDE-AC66-8B40-84D72050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AE1FF7-C9AF-3111-CE2A-E5C6E2D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5337DD-A159-0086-CA69-8DC7850A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8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273A68-F9DB-DE0A-3E45-F9C37A17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236EB7-8CE8-DE31-0297-74D48200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1A039-8E5A-E8DC-0432-EB6F44EB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6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EB3B4-F120-B0C4-1C74-76505F19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85309-3807-DFCA-5893-F1FCC94D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87CBF-5E26-EBDE-0850-55BE37D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C8B92B-5614-3B2D-2D21-CFBF033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331C6-CD89-8F99-40F0-F610279A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D600D-FA62-BC9C-2141-669C8B3B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1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15D06-1541-FBE1-D902-E54920DD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DB39A6-108B-EA8F-0F16-E6D133AB4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CEF522-4BC6-6568-5542-D262B9DD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EFE112-BE32-CB03-6C91-40A38D57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8C5E84-F1F5-1140-3814-1F0F9FB4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71C8BF-DB86-9ACC-2069-4E3FBF94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84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7D0494-C8DE-53C1-908A-B8D7E982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9AEDB4-5AD2-F5B3-1125-E6638AC22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4B78C-4A34-2CE2-7483-A9377837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13AA-FEAD-7D4F-AB58-1E022AD98326}" type="datetimeFigureOut">
              <a:rPr lang="en-GB" smtClean="0"/>
              <a:t>27/06/2022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93EC4-605C-5682-4835-B3E65BFF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8CE88-EE09-A24C-79ED-7947CD508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DDBD-E4AF-4A4A-952F-37A9095C01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7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AAA9F82-E474-5C1A-F2BE-7A74D644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01" y="154581"/>
            <a:ext cx="5786316" cy="2012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33EF0D-19CD-E78D-BD31-0993312A36A2}"/>
                  </a:ext>
                </a:extLst>
              </p:cNvPr>
              <p:cNvSpPr txBox="1"/>
              <p:nvPr/>
            </p:nvSpPr>
            <p:spPr>
              <a:xfrm>
                <a:off x="4665752" y="2111543"/>
                <a:ext cx="1304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D33EF0D-19CD-E78D-BD31-0993312A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752" y="2111543"/>
                <a:ext cx="13048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94BC47B-6D9D-55D3-BCA0-B927C46A6893}"/>
                  </a:ext>
                </a:extLst>
              </p:cNvPr>
              <p:cNvSpPr txBox="1"/>
              <p:nvPr/>
            </p:nvSpPr>
            <p:spPr>
              <a:xfrm>
                <a:off x="4989388" y="4326644"/>
                <a:ext cx="657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94BC47B-6D9D-55D3-BCA0-B927C46A6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88" y="4326644"/>
                <a:ext cx="6575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>
            <a:extLst>
              <a:ext uri="{FF2B5EF4-FFF2-40B4-BE49-F238E27FC236}">
                <a16:creationId xmlns:a16="http://schemas.microsoft.com/office/drawing/2014/main" id="{D59FFAFD-E616-DFC9-DBA3-008A7C92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505" y="2381137"/>
            <a:ext cx="5782716" cy="201086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42E85D-7F92-F67C-2156-75B426A37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0186" y="4641528"/>
            <a:ext cx="5782716" cy="20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</cp:revision>
  <dcterms:created xsi:type="dcterms:W3CDTF">2022-06-26T20:18:27Z</dcterms:created>
  <dcterms:modified xsi:type="dcterms:W3CDTF">2022-06-27T19:26:40Z</dcterms:modified>
</cp:coreProperties>
</file>